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modernComment_10E_5C0AA544.xml" ContentType="application/vnd.ms-powerpoint.comment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258" r:id="rId2"/>
    <p:sldId id="270" r:id="rId3"/>
    <p:sldId id="259" r:id="rId4"/>
    <p:sldId id="271" r:id="rId5"/>
    <p:sldId id="272" r:id="rId6"/>
    <p:sldId id="273" r:id="rId7"/>
    <p:sldId id="274"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31C9E2E-E5AE-197C-E751-54A500DC51E2}" name="Cox, Helen (HMI Probation)  |  She/Hers" initials="HC" userId="S::Helen.Cox@hmiprobation.gov.uk::774f5839-9562-4f2f-b63b-80bd7eac6963"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777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7934757-7418-4255-A5C1-E34ED60484BA}" v="121" dt="2026-08-11T15:31:48.17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80" autoAdjust="0"/>
    <p:restoredTop sz="72639" autoAdjust="0"/>
  </p:normalViewPr>
  <p:slideViewPr>
    <p:cSldViewPr snapToGrid="0">
      <p:cViewPr varScale="1">
        <p:scale>
          <a:sx n="80" d="100"/>
          <a:sy n="80" d="100"/>
        </p:scale>
        <p:origin x="732"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6"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5" Type="http://schemas.microsoft.com/office/2015/10/relationships/revisionInfo" Target="revisionInfo.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x, Helen (HMI Probation)  |  She/Hers" userId="774f5839-9562-4f2f-b63b-80bd7eac6963" providerId="ADAL" clId="{79FDA702-0893-420A-94A3-2E673C99A3E7}"/>
    <pc:docChg chg="undo custSel addSld delSld modSld modNotesMaster">
      <pc:chgData name="Cox, Helen (HMI Probation)  |  She/Hers" userId="774f5839-9562-4f2f-b63b-80bd7eac6963" providerId="ADAL" clId="{79FDA702-0893-420A-94A3-2E673C99A3E7}" dt="2026-08-11T15:43:22.189" v="1478" actId="20577"/>
      <pc:docMkLst>
        <pc:docMk/>
      </pc:docMkLst>
      <pc:sldChg chg="modSp mod modNotes modNotesTx">
        <pc:chgData name="Cox, Helen (HMI Probation)  |  She/Hers" userId="774f5839-9562-4f2f-b63b-80bd7eac6963" providerId="ADAL" clId="{79FDA702-0893-420A-94A3-2E673C99A3E7}" dt="2026-08-11T15:43:22.189" v="1478" actId="20577"/>
        <pc:sldMkLst>
          <pc:docMk/>
          <pc:sldMk cId="2474820593" sldId="258"/>
        </pc:sldMkLst>
        <pc:spChg chg="mod">
          <ac:chgData name="Cox, Helen (HMI Probation)  |  She/Hers" userId="774f5839-9562-4f2f-b63b-80bd7eac6963" providerId="ADAL" clId="{79FDA702-0893-420A-94A3-2E673C99A3E7}" dt="2026-08-11T15:43:22.189" v="1478" actId="20577"/>
          <ac:spMkLst>
            <pc:docMk/>
            <pc:sldMk cId="2474820593" sldId="258"/>
            <ac:spMk id="3" creationId="{24CF17AB-AB3D-F002-E5B4-8FB3318698E9}"/>
          </ac:spMkLst>
        </pc:spChg>
      </pc:sldChg>
      <pc:sldChg chg="addSp delSp modSp mod modNotes modNotesTx">
        <pc:chgData name="Cox, Helen (HMI Probation)  |  She/Hers" userId="774f5839-9562-4f2f-b63b-80bd7eac6963" providerId="ADAL" clId="{79FDA702-0893-420A-94A3-2E673C99A3E7}" dt="2026-08-11T15:40:19.261" v="1457" actId="20577"/>
        <pc:sldMkLst>
          <pc:docMk/>
          <pc:sldMk cId="2059084914" sldId="259"/>
        </pc:sldMkLst>
        <pc:spChg chg="mod">
          <ac:chgData name="Cox, Helen (HMI Probation)  |  She/Hers" userId="774f5839-9562-4f2f-b63b-80bd7eac6963" providerId="ADAL" clId="{79FDA702-0893-420A-94A3-2E673C99A3E7}" dt="2026-08-11T14:37:59.099" v="110" actId="20577"/>
          <ac:spMkLst>
            <pc:docMk/>
            <pc:sldMk cId="2059084914" sldId="259"/>
            <ac:spMk id="2" creationId="{7F49CFEF-9057-5F9B-C1E1-8DF25590301A}"/>
          </ac:spMkLst>
        </pc:spChg>
        <pc:graphicFrameChg chg="add mod modGraphic">
          <ac:chgData name="Cox, Helen (HMI Probation)  |  She/Hers" userId="774f5839-9562-4f2f-b63b-80bd7eac6963" providerId="ADAL" clId="{79FDA702-0893-420A-94A3-2E673C99A3E7}" dt="2026-08-11T14:48:07.033" v="240"/>
          <ac:graphicFrameMkLst>
            <pc:docMk/>
            <pc:sldMk cId="2059084914" sldId="259"/>
            <ac:graphicFrameMk id="5" creationId="{2F26D0CC-9C85-78DA-BDDD-14CB0C6BEEDA}"/>
          </ac:graphicFrameMkLst>
        </pc:graphicFrameChg>
        <pc:graphicFrameChg chg="del mod modGraphic">
          <ac:chgData name="Cox, Helen (HMI Probation)  |  She/Hers" userId="774f5839-9562-4f2f-b63b-80bd7eac6963" providerId="ADAL" clId="{79FDA702-0893-420A-94A3-2E673C99A3E7}" dt="2026-08-11T14:43:13.070" v="214" actId="478"/>
          <ac:graphicFrameMkLst>
            <pc:docMk/>
            <pc:sldMk cId="2059084914" sldId="259"/>
            <ac:graphicFrameMk id="19" creationId="{97A6BB44-70F4-0DC7-494B-96C426E15735}"/>
          </ac:graphicFrameMkLst>
        </pc:graphicFrameChg>
        <pc:picChg chg="add del mod">
          <ac:chgData name="Cox, Helen (HMI Probation)  |  She/Hers" userId="774f5839-9562-4f2f-b63b-80bd7eac6963" providerId="ADAL" clId="{79FDA702-0893-420A-94A3-2E673C99A3E7}" dt="2026-08-11T14:43:35.108" v="219" actId="478"/>
          <ac:picMkLst>
            <pc:docMk/>
            <pc:sldMk cId="2059084914" sldId="259"/>
            <ac:picMk id="4" creationId="{3B92C214-0A75-2707-FB8F-5A437BF9F65E}"/>
          </ac:picMkLst>
        </pc:picChg>
      </pc:sldChg>
      <pc:sldChg chg="addSp delSp modSp mod modNotes modNotesTx">
        <pc:chgData name="Cox, Helen (HMI Probation)  |  She/Hers" userId="774f5839-9562-4f2f-b63b-80bd7eac6963" providerId="ADAL" clId="{79FDA702-0893-420A-94A3-2E673C99A3E7}" dt="2026-08-11T15:36:59.516" v="1386" actId="26606"/>
        <pc:sldMkLst>
          <pc:docMk/>
          <pc:sldMk cId="1544201540" sldId="270"/>
        </pc:sldMkLst>
        <pc:spChg chg="mod">
          <ac:chgData name="Cox, Helen (HMI Probation)  |  She/Hers" userId="774f5839-9562-4f2f-b63b-80bd7eac6963" providerId="ADAL" clId="{79FDA702-0893-420A-94A3-2E673C99A3E7}" dt="2026-08-11T14:36:35.009" v="78" actId="14100"/>
          <ac:spMkLst>
            <pc:docMk/>
            <pc:sldMk cId="1544201540" sldId="270"/>
            <ac:spMk id="2" creationId="{3FDED288-4B9F-8098-FC58-B36DC53542C0}"/>
          </ac:spMkLst>
        </pc:spChg>
        <pc:spChg chg="del mod">
          <ac:chgData name="Cox, Helen (HMI Probation)  |  She/Hers" userId="774f5839-9562-4f2f-b63b-80bd7eac6963" providerId="ADAL" clId="{79FDA702-0893-420A-94A3-2E673C99A3E7}" dt="2026-08-11T14:36:30.669" v="77" actId="478"/>
          <ac:spMkLst>
            <pc:docMk/>
            <pc:sldMk cId="1544201540" sldId="270"/>
            <ac:spMk id="14" creationId="{B6D76F06-9FA4-9303-2708-5811520CDD46}"/>
          </ac:spMkLst>
        </pc:spChg>
        <pc:graphicFrameChg chg="add mod modGraphic">
          <ac:chgData name="Cox, Helen (HMI Probation)  |  She/Hers" userId="774f5839-9562-4f2f-b63b-80bd7eac6963" providerId="ADAL" clId="{79FDA702-0893-420A-94A3-2E673C99A3E7}" dt="2026-08-11T15:09:36.428" v="837" actId="2711"/>
          <ac:graphicFrameMkLst>
            <pc:docMk/>
            <pc:sldMk cId="1544201540" sldId="270"/>
            <ac:graphicFrameMk id="4" creationId="{9793E20C-F61E-02D5-E158-7F11A6A0EC41}"/>
          </ac:graphicFrameMkLst>
        </pc:graphicFrameChg>
        <pc:picChg chg="del">
          <ac:chgData name="Cox, Helen (HMI Probation)  |  She/Hers" userId="774f5839-9562-4f2f-b63b-80bd7eac6963" providerId="ADAL" clId="{79FDA702-0893-420A-94A3-2E673C99A3E7}" dt="2026-08-11T14:36:26.532" v="74" actId="478"/>
          <ac:picMkLst>
            <pc:docMk/>
            <pc:sldMk cId="1544201540" sldId="270"/>
            <ac:picMk id="8" creationId="{4F5CD2AE-382F-A15A-48D6-64CBCF4DE3C3}"/>
          </ac:picMkLst>
        </pc:picChg>
        <pc:picChg chg="del">
          <ac:chgData name="Cox, Helen (HMI Probation)  |  She/Hers" userId="774f5839-9562-4f2f-b63b-80bd7eac6963" providerId="ADAL" clId="{79FDA702-0893-420A-94A3-2E673C99A3E7}" dt="2026-08-11T14:36:29.131" v="76" actId="478"/>
          <ac:picMkLst>
            <pc:docMk/>
            <pc:sldMk cId="1544201540" sldId="270"/>
            <ac:picMk id="18" creationId="{079FF2A6-675A-7A0B-65CF-5C89110DEF15}"/>
          </ac:picMkLst>
        </pc:picChg>
      </pc:sldChg>
      <pc:sldChg chg="addSp delSp modSp new mod modNotes modNotesTx">
        <pc:chgData name="Cox, Helen (HMI Probation)  |  She/Hers" userId="774f5839-9562-4f2f-b63b-80bd7eac6963" providerId="ADAL" clId="{79FDA702-0893-420A-94A3-2E673C99A3E7}" dt="2026-08-11T15:36:59.516" v="1386" actId="26606"/>
        <pc:sldMkLst>
          <pc:docMk/>
          <pc:sldMk cId="1774884158" sldId="271"/>
        </pc:sldMkLst>
        <pc:spChg chg="mod">
          <ac:chgData name="Cox, Helen (HMI Probation)  |  She/Hers" userId="774f5839-9562-4f2f-b63b-80bd7eac6963" providerId="ADAL" clId="{79FDA702-0893-420A-94A3-2E673C99A3E7}" dt="2026-08-11T14:52:21.929" v="258" actId="207"/>
          <ac:spMkLst>
            <pc:docMk/>
            <pc:sldMk cId="1774884158" sldId="271"/>
            <ac:spMk id="2" creationId="{72707A04-3C17-84CF-518F-BE1998D19146}"/>
          </ac:spMkLst>
        </pc:spChg>
        <pc:spChg chg="add del">
          <ac:chgData name="Cox, Helen (HMI Probation)  |  She/Hers" userId="774f5839-9562-4f2f-b63b-80bd7eac6963" providerId="ADAL" clId="{79FDA702-0893-420A-94A3-2E673C99A3E7}" dt="2026-08-11T14:52:51.540" v="259" actId="1032"/>
          <ac:spMkLst>
            <pc:docMk/>
            <pc:sldMk cId="1774884158" sldId="271"/>
            <ac:spMk id="3" creationId="{7FF0F903-14D6-2E26-7435-5B4FB1600AB1}"/>
          </ac:spMkLst>
        </pc:spChg>
        <pc:graphicFrameChg chg="add mod">
          <ac:chgData name="Cox, Helen (HMI Probation)  |  She/Hers" userId="774f5839-9562-4f2f-b63b-80bd7eac6963" providerId="ADAL" clId="{79FDA702-0893-420A-94A3-2E673C99A3E7}" dt="2026-08-11T14:51:30.520" v="248"/>
          <ac:graphicFrameMkLst>
            <pc:docMk/>
            <pc:sldMk cId="1774884158" sldId="271"/>
            <ac:graphicFrameMk id="4" creationId="{E4986520-3A42-75EB-F732-3D24C18A7382}"/>
          </ac:graphicFrameMkLst>
        </pc:graphicFrameChg>
        <pc:graphicFrameChg chg="add mod modGraphic">
          <ac:chgData name="Cox, Helen (HMI Probation)  |  She/Hers" userId="774f5839-9562-4f2f-b63b-80bd7eac6963" providerId="ADAL" clId="{79FDA702-0893-420A-94A3-2E673C99A3E7}" dt="2026-08-11T15:09:26.279" v="836" actId="2711"/>
          <ac:graphicFrameMkLst>
            <pc:docMk/>
            <pc:sldMk cId="1774884158" sldId="271"/>
            <ac:graphicFrameMk id="7" creationId="{5EACA9AE-8EEB-C227-5FC1-E062575CBDDC}"/>
          </ac:graphicFrameMkLst>
        </pc:graphicFrameChg>
        <pc:picChg chg="add">
          <ac:chgData name="Cox, Helen (HMI Probation)  |  She/Hers" userId="774f5839-9562-4f2f-b63b-80bd7eac6963" providerId="ADAL" clId="{79FDA702-0893-420A-94A3-2E673C99A3E7}" dt="2026-08-11T14:52:19.195" v="257" actId="22"/>
          <ac:picMkLst>
            <pc:docMk/>
            <pc:sldMk cId="1774884158" sldId="271"/>
            <ac:picMk id="6" creationId="{5645ED4C-EBF5-F4D1-28E9-A6C751697705}"/>
          </ac:picMkLst>
        </pc:picChg>
      </pc:sldChg>
      <pc:sldChg chg="del">
        <pc:chgData name="Cox, Helen (HMI Probation)  |  She/Hers" userId="774f5839-9562-4f2f-b63b-80bd7eac6963" providerId="ADAL" clId="{79FDA702-0893-420A-94A3-2E673C99A3E7}" dt="2026-08-11T14:48:55.144" v="242" actId="47"/>
        <pc:sldMkLst>
          <pc:docMk/>
          <pc:sldMk cId="3614301975" sldId="271"/>
        </pc:sldMkLst>
      </pc:sldChg>
      <pc:sldChg chg="addSp delSp modSp new mod modNotes modNotesTx">
        <pc:chgData name="Cox, Helen (HMI Probation)  |  She/Hers" userId="774f5839-9562-4f2f-b63b-80bd7eac6963" providerId="ADAL" clId="{79FDA702-0893-420A-94A3-2E673C99A3E7}" dt="2026-08-11T15:41:48.403" v="1467" actId="6549"/>
        <pc:sldMkLst>
          <pc:docMk/>
          <pc:sldMk cId="1264571353" sldId="272"/>
        </pc:sldMkLst>
        <pc:spChg chg="mod">
          <ac:chgData name="Cox, Helen (HMI Probation)  |  She/Hers" userId="774f5839-9562-4f2f-b63b-80bd7eac6963" providerId="ADAL" clId="{79FDA702-0893-420A-94A3-2E673C99A3E7}" dt="2026-08-11T15:00:16.350" v="710" actId="207"/>
          <ac:spMkLst>
            <pc:docMk/>
            <pc:sldMk cId="1264571353" sldId="272"/>
            <ac:spMk id="2" creationId="{6B00DC06-E4FA-044D-A808-451EA189EC49}"/>
          </ac:spMkLst>
        </pc:spChg>
        <pc:spChg chg="add del">
          <ac:chgData name="Cox, Helen (HMI Probation)  |  She/Hers" userId="774f5839-9562-4f2f-b63b-80bd7eac6963" providerId="ADAL" clId="{79FDA702-0893-420A-94A3-2E673C99A3E7}" dt="2026-08-11T15:04:11.081" v="714" actId="1032"/>
          <ac:spMkLst>
            <pc:docMk/>
            <pc:sldMk cId="1264571353" sldId="272"/>
            <ac:spMk id="3" creationId="{28FE99C6-79A8-8488-BE0D-7C88508FB59E}"/>
          </ac:spMkLst>
        </pc:spChg>
        <pc:spChg chg="add del mod">
          <ac:chgData name="Cox, Helen (HMI Probation)  |  She/Hers" userId="774f5839-9562-4f2f-b63b-80bd7eac6963" providerId="ADAL" clId="{79FDA702-0893-420A-94A3-2E673C99A3E7}" dt="2026-08-11T15:05:00.185" v="718" actId="478"/>
          <ac:spMkLst>
            <pc:docMk/>
            <pc:sldMk cId="1264571353" sldId="272"/>
            <ac:spMk id="10" creationId="{41BB0FC3-B70D-E790-5478-E6D3782A1D58}"/>
          </ac:spMkLst>
        </pc:spChg>
        <pc:spChg chg="add mod">
          <ac:chgData name="Cox, Helen (HMI Probation)  |  She/Hers" userId="774f5839-9562-4f2f-b63b-80bd7eac6963" providerId="ADAL" clId="{79FDA702-0893-420A-94A3-2E673C99A3E7}" dt="2026-08-11T15:09:14.735" v="835" actId="2711"/>
          <ac:spMkLst>
            <pc:docMk/>
            <pc:sldMk cId="1264571353" sldId="272"/>
            <ac:spMk id="12" creationId="{81B958D4-196A-A4A2-6C76-54C15C15C296}"/>
          </ac:spMkLst>
        </pc:spChg>
        <pc:graphicFrameChg chg="add del modGraphic">
          <ac:chgData name="Cox, Helen (HMI Probation)  |  She/Hers" userId="774f5839-9562-4f2f-b63b-80bd7eac6963" providerId="ADAL" clId="{79FDA702-0893-420A-94A3-2E673C99A3E7}" dt="2026-08-11T15:01:43.053" v="713" actId="1032"/>
          <ac:graphicFrameMkLst>
            <pc:docMk/>
            <pc:sldMk cId="1264571353" sldId="272"/>
            <ac:graphicFrameMk id="6" creationId="{6AA33530-49D9-45A0-351D-C26FF2A3BDEC}"/>
          </ac:graphicFrameMkLst>
        </pc:graphicFrameChg>
        <pc:graphicFrameChg chg="add del modGraphic">
          <ac:chgData name="Cox, Helen (HMI Probation)  |  She/Hers" userId="774f5839-9562-4f2f-b63b-80bd7eac6963" providerId="ADAL" clId="{79FDA702-0893-420A-94A3-2E673C99A3E7}" dt="2026-08-11T15:04:58.025" v="717" actId="478"/>
          <ac:graphicFrameMkLst>
            <pc:docMk/>
            <pc:sldMk cId="1264571353" sldId="272"/>
            <ac:graphicFrameMk id="7" creationId="{0CB2E273-8698-2C45-658D-D4A5A904EAB5}"/>
          </ac:graphicFrameMkLst>
        </pc:graphicFrameChg>
        <pc:graphicFrameChg chg="add mod modGraphic">
          <ac:chgData name="Cox, Helen (HMI Probation)  |  She/Hers" userId="774f5839-9562-4f2f-b63b-80bd7eac6963" providerId="ADAL" clId="{79FDA702-0893-420A-94A3-2E673C99A3E7}" dt="2026-08-11T15:09:07.937" v="834" actId="2711"/>
          <ac:graphicFrameMkLst>
            <pc:docMk/>
            <pc:sldMk cId="1264571353" sldId="272"/>
            <ac:graphicFrameMk id="8" creationId="{E5513F6E-E411-5ECC-B3F1-877574F8D6F8}"/>
          </ac:graphicFrameMkLst>
        </pc:graphicFrameChg>
        <pc:picChg chg="add">
          <ac:chgData name="Cox, Helen (HMI Probation)  |  She/Hers" userId="774f5839-9562-4f2f-b63b-80bd7eac6963" providerId="ADAL" clId="{79FDA702-0893-420A-94A3-2E673C99A3E7}" dt="2026-08-11T15:00:19.948" v="711" actId="22"/>
          <ac:picMkLst>
            <pc:docMk/>
            <pc:sldMk cId="1264571353" sldId="272"/>
            <ac:picMk id="5" creationId="{FC4BC262-2519-BE7E-C61A-9E6C5BC22C4C}"/>
          </ac:picMkLst>
        </pc:picChg>
      </pc:sldChg>
      <pc:sldChg chg="del">
        <pc:chgData name="Cox, Helen (HMI Probation)  |  She/Hers" userId="774f5839-9562-4f2f-b63b-80bd7eac6963" providerId="ADAL" clId="{79FDA702-0893-420A-94A3-2E673C99A3E7}" dt="2026-08-11T14:48:56.657" v="243" actId="47"/>
        <pc:sldMkLst>
          <pc:docMk/>
          <pc:sldMk cId="3367624985" sldId="272"/>
        </pc:sldMkLst>
      </pc:sldChg>
      <pc:sldChg chg="addSp delSp modSp new mod modNotes modNotesTx">
        <pc:chgData name="Cox, Helen (HMI Probation)  |  She/Hers" userId="774f5839-9562-4f2f-b63b-80bd7eac6963" providerId="ADAL" clId="{79FDA702-0893-420A-94A3-2E673C99A3E7}" dt="2026-08-11T15:42:17.312" v="1469" actId="6549"/>
        <pc:sldMkLst>
          <pc:docMk/>
          <pc:sldMk cId="487468665" sldId="273"/>
        </pc:sldMkLst>
        <pc:spChg chg="mod">
          <ac:chgData name="Cox, Helen (HMI Probation)  |  She/Hers" userId="774f5839-9562-4f2f-b63b-80bd7eac6963" providerId="ADAL" clId="{79FDA702-0893-420A-94A3-2E673C99A3E7}" dt="2026-08-11T15:10:46.362" v="887" actId="113"/>
          <ac:spMkLst>
            <pc:docMk/>
            <pc:sldMk cId="487468665" sldId="273"/>
            <ac:spMk id="2" creationId="{7656CA3C-720A-4993-4169-D1BA048BDAEA}"/>
          </ac:spMkLst>
        </pc:spChg>
        <pc:spChg chg="del">
          <ac:chgData name="Cox, Helen (HMI Probation)  |  She/Hers" userId="774f5839-9562-4f2f-b63b-80bd7eac6963" providerId="ADAL" clId="{79FDA702-0893-420A-94A3-2E673C99A3E7}" dt="2026-08-11T15:12:46.894" v="888" actId="1032"/>
          <ac:spMkLst>
            <pc:docMk/>
            <pc:sldMk cId="487468665" sldId="273"/>
            <ac:spMk id="3" creationId="{85DBAC41-BA47-F7E6-4282-0CE73A09A43C}"/>
          </ac:spMkLst>
        </pc:spChg>
        <pc:spChg chg="add del mod">
          <ac:chgData name="Cox, Helen (HMI Probation)  |  She/Hers" userId="774f5839-9562-4f2f-b63b-80bd7eac6963" providerId="ADAL" clId="{79FDA702-0893-420A-94A3-2E673C99A3E7}" dt="2026-08-11T15:14:46.503" v="895" actId="1032"/>
          <ac:spMkLst>
            <pc:docMk/>
            <pc:sldMk cId="487468665" sldId="273"/>
            <ac:spMk id="8" creationId="{83513D27-367F-BE53-33AA-8534BA13FB7A}"/>
          </ac:spMkLst>
        </pc:spChg>
        <pc:graphicFrameChg chg="add del mod modGraphic">
          <ac:chgData name="Cox, Helen (HMI Probation)  |  She/Hers" userId="774f5839-9562-4f2f-b63b-80bd7eac6963" providerId="ADAL" clId="{79FDA702-0893-420A-94A3-2E673C99A3E7}" dt="2026-08-11T15:14:13.036" v="894" actId="478"/>
          <ac:graphicFrameMkLst>
            <pc:docMk/>
            <pc:sldMk cId="487468665" sldId="273"/>
            <ac:graphicFrameMk id="6" creationId="{376CFDA3-FB51-D9CE-FF68-6C79F5D9944B}"/>
          </ac:graphicFrameMkLst>
        </pc:graphicFrameChg>
        <pc:graphicFrameChg chg="add mod modGraphic">
          <ac:chgData name="Cox, Helen (HMI Probation)  |  She/Hers" userId="774f5839-9562-4f2f-b63b-80bd7eac6963" providerId="ADAL" clId="{79FDA702-0893-420A-94A3-2E673C99A3E7}" dt="2026-08-11T15:26:29.644" v="1313" actId="208"/>
          <ac:graphicFrameMkLst>
            <pc:docMk/>
            <pc:sldMk cId="487468665" sldId="273"/>
            <ac:graphicFrameMk id="9" creationId="{BC2B472D-586F-FB44-9B5E-013D91399A97}"/>
          </ac:graphicFrameMkLst>
        </pc:graphicFrameChg>
        <pc:picChg chg="add">
          <ac:chgData name="Cox, Helen (HMI Probation)  |  She/Hers" userId="774f5839-9562-4f2f-b63b-80bd7eac6963" providerId="ADAL" clId="{79FDA702-0893-420A-94A3-2E673C99A3E7}" dt="2026-08-11T15:10:37.223" v="884" actId="22"/>
          <ac:picMkLst>
            <pc:docMk/>
            <pc:sldMk cId="487468665" sldId="273"/>
            <ac:picMk id="5" creationId="{9655871F-D2EB-EBE3-6684-44511B68CF00}"/>
          </ac:picMkLst>
        </pc:picChg>
        <pc:picChg chg="add mod">
          <ac:chgData name="Cox, Helen (HMI Probation)  |  She/Hers" userId="774f5839-9562-4f2f-b63b-80bd7eac6963" providerId="ADAL" clId="{79FDA702-0893-420A-94A3-2E673C99A3E7}" dt="2026-08-11T15:25:22.738" v="1302" actId="207"/>
          <ac:picMkLst>
            <pc:docMk/>
            <pc:sldMk cId="487468665" sldId="273"/>
            <ac:picMk id="11" creationId="{EC02A402-6483-27A5-F2C5-025A345085B8}"/>
          </ac:picMkLst>
        </pc:picChg>
        <pc:picChg chg="add mod">
          <ac:chgData name="Cox, Helen (HMI Probation)  |  She/Hers" userId="774f5839-9562-4f2f-b63b-80bd7eac6963" providerId="ADAL" clId="{79FDA702-0893-420A-94A3-2E673C99A3E7}" dt="2026-08-11T15:25:44.175" v="1305" actId="207"/>
          <ac:picMkLst>
            <pc:docMk/>
            <pc:sldMk cId="487468665" sldId="273"/>
            <ac:picMk id="13" creationId="{946D7365-3F39-8A95-AB19-9423137E0FFF}"/>
          </ac:picMkLst>
        </pc:picChg>
        <pc:picChg chg="add mod">
          <ac:chgData name="Cox, Helen (HMI Probation)  |  She/Hers" userId="774f5839-9562-4f2f-b63b-80bd7eac6963" providerId="ADAL" clId="{79FDA702-0893-420A-94A3-2E673C99A3E7}" dt="2026-08-11T15:26:17.158" v="1310" actId="207"/>
          <ac:picMkLst>
            <pc:docMk/>
            <pc:sldMk cId="487468665" sldId="273"/>
            <ac:picMk id="15" creationId="{D71E427A-44AA-3E48-3A68-C38142E075EE}"/>
          </ac:picMkLst>
        </pc:picChg>
        <pc:picChg chg="add mod">
          <ac:chgData name="Cox, Helen (HMI Probation)  |  She/Hers" userId="774f5839-9562-4f2f-b63b-80bd7eac6963" providerId="ADAL" clId="{79FDA702-0893-420A-94A3-2E673C99A3E7}" dt="2026-08-11T15:26:23.765" v="1312" actId="207"/>
          <ac:picMkLst>
            <pc:docMk/>
            <pc:sldMk cId="487468665" sldId="273"/>
            <ac:picMk id="17" creationId="{33939030-0A08-6858-40C2-5727AF896E2F}"/>
          </ac:picMkLst>
        </pc:picChg>
      </pc:sldChg>
      <pc:sldChg chg="del">
        <pc:chgData name="Cox, Helen (HMI Probation)  |  She/Hers" userId="774f5839-9562-4f2f-b63b-80bd7eac6963" providerId="ADAL" clId="{79FDA702-0893-420A-94A3-2E673C99A3E7}" dt="2026-08-11T14:48:58.149" v="244" actId="47"/>
        <pc:sldMkLst>
          <pc:docMk/>
          <pc:sldMk cId="2087109532" sldId="273"/>
        </pc:sldMkLst>
      </pc:sldChg>
      <pc:sldChg chg="addSp delSp modSp new mod modNotes">
        <pc:chgData name="Cox, Helen (HMI Probation)  |  She/Hers" userId="774f5839-9562-4f2f-b63b-80bd7eac6963" providerId="ADAL" clId="{79FDA702-0893-420A-94A3-2E673C99A3E7}" dt="2026-08-11T15:42:32.643" v="1470" actId="1076"/>
        <pc:sldMkLst>
          <pc:docMk/>
          <pc:sldMk cId="785175125" sldId="274"/>
        </pc:sldMkLst>
        <pc:spChg chg="mod">
          <ac:chgData name="Cox, Helen (HMI Probation)  |  She/Hers" userId="774f5839-9562-4f2f-b63b-80bd7eac6963" providerId="ADAL" clId="{79FDA702-0893-420A-94A3-2E673C99A3E7}" dt="2026-08-11T15:32:40.121" v="1371" actId="14100"/>
          <ac:spMkLst>
            <pc:docMk/>
            <pc:sldMk cId="785175125" sldId="274"/>
            <ac:spMk id="2" creationId="{4232D057-0BBE-5E4C-CCA4-8390C4AD3015}"/>
          </ac:spMkLst>
        </pc:spChg>
        <pc:spChg chg="mod">
          <ac:chgData name="Cox, Helen (HMI Probation)  |  She/Hers" userId="774f5839-9562-4f2f-b63b-80bd7eac6963" providerId="ADAL" clId="{79FDA702-0893-420A-94A3-2E673C99A3E7}" dt="2026-08-11T15:42:32.643" v="1470" actId="1076"/>
          <ac:spMkLst>
            <pc:docMk/>
            <pc:sldMk cId="785175125" sldId="274"/>
            <ac:spMk id="3" creationId="{520C06C7-1032-69C1-EC25-32FECEB9F854}"/>
          </ac:spMkLst>
        </pc:spChg>
        <pc:picChg chg="add">
          <ac:chgData name="Cox, Helen (HMI Probation)  |  She/Hers" userId="774f5839-9562-4f2f-b63b-80bd7eac6963" providerId="ADAL" clId="{79FDA702-0893-420A-94A3-2E673C99A3E7}" dt="2026-08-11T15:27:53.153" v="1343" actId="22"/>
          <ac:picMkLst>
            <pc:docMk/>
            <pc:sldMk cId="785175125" sldId="274"/>
            <ac:picMk id="5" creationId="{BED6FF14-A5B0-67ED-47AE-F7A0CE9E9C48}"/>
          </ac:picMkLst>
        </pc:picChg>
        <pc:picChg chg="add del mod">
          <ac:chgData name="Cox, Helen (HMI Probation)  |  She/Hers" userId="774f5839-9562-4f2f-b63b-80bd7eac6963" providerId="ADAL" clId="{79FDA702-0893-420A-94A3-2E673C99A3E7}" dt="2026-08-11T15:31:25.674" v="1353" actId="478"/>
          <ac:picMkLst>
            <pc:docMk/>
            <pc:sldMk cId="785175125" sldId="274"/>
            <ac:picMk id="7" creationId="{A8079647-FFDA-AF45-99D6-7A8A3A3E4E15}"/>
          </ac:picMkLst>
        </pc:picChg>
        <pc:picChg chg="add mod">
          <ac:chgData name="Cox, Helen (HMI Probation)  |  She/Hers" userId="774f5839-9562-4f2f-b63b-80bd7eac6963" providerId="ADAL" clId="{79FDA702-0893-420A-94A3-2E673C99A3E7}" dt="2026-08-11T15:36:59.516" v="1386" actId="26606"/>
          <ac:picMkLst>
            <pc:docMk/>
            <pc:sldMk cId="785175125" sldId="274"/>
            <ac:picMk id="9" creationId="{95F5E042-4151-C187-A29B-459DC836AD6B}"/>
          </ac:picMkLst>
        </pc:picChg>
      </pc:sldChg>
      <pc:sldChg chg="del">
        <pc:chgData name="Cox, Helen (HMI Probation)  |  She/Hers" userId="774f5839-9562-4f2f-b63b-80bd7eac6963" providerId="ADAL" clId="{79FDA702-0893-420A-94A3-2E673C99A3E7}" dt="2026-08-11T14:48:59.763" v="245" actId="47"/>
        <pc:sldMkLst>
          <pc:docMk/>
          <pc:sldMk cId="3499325432" sldId="274"/>
        </pc:sldMkLst>
      </pc:sldChg>
    </pc:docChg>
  </pc:docChgLst>
</pc:chgInfo>
</file>

<file path=ppt/comments/modernComment_10E_5C0AA544.xml><?xml version="1.0" encoding="utf-8"?>
<p188:cmLst xmlns:a="http://schemas.openxmlformats.org/drawingml/2006/main" xmlns:r="http://schemas.openxmlformats.org/officeDocument/2006/relationships" xmlns:p188="http://schemas.microsoft.com/office/powerpoint/2018/8/main">
  <p188:cm id="{433A795F-71EE-43EE-B6DF-9764DD808664}" authorId="{831C9E2E-E5AE-197C-E751-54A500DC51E2}" created="2026-08-11T14:32:59.508">
    <pc:sldMkLst xmlns:pc="http://schemas.microsoft.com/office/powerpoint/2013/main/command">
      <pc:docMk/>
      <pc:sldMk cId="1544201540" sldId="270"/>
    </pc:sldMkLst>
    <p188:txBody>
      <a:bodyPr/>
      <a:lstStyle/>
      <a:p>
        <a:r>
          <a:rPr lang="en-GB"/>
          <a:t>Add link to video</a:t>
        </a:r>
      </a:p>
    </p188:txBody>
  </p188:cm>
</p188:cmLst>
</file>

<file path=ppt/diagrams/_rels/data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image" Target="../media/image4.svg"/><Relationship Id="rId5" Type="http://schemas.openxmlformats.org/officeDocument/2006/relationships/image" Target="../media/image8.svg"/><Relationship Id="rId4" Type="http://schemas.openxmlformats.org/officeDocument/2006/relationships/image" Target="../media/image7.svg"/></Relationships>
</file>

<file path=ppt/diagrams/_rels/data2.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image" Target="../media/image9.svg"/></Relationships>
</file>

<file path=ppt/diagrams/_rels/data3.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svg"/><Relationship Id="rId1" Type="http://schemas.openxmlformats.org/officeDocument/2006/relationships/image" Target="../media/image12.svg"/><Relationship Id="rId4" Type="http://schemas.openxmlformats.org/officeDocument/2006/relationships/image" Target="../media/image15.svg"/></Relationships>
</file>

<file path=ppt/diagrams/_rels/drawing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image" Target="../media/image4.svg"/><Relationship Id="rId5" Type="http://schemas.openxmlformats.org/officeDocument/2006/relationships/image" Target="../media/image8.svg"/><Relationship Id="rId4" Type="http://schemas.openxmlformats.org/officeDocument/2006/relationships/image" Target="../media/image7.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image" Target="../media/image9.svg"/></Relationships>
</file>

<file path=ppt/diagrams/_rels/drawing3.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svg"/><Relationship Id="rId1" Type="http://schemas.openxmlformats.org/officeDocument/2006/relationships/image" Target="../media/image12.svg"/><Relationship Id="rId4" Type="http://schemas.openxmlformats.org/officeDocument/2006/relationships/image" Target="../media/image15.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EF08BB9-45AA-4331-BAFF-9874E5C538B1}" type="doc">
      <dgm:prSet loTypeId="urn:microsoft.com/office/officeart/2008/layout/PictureStrips" loCatId="list" qsTypeId="urn:microsoft.com/office/officeart/2005/8/quickstyle/simple1" qsCatId="simple" csTypeId="urn:microsoft.com/office/officeart/2005/8/colors/accent1_2" csCatId="accent1" phldr="1"/>
      <dgm:spPr/>
      <dgm:t>
        <a:bodyPr/>
        <a:lstStyle/>
        <a:p>
          <a:endParaRPr lang="en-GB"/>
        </a:p>
      </dgm:t>
    </dgm:pt>
    <dgm:pt modelId="{426C62C9-267A-457B-81CE-04B927402153}">
      <dgm:prSet phldrT="[Text]"/>
      <dgm:spPr>
        <a:ln>
          <a:solidFill>
            <a:srgbClr val="007770"/>
          </a:solidFill>
        </a:ln>
      </dgm:spPr>
      <dgm:t>
        <a:bodyPr/>
        <a:lstStyle/>
        <a:p>
          <a:pPr>
            <a:buNone/>
          </a:pPr>
          <a:r>
            <a:rPr lang="en-GB" dirty="0">
              <a:latin typeface="Tahoma" panose="020B0604030504040204" pitchFamily="34" charset="0"/>
              <a:ea typeface="Tahoma" panose="020B0604030504040204" pitchFamily="34" charset="0"/>
              <a:cs typeface="Tahoma" panose="020B0604030504040204" pitchFamily="34" charset="0"/>
            </a:rPr>
            <a:t>Reflect honestly on current safeguarding practice</a:t>
          </a:r>
        </a:p>
      </dgm:t>
    </dgm:pt>
    <dgm:pt modelId="{43D128C1-C574-492C-ADF6-18003EAB4A85}" type="parTrans" cxnId="{9070CB27-2237-4BF8-98AC-8CBAC17DF7E2}">
      <dgm:prSet/>
      <dgm:spPr/>
      <dgm:t>
        <a:bodyPr/>
        <a:lstStyle/>
        <a:p>
          <a:endParaRPr lang="en-GB">
            <a:latin typeface="Tahoma" panose="020B0604030504040204" pitchFamily="34" charset="0"/>
            <a:ea typeface="Tahoma" panose="020B0604030504040204" pitchFamily="34" charset="0"/>
            <a:cs typeface="Tahoma" panose="020B0604030504040204" pitchFamily="34" charset="0"/>
          </a:endParaRPr>
        </a:p>
      </dgm:t>
    </dgm:pt>
    <dgm:pt modelId="{0DAA9CD9-EDB3-4DC3-AB0B-24AD71F5BAED}" type="sibTrans" cxnId="{9070CB27-2237-4BF8-98AC-8CBAC17DF7E2}">
      <dgm:prSet/>
      <dgm:spPr/>
      <dgm:t>
        <a:bodyPr/>
        <a:lstStyle/>
        <a:p>
          <a:endParaRPr lang="en-GB">
            <a:latin typeface="Tahoma" panose="020B0604030504040204" pitchFamily="34" charset="0"/>
            <a:ea typeface="Tahoma" panose="020B0604030504040204" pitchFamily="34" charset="0"/>
            <a:cs typeface="Tahoma" panose="020B0604030504040204" pitchFamily="34" charset="0"/>
          </a:endParaRPr>
        </a:p>
      </dgm:t>
    </dgm:pt>
    <dgm:pt modelId="{3730B538-950B-4A62-987E-E224E174647A}">
      <dgm:prSet phldrT="[Text]"/>
      <dgm:spPr>
        <a:ln>
          <a:solidFill>
            <a:srgbClr val="007770"/>
          </a:solidFill>
        </a:ln>
      </dgm:spPr>
      <dgm:t>
        <a:bodyPr/>
        <a:lstStyle/>
        <a:p>
          <a:pPr>
            <a:buNone/>
          </a:pPr>
          <a:r>
            <a:rPr lang="en-GB" dirty="0">
              <a:latin typeface="Tahoma" panose="020B0604030504040204" pitchFamily="34" charset="0"/>
              <a:ea typeface="Tahoma" panose="020B0604030504040204" pitchFamily="34" charset="0"/>
              <a:cs typeface="Tahoma" panose="020B0604030504040204" pitchFamily="34" charset="0"/>
            </a:rPr>
            <a:t>Consider confidence in engaging with social workers</a:t>
          </a:r>
        </a:p>
      </dgm:t>
    </dgm:pt>
    <dgm:pt modelId="{7944E9B1-AD4D-48D9-970C-57E8ED42FB88}" type="parTrans" cxnId="{A154626E-AE38-4D28-8B7E-D5EDC2DD7649}">
      <dgm:prSet/>
      <dgm:spPr/>
      <dgm:t>
        <a:bodyPr/>
        <a:lstStyle/>
        <a:p>
          <a:endParaRPr lang="en-GB">
            <a:latin typeface="Tahoma" panose="020B0604030504040204" pitchFamily="34" charset="0"/>
            <a:ea typeface="Tahoma" panose="020B0604030504040204" pitchFamily="34" charset="0"/>
            <a:cs typeface="Tahoma" panose="020B0604030504040204" pitchFamily="34" charset="0"/>
          </a:endParaRPr>
        </a:p>
      </dgm:t>
    </dgm:pt>
    <dgm:pt modelId="{299B8FBB-7F8F-4CC6-830C-EBFBFB675D57}" type="sibTrans" cxnId="{A154626E-AE38-4D28-8B7E-D5EDC2DD7649}">
      <dgm:prSet/>
      <dgm:spPr/>
      <dgm:t>
        <a:bodyPr/>
        <a:lstStyle/>
        <a:p>
          <a:endParaRPr lang="en-GB">
            <a:latin typeface="Tahoma" panose="020B0604030504040204" pitchFamily="34" charset="0"/>
            <a:ea typeface="Tahoma" panose="020B0604030504040204" pitchFamily="34" charset="0"/>
            <a:cs typeface="Tahoma" panose="020B0604030504040204" pitchFamily="34" charset="0"/>
          </a:endParaRPr>
        </a:p>
      </dgm:t>
    </dgm:pt>
    <dgm:pt modelId="{2CC75DB6-F53C-4F53-8DFD-A2D076C7D5E7}">
      <dgm:prSet phldrT="[Text]"/>
      <dgm:spPr>
        <a:ln>
          <a:solidFill>
            <a:srgbClr val="007770"/>
          </a:solidFill>
        </a:ln>
      </dgm:spPr>
      <dgm:t>
        <a:bodyPr/>
        <a:lstStyle/>
        <a:p>
          <a:pPr>
            <a:buNone/>
          </a:pPr>
          <a:r>
            <a:rPr lang="en-GB" dirty="0">
              <a:latin typeface="Tahoma" panose="020B0604030504040204" pitchFamily="34" charset="0"/>
              <a:ea typeface="Tahoma" panose="020B0604030504040204" pitchFamily="34" charset="0"/>
              <a:cs typeface="Tahoma" panose="020B0604030504040204" pitchFamily="34" charset="0"/>
            </a:rPr>
            <a:t>Explore how to professionally disagree and challenge when needed</a:t>
          </a:r>
        </a:p>
      </dgm:t>
    </dgm:pt>
    <dgm:pt modelId="{F2ED50CA-98BC-4ABC-BB3B-598F78E27F9C}" type="parTrans" cxnId="{4D773BD9-3B43-4889-A131-0DF40210CD53}">
      <dgm:prSet/>
      <dgm:spPr/>
      <dgm:t>
        <a:bodyPr/>
        <a:lstStyle/>
        <a:p>
          <a:endParaRPr lang="en-GB">
            <a:latin typeface="Tahoma" panose="020B0604030504040204" pitchFamily="34" charset="0"/>
            <a:ea typeface="Tahoma" panose="020B0604030504040204" pitchFamily="34" charset="0"/>
            <a:cs typeface="Tahoma" panose="020B0604030504040204" pitchFamily="34" charset="0"/>
          </a:endParaRPr>
        </a:p>
      </dgm:t>
    </dgm:pt>
    <dgm:pt modelId="{D453D648-3F86-49CA-9E1B-6ADD46CDA32B}" type="sibTrans" cxnId="{4D773BD9-3B43-4889-A131-0DF40210CD53}">
      <dgm:prSet/>
      <dgm:spPr/>
      <dgm:t>
        <a:bodyPr/>
        <a:lstStyle/>
        <a:p>
          <a:endParaRPr lang="en-GB">
            <a:latin typeface="Tahoma" panose="020B0604030504040204" pitchFamily="34" charset="0"/>
            <a:ea typeface="Tahoma" panose="020B0604030504040204" pitchFamily="34" charset="0"/>
            <a:cs typeface="Tahoma" panose="020B0604030504040204" pitchFamily="34" charset="0"/>
          </a:endParaRPr>
        </a:p>
      </dgm:t>
    </dgm:pt>
    <dgm:pt modelId="{62FABF4C-C4C1-4FD8-ADA8-40ECC72A675D}">
      <dgm:prSet/>
      <dgm:spPr>
        <a:ln>
          <a:solidFill>
            <a:srgbClr val="007770"/>
          </a:solidFill>
        </a:ln>
      </dgm:spPr>
      <dgm:t>
        <a:bodyPr/>
        <a:lstStyle/>
        <a:p>
          <a:r>
            <a:rPr lang="en-GB" dirty="0">
              <a:latin typeface="Tahoma" panose="020B0604030504040204" pitchFamily="34" charset="0"/>
              <a:ea typeface="Tahoma" panose="020B0604030504040204" pitchFamily="34" charset="0"/>
              <a:cs typeface="Tahoma" panose="020B0604030504040204" pitchFamily="34" charset="0"/>
            </a:rPr>
            <a:t>Identify and problem‑solve practical barriers to effective safeguarding</a:t>
          </a:r>
        </a:p>
      </dgm:t>
    </dgm:pt>
    <dgm:pt modelId="{E17ED293-AFE8-41E1-B91F-07D33E2B2CD4}" type="parTrans" cxnId="{9B356EB4-919F-4864-AD3D-780595FC131E}">
      <dgm:prSet/>
      <dgm:spPr/>
      <dgm:t>
        <a:bodyPr/>
        <a:lstStyle/>
        <a:p>
          <a:endParaRPr lang="en-GB">
            <a:latin typeface="Tahoma" panose="020B0604030504040204" pitchFamily="34" charset="0"/>
            <a:ea typeface="Tahoma" panose="020B0604030504040204" pitchFamily="34" charset="0"/>
            <a:cs typeface="Tahoma" panose="020B0604030504040204" pitchFamily="34" charset="0"/>
          </a:endParaRPr>
        </a:p>
      </dgm:t>
    </dgm:pt>
    <dgm:pt modelId="{CC035ACE-D262-4947-9B5E-87817D28B6FC}" type="sibTrans" cxnId="{9B356EB4-919F-4864-AD3D-780595FC131E}">
      <dgm:prSet/>
      <dgm:spPr/>
      <dgm:t>
        <a:bodyPr/>
        <a:lstStyle/>
        <a:p>
          <a:endParaRPr lang="en-GB">
            <a:latin typeface="Tahoma" panose="020B0604030504040204" pitchFamily="34" charset="0"/>
            <a:ea typeface="Tahoma" panose="020B0604030504040204" pitchFamily="34" charset="0"/>
            <a:cs typeface="Tahoma" panose="020B0604030504040204" pitchFamily="34" charset="0"/>
          </a:endParaRPr>
        </a:p>
      </dgm:t>
    </dgm:pt>
    <dgm:pt modelId="{E1AAD965-BFE9-4A49-9DCC-A7A86D081ADB}">
      <dgm:prSet/>
      <dgm:spPr>
        <a:ln>
          <a:solidFill>
            <a:srgbClr val="007770"/>
          </a:solidFill>
        </a:ln>
      </dgm:spPr>
      <dgm:t>
        <a:bodyPr/>
        <a:lstStyle/>
        <a:p>
          <a:r>
            <a:rPr lang="en-GB" dirty="0">
              <a:latin typeface="Tahoma" panose="020B0604030504040204" pitchFamily="34" charset="0"/>
              <a:ea typeface="Tahoma" panose="020B0604030504040204" pitchFamily="34" charset="0"/>
              <a:cs typeface="Tahoma" panose="020B0604030504040204" pitchFamily="34" charset="0"/>
            </a:rPr>
            <a:t>Agree small, achievable changes that strengthen protection for children</a:t>
          </a:r>
        </a:p>
      </dgm:t>
    </dgm:pt>
    <dgm:pt modelId="{AC18C442-43F1-447A-9E66-5DDF67FA076F}" type="parTrans" cxnId="{D2FC9507-9EE0-4BBC-AD23-21C0B48F5474}">
      <dgm:prSet/>
      <dgm:spPr/>
      <dgm:t>
        <a:bodyPr/>
        <a:lstStyle/>
        <a:p>
          <a:endParaRPr lang="en-GB">
            <a:latin typeface="Tahoma" panose="020B0604030504040204" pitchFamily="34" charset="0"/>
            <a:ea typeface="Tahoma" panose="020B0604030504040204" pitchFamily="34" charset="0"/>
            <a:cs typeface="Tahoma" panose="020B0604030504040204" pitchFamily="34" charset="0"/>
          </a:endParaRPr>
        </a:p>
      </dgm:t>
    </dgm:pt>
    <dgm:pt modelId="{36CD76A7-7470-4E1B-8CC3-38AADBD8C63D}" type="sibTrans" cxnId="{D2FC9507-9EE0-4BBC-AD23-21C0B48F5474}">
      <dgm:prSet/>
      <dgm:spPr/>
      <dgm:t>
        <a:bodyPr/>
        <a:lstStyle/>
        <a:p>
          <a:endParaRPr lang="en-GB">
            <a:latin typeface="Tahoma" panose="020B0604030504040204" pitchFamily="34" charset="0"/>
            <a:ea typeface="Tahoma" panose="020B0604030504040204" pitchFamily="34" charset="0"/>
            <a:cs typeface="Tahoma" panose="020B0604030504040204" pitchFamily="34" charset="0"/>
          </a:endParaRPr>
        </a:p>
      </dgm:t>
    </dgm:pt>
    <dgm:pt modelId="{1FACE88B-00DC-4AE8-AD8D-241452696958}" type="pres">
      <dgm:prSet presAssocID="{1EF08BB9-45AA-4331-BAFF-9874E5C538B1}" presName="Name0" presStyleCnt="0">
        <dgm:presLayoutVars>
          <dgm:dir/>
          <dgm:resizeHandles val="exact"/>
        </dgm:presLayoutVars>
      </dgm:prSet>
      <dgm:spPr/>
    </dgm:pt>
    <dgm:pt modelId="{289E5BD0-E0C1-451E-A4C4-CD85A9F2AC0D}" type="pres">
      <dgm:prSet presAssocID="{426C62C9-267A-457B-81CE-04B927402153}" presName="composite" presStyleCnt="0"/>
      <dgm:spPr/>
    </dgm:pt>
    <dgm:pt modelId="{CF353677-A001-45B6-B68C-4C63F3DD77B2}" type="pres">
      <dgm:prSet presAssocID="{426C62C9-267A-457B-81CE-04B927402153}" presName="rect1" presStyleLbl="trAlignAcc1" presStyleIdx="0" presStyleCnt="5">
        <dgm:presLayoutVars>
          <dgm:bulletEnabled val="1"/>
        </dgm:presLayoutVars>
      </dgm:prSet>
      <dgm:spPr/>
    </dgm:pt>
    <dgm:pt modelId="{DB1273AD-3D96-41E3-AEAF-0DAB92202582}" type="pres">
      <dgm:prSet presAssocID="{426C62C9-267A-457B-81CE-04B927402153}" presName="rect2" presStyleLbl="fgImgPlace1" presStyleIdx="0" presStyleCnt="5"/>
      <dgm:spPr>
        <a:blipFill>
          <a:blip xmlns:r="http://schemas.openxmlformats.org/officeDocument/2006/relationships">
            <a:extLst>
              <a:ext uri="{96DAC541-7B7A-43D3-8B79-37D633B846F1}">
                <asvg:svgBlip xmlns:asvg="http://schemas.microsoft.com/office/drawing/2016/SVG/main" r:embed="rId1"/>
              </a:ext>
            </a:extLst>
          </a:blip>
          <a:srcRect/>
          <a:stretch>
            <a:fillRect l="-25000" r="-25000"/>
          </a:stretch>
        </a:blipFill>
      </dgm:spPr>
      <dgm:extLst>
        <a:ext uri="{E40237B7-FDA0-4F09-8148-C483321AD2D9}">
          <dgm14:cNvPr xmlns:dgm14="http://schemas.microsoft.com/office/drawing/2010/diagram" id="0" name="" descr="Thought outline"/>
        </a:ext>
      </dgm:extLst>
    </dgm:pt>
    <dgm:pt modelId="{668F7508-644D-4006-ADB1-780D756BDFF4}" type="pres">
      <dgm:prSet presAssocID="{0DAA9CD9-EDB3-4DC3-AB0B-24AD71F5BAED}" presName="sibTrans" presStyleCnt="0"/>
      <dgm:spPr/>
    </dgm:pt>
    <dgm:pt modelId="{2742EE01-516C-4CA6-8678-105FAD9BADDB}" type="pres">
      <dgm:prSet presAssocID="{3730B538-950B-4A62-987E-E224E174647A}" presName="composite" presStyleCnt="0"/>
      <dgm:spPr/>
    </dgm:pt>
    <dgm:pt modelId="{AA4E3C6B-B83A-4DC8-9D28-DD0FDF5FB4C7}" type="pres">
      <dgm:prSet presAssocID="{3730B538-950B-4A62-987E-E224E174647A}" presName="rect1" presStyleLbl="trAlignAcc1" presStyleIdx="1" presStyleCnt="5">
        <dgm:presLayoutVars>
          <dgm:bulletEnabled val="1"/>
        </dgm:presLayoutVars>
      </dgm:prSet>
      <dgm:spPr/>
    </dgm:pt>
    <dgm:pt modelId="{460894E9-7286-4BC2-A3DF-5B6291862570}" type="pres">
      <dgm:prSet presAssocID="{3730B538-950B-4A62-987E-E224E174647A}" presName="rect2" presStyleLbl="fgImgPlace1" presStyleIdx="1" presStyleCnt="5"/>
      <dgm:spPr>
        <a:blipFill>
          <a:blip xmlns:r="http://schemas.openxmlformats.org/officeDocument/2006/relationships">
            <a:extLst>
              <a:ext uri="{96DAC541-7B7A-43D3-8B79-37D633B846F1}">
                <asvg:svgBlip xmlns:asvg="http://schemas.microsoft.com/office/drawing/2016/SVG/main" r:embed="rId2"/>
              </a:ext>
            </a:extLst>
          </a:blip>
          <a:srcRect/>
          <a:stretch>
            <a:fillRect l="-25000" r="-25000"/>
          </a:stretch>
        </a:blipFill>
      </dgm:spPr>
      <dgm:extLst>
        <a:ext uri="{E40237B7-FDA0-4F09-8148-C483321AD2D9}">
          <dgm14:cNvPr xmlns:dgm14="http://schemas.microsoft.com/office/drawing/2010/diagram" id="0" name="" descr="Head with gears outline"/>
        </a:ext>
      </dgm:extLst>
    </dgm:pt>
    <dgm:pt modelId="{DC1C5F80-43BB-403E-A3E9-C73AD6AEF054}" type="pres">
      <dgm:prSet presAssocID="{299B8FBB-7F8F-4CC6-830C-EBFBFB675D57}" presName="sibTrans" presStyleCnt="0"/>
      <dgm:spPr/>
    </dgm:pt>
    <dgm:pt modelId="{5682E392-7C23-42D0-9DEE-A59BC6D07136}" type="pres">
      <dgm:prSet presAssocID="{2CC75DB6-F53C-4F53-8DFD-A2D076C7D5E7}" presName="composite" presStyleCnt="0"/>
      <dgm:spPr/>
    </dgm:pt>
    <dgm:pt modelId="{05662962-14CE-43B7-9432-0D6253CB9667}" type="pres">
      <dgm:prSet presAssocID="{2CC75DB6-F53C-4F53-8DFD-A2D076C7D5E7}" presName="rect1" presStyleLbl="trAlignAcc1" presStyleIdx="2" presStyleCnt="5">
        <dgm:presLayoutVars>
          <dgm:bulletEnabled val="1"/>
        </dgm:presLayoutVars>
      </dgm:prSet>
      <dgm:spPr/>
    </dgm:pt>
    <dgm:pt modelId="{7E62A37D-15F8-4724-90A5-91B533294D23}" type="pres">
      <dgm:prSet presAssocID="{2CC75DB6-F53C-4F53-8DFD-A2D076C7D5E7}" presName="rect2" presStyleLbl="fgImgPlace1" presStyleIdx="2" presStyleCnt="5"/>
      <dgm:spPr>
        <a:blipFill>
          <a:blip xmlns:r="http://schemas.openxmlformats.org/officeDocument/2006/relationships">
            <a:extLst>
              <a:ext uri="{96DAC541-7B7A-43D3-8B79-37D633B846F1}">
                <asvg:svgBlip xmlns:asvg="http://schemas.microsoft.com/office/drawing/2016/SVG/main" r:embed="rId3"/>
              </a:ext>
            </a:extLst>
          </a:blip>
          <a:srcRect/>
          <a:stretch>
            <a:fillRect l="-25000" r="-25000"/>
          </a:stretch>
        </a:blipFill>
      </dgm:spPr>
      <dgm:extLst>
        <a:ext uri="{E40237B7-FDA0-4F09-8148-C483321AD2D9}">
          <dgm14:cNvPr xmlns:dgm14="http://schemas.microsoft.com/office/drawing/2010/diagram" id="0" name="" descr="Eye outline"/>
        </a:ext>
      </dgm:extLst>
    </dgm:pt>
    <dgm:pt modelId="{3A89C382-0794-41F1-9C9F-8E9EC2E39939}" type="pres">
      <dgm:prSet presAssocID="{D453D648-3F86-49CA-9E1B-6ADD46CDA32B}" presName="sibTrans" presStyleCnt="0"/>
      <dgm:spPr/>
    </dgm:pt>
    <dgm:pt modelId="{448F6D25-4E4F-484A-BA64-320DFF3D6B51}" type="pres">
      <dgm:prSet presAssocID="{62FABF4C-C4C1-4FD8-ADA8-40ECC72A675D}" presName="composite" presStyleCnt="0"/>
      <dgm:spPr/>
    </dgm:pt>
    <dgm:pt modelId="{8086DDAF-5D6A-47DE-BE56-5AF8CEDF084C}" type="pres">
      <dgm:prSet presAssocID="{62FABF4C-C4C1-4FD8-ADA8-40ECC72A675D}" presName="rect1" presStyleLbl="trAlignAcc1" presStyleIdx="3" presStyleCnt="5">
        <dgm:presLayoutVars>
          <dgm:bulletEnabled val="1"/>
        </dgm:presLayoutVars>
      </dgm:prSet>
      <dgm:spPr/>
    </dgm:pt>
    <dgm:pt modelId="{EFE881D4-C6A2-4FDD-A7CE-78F53A9C192E}" type="pres">
      <dgm:prSet presAssocID="{62FABF4C-C4C1-4FD8-ADA8-40ECC72A675D}" presName="rect2" presStyleLbl="fgImgPlace1" presStyleIdx="3" presStyleCnt="5"/>
      <dgm:spPr>
        <a:blipFill>
          <a:blip xmlns:r="http://schemas.openxmlformats.org/officeDocument/2006/relationships">
            <a:extLst>
              <a:ext uri="{96DAC541-7B7A-43D3-8B79-37D633B846F1}">
                <asvg:svgBlip xmlns:asvg="http://schemas.microsoft.com/office/drawing/2016/SVG/main" r:embed="rId4"/>
              </a:ext>
            </a:extLst>
          </a:blip>
          <a:srcRect/>
          <a:stretch>
            <a:fillRect l="-25000" r="-25000"/>
          </a:stretch>
        </a:blipFill>
      </dgm:spPr>
      <dgm:extLst>
        <a:ext uri="{E40237B7-FDA0-4F09-8148-C483321AD2D9}">
          <dgm14:cNvPr xmlns:dgm14="http://schemas.microsoft.com/office/drawing/2010/diagram" id="0" name="" descr="Brainstorm outline"/>
        </a:ext>
      </dgm:extLst>
    </dgm:pt>
    <dgm:pt modelId="{AB3C5198-74A3-486F-9719-66179AE45DEB}" type="pres">
      <dgm:prSet presAssocID="{CC035ACE-D262-4947-9B5E-87817D28B6FC}" presName="sibTrans" presStyleCnt="0"/>
      <dgm:spPr/>
    </dgm:pt>
    <dgm:pt modelId="{FB7B34F4-0BFE-4F1B-9865-BD8D0B7A26FA}" type="pres">
      <dgm:prSet presAssocID="{E1AAD965-BFE9-4A49-9DCC-A7A86D081ADB}" presName="composite" presStyleCnt="0"/>
      <dgm:spPr/>
    </dgm:pt>
    <dgm:pt modelId="{4628BC93-6D7B-40E4-96EE-4514B19A0CEB}" type="pres">
      <dgm:prSet presAssocID="{E1AAD965-BFE9-4A49-9DCC-A7A86D081ADB}" presName="rect1" presStyleLbl="trAlignAcc1" presStyleIdx="4" presStyleCnt="5">
        <dgm:presLayoutVars>
          <dgm:bulletEnabled val="1"/>
        </dgm:presLayoutVars>
      </dgm:prSet>
      <dgm:spPr/>
    </dgm:pt>
    <dgm:pt modelId="{6DD3121B-372D-4859-9E33-2D32E7FE8493}" type="pres">
      <dgm:prSet presAssocID="{E1AAD965-BFE9-4A49-9DCC-A7A86D081ADB}" presName="rect2" presStyleLbl="fgImgPlace1" presStyleIdx="4" presStyleCnt="5"/>
      <dgm:spPr>
        <a:blipFill>
          <a:blip xmlns:r="http://schemas.openxmlformats.org/officeDocument/2006/relationships">
            <a:extLst>
              <a:ext uri="{96DAC541-7B7A-43D3-8B79-37D633B846F1}">
                <asvg:svgBlip xmlns:asvg="http://schemas.microsoft.com/office/drawing/2016/SVG/main" r:embed="rId5"/>
              </a:ext>
            </a:extLst>
          </a:blip>
          <a:srcRect/>
          <a:stretch>
            <a:fillRect l="-25000" r="-25000"/>
          </a:stretch>
        </a:blipFill>
      </dgm:spPr>
      <dgm:extLst>
        <a:ext uri="{E40237B7-FDA0-4F09-8148-C483321AD2D9}">
          <dgm14:cNvPr xmlns:dgm14="http://schemas.microsoft.com/office/drawing/2010/diagram" id="0" name="" descr="Badge Tick1 outline"/>
        </a:ext>
      </dgm:extLst>
    </dgm:pt>
  </dgm:ptLst>
  <dgm:cxnLst>
    <dgm:cxn modelId="{51110701-9115-4E8E-91B1-70894617DDB0}" type="presOf" srcId="{E1AAD965-BFE9-4A49-9DCC-A7A86D081ADB}" destId="{4628BC93-6D7B-40E4-96EE-4514B19A0CEB}" srcOrd="0" destOrd="0" presId="urn:microsoft.com/office/officeart/2008/layout/PictureStrips"/>
    <dgm:cxn modelId="{D2FC9507-9EE0-4BBC-AD23-21C0B48F5474}" srcId="{1EF08BB9-45AA-4331-BAFF-9874E5C538B1}" destId="{E1AAD965-BFE9-4A49-9DCC-A7A86D081ADB}" srcOrd="4" destOrd="0" parTransId="{AC18C442-43F1-447A-9E66-5DDF67FA076F}" sibTransId="{36CD76A7-7470-4E1B-8CC3-38AADBD8C63D}"/>
    <dgm:cxn modelId="{A8FFD90B-17D2-4E78-99AB-7D9C0DA1EEC6}" type="presOf" srcId="{2CC75DB6-F53C-4F53-8DFD-A2D076C7D5E7}" destId="{05662962-14CE-43B7-9432-0D6253CB9667}" srcOrd="0" destOrd="0" presId="urn:microsoft.com/office/officeart/2008/layout/PictureStrips"/>
    <dgm:cxn modelId="{9070CB27-2237-4BF8-98AC-8CBAC17DF7E2}" srcId="{1EF08BB9-45AA-4331-BAFF-9874E5C538B1}" destId="{426C62C9-267A-457B-81CE-04B927402153}" srcOrd="0" destOrd="0" parTransId="{43D128C1-C574-492C-ADF6-18003EAB4A85}" sibTransId="{0DAA9CD9-EDB3-4DC3-AB0B-24AD71F5BAED}"/>
    <dgm:cxn modelId="{38F7D127-24A8-4DA1-8861-58D69E4802DE}" type="presOf" srcId="{1EF08BB9-45AA-4331-BAFF-9874E5C538B1}" destId="{1FACE88B-00DC-4AE8-AD8D-241452696958}" srcOrd="0" destOrd="0" presId="urn:microsoft.com/office/officeart/2008/layout/PictureStrips"/>
    <dgm:cxn modelId="{A154626E-AE38-4D28-8B7E-D5EDC2DD7649}" srcId="{1EF08BB9-45AA-4331-BAFF-9874E5C538B1}" destId="{3730B538-950B-4A62-987E-E224E174647A}" srcOrd="1" destOrd="0" parTransId="{7944E9B1-AD4D-48D9-970C-57E8ED42FB88}" sibTransId="{299B8FBB-7F8F-4CC6-830C-EBFBFB675D57}"/>
    <dgm:cxn modelId="{DB8A727E-94AD-4635-BE95-C0AE5AD3F700}" type="presOf" srcId="{3730B538-950B-4A62-987E-E224E174647A}" destId="{AA4E3C6B-B83A-4DC8-9D28-DD0FDF5FB4C7}" srcOrd="0" destOrd="0" presId="urn:microsoft.com/office/officeart/2008/layout/PictureStrips"/>
    <dgm:cxn modelId="{9B356EB4-919F-4864-AD3D-780595FC131E}" srcId="{1EF08BB9-45AA-4331-BAFF-9874E5C538B1}" destId="{62FABF4C-C4C1-4FD8-ADA8-40ECC72A675D}" srcOrd="3" destOrd="0" parTransId="{E17ED293-AFE8-41E1-B91F-07D33E2B2CD4}" sibTransId="{CC035ACE-D262-4947-9B5E-87817D28B6FC}"/>
    <dgm:cxn modelId="{455DD3D3-6EA4-4CEA-8779-15A106B557B3}" type="presOf" srcId="{426C62C9-267A-457B-81CE-04B927402153}" destId="{CF353677-A001-45B6-B68C-4C63F3DD77B2}" srcOrd="0" destOrd="0" presId="urn:microsoft.com/office/officeart/2008/layout/PictureStrips"/>
    <dgm:cxn modelId="{AA8C32D9-E3DF-4ECC-9F76-49805F2C6E91}" type="presOf" srcId="{62FABF4C-C4C1-4FD8-ADA8-40ECC72A675D}" destId="{8086DDAF-5D6A-47DE-BE56-5AF8CEDF084C}" srcOrd="0" destOrd="0" presId="urn:microsoft.com/office/officeart/2008/layout/PictureStrips"/>
    <dgm:cxn modelId="{4D773BD9-3B43-4889-A131-0DF40210CD53}" srcId="{1EF08BB9-45AA-4331-BAFF-9874E5C538B1}" destId="{2CC75DB6-F53C-4F53-8DFD-A2D076C7D5E7}" srcOrd="2" destOrd="0" parTransId="{F2ED50CA-98BC-4ABC-BB3B-598F78E27F9C}" sibTransId="{D453D648-3F86-49CA-9E1B-6ADD46CDA32B}"/>
    <dgm:cxn modelId="{8C929147-B205-4D44-AA45-CCAB25DC7936}" type="presParOf" srcId="{1FACE88B-00DC-4AE8-AD8D-241452696958}" destId="{289E5BD0-E0C1-451E-A4C4-CD85A9F2AC0D}" srcOrd="0" destOrd="0" presId="urn:microsoft.com/office/officeart/2008/layout/PictureStrips"/>
    <dgm:cxn modelId="{3AB03B1A-3B24-43B8-BEED-38FEE08DD30D}" type="presParOf" srcId="{289E5BD0-E0C1-451E-A4C4-CD85A9F2AC0D}" destId="{CF353677-A001-45B6-B68C-4C63F3DD77B2}" srcOrd="0" destOrd="0" presId="urn:microsoft.com/office/officeart/2008/layout/PictureStrips"/>
    <dgm:cxn modelId="{E7802419-D48B-41D1-B779-AECE1C6F241D}" type="presParOf" srcId="{289E5BD0-E0C1-451E-A4C4-CD85A9F2AC0D}" destId="{DB1273AD-3D96-41E3-AEAF-0DAB92202582}" srcOrd="1" destOrd="0" presId="urn:microsoft.com/office/officeart/2008/layout/PictureStrips"/>
    <dgm:cxn modelId="{F4061785-3801-435A-B9EB-4C9073BC4188}" type="presParOf" srcId="{1FACE88B-00DC-4AE8-AD8D-241452696958}" destId="{668F7508-644D-4006-ADB1-780D756BDFF4}" srcOrd="1" destOrd="0" presId="urn:microsoft.com/office/officeart/2008/layout/PictureStrips"/>
    <dgm:cxn modelId="{A01D478D-AFB6-41D5-BB15-7F7C805D8A1E}" type="presParOf" srcId="{1FACE88B-00DC-4AE8-AD8D-241452696958}" destId="{2742EE01-516C-4CA6-8678-105FAD9BADDB}" srcOrd="2" destOrd="0" presId="urn:microsoft.com/office/officeart/2008/layout/PictureStrips"/>
    <dgm:cxn modelId="{68CE6E1D-7434-4CF4-858C-0729E032BD2D}" type="presParOf" srcId="{2742EE01-516C-4CA6-8678-105FAD9BADDB}" destId="{AA4E3C6B-B83A-4DC8-9D28-DD0FDF5FB4C7}" srcOrd="0" destOrd="0" presId="urn:microsoft.com/office/officeart/2008/layout/PictureStrips"/>
    <dgm:cxn modelId="{5EFC0A7F-B4E6-4B18-AC67-841E490E37D7}" type="presParOf" srcId="{2742EE01-516C-4CA6-8678-105FAD9BADDB}" destId="{460894E9-7286-4BC2-A3DF-5B6291862570}" srcOrd="1" destOrd="0" presId="urn:microsoft.com/office/officeart/2008/layout/PictureStrips"/>
    <dgm:cxn modelId="{B8BA0242-74D2-438F-8902-D7D69B655E49}" type="presParOf" srcId="{1FACE88B-00DC-4AE8-AD8D-241452696958}" destId="{DC1C5F80-43BB-403E-A3E9-C73AD6AEF054}" srcOrd="3" destOrd="0" presId="urn:microsoft.com/office/officeart/2008/layout/PictureStrips"/>
    <dgm:cxn modelId="{0FC3104A-2D8D-42EA-AE26-E556FED02AE1}" type="presParOf" srcId="{1FACE88B-00DC-4AE8-AD8D-241452696958}" destId="{5682E392-7C23-42D0-9DEE-A59BC6D07136}" srcOrd="4" destOrd="0" presId="urn:microsoft.com/office/officeart/2008/layout/PictureStrips"/>
    <dgm:cxn modelId="{9BCB3054-16DB-4707-9C62-5CFAF27FB3C5}" type="presParOf" srcId="{5682E392-7C23-42D0-9DEE-A59BC6D07136}" destId="{05662962-14CE-43B7-9432-0D6253CB9667}" srcOrd="0" destOrd="0" presId="urn:microsoft.com/office/officeart/2008/layout/PictureStrips"/>
    <dgm:cxn modelId="{2062DBFB-A4AF-4991-B900-7FD1A73E74AB}" type="presParOf" srcId="{5682E392-7C23-42D0-9DEE-A59BC6D07136}" destId="{7E62A37D-15F8-4724-90A5-91B533294D23}" srcOrd="1" destOrd="0" presId="urn:microsoft.com/office/officeart/2008/layout/PictureStrips"/>
    <dgm:cxn modelId="{FB33A91D-38B5-40D7-B5F2-D56998650073}" type="presParOf" srcId="{1FACE88B-00DC-4AE8-AD8D-241452696958}" destId="{3A89C382-0794-41F1-9C9F-8E9EC2E39939}" srcOrd="5" destOrd="0" presId="urn:microsoft.com/office/officeart/2008/layout/PictureStrips"/>
    <dgm:cxn modelId="{BFFF7AC7-650D-48E6-8410-41AF01DD3178}" type="presParOf" srcId="{1FACE88B-00DC-4AE8-AD8D-241452696958}" destId="{448F6D25-4E4F-484A-BA64-320DFF3D6B51}" srcOrd="6" destOrd="0" presId="urn:microsoft.com/office/officeart/2008/layout/PictureStrips"/>
    <dgm:cxn modelId="{8F4CB7B0-76B8-4CB1-ACD8-7C5E8FB93E1F}" type="presParOf" srcId="{448F6D25-4E4F-484A-BA64-320DFF3D6B51}" destId="{8086DDAF-5D6A-47DE-BE56-5AF8CEDF084C}" srcOrd="0" destOrd="0" presId="urn:microsoft.com/office/officeart/2008/layout/PictureStrips"/>
    <dgm:cxn modelId="{B51D4C78-D812-4969-A26F-62BEE9D4FD8F}" type="presParOf" srcId="{448F6D25-4E4F-484A-BA64-320DFF3D6B51}" destId="{EFE881D4-C6A2-4FDD-A7CE-78F53A9C192E}" srcOrd="1" destOrd="0" presId="urn:microsoft.com/office/officeart/2008/layout/PictureStrips"/>
    <dgm:cxn modelId="{19923487-79F1-49BA-A649-25A3923A12D0}" type="presParOf" srcId="{1FACE88B-00DC-4AE8-AD8D-241452696958}" destId="{AB3C5198-74A3-486F-9719-66179AE45DEB}" srcOrd="7" destOrd="0" presId="urn:microsoft.com/office/officeart/2008/layout/PictureStrips"/>
    <dgm:cxn modelId="{FBA073A5-F1CB-49CA-A2F3-B11D5166EC7E}" type="presParOf" srcId="{1FACE88B-00DC-4AE8-AD8D-241452696958}" destId="{FB7B34F4-0BFE-4F1B-9865-BD8D0B7A26FA}" srcOrd="8" destOrd="0" presId="urn:microsoft.com/office/officeart/2008/layout/PictureStrips"/>
    <dgm:cxn modelId="{2BACD00B-F86F-414B-9722-AF842268EDB5}" type="presParOf" srcId="{FB7B34F4-0BFE-4F1B-9865-BD8D0B7A26FA}" destId="{4628BC93-6D7B-40E4-96EE-4514B19A0CEB}" srcOrd="0" destOrd="0" presId="urn:microsoft.com/office/officeart/2008/layout/PictureStrips"/>
    <dgm:cxn modelId="{9ECBAF46-137C-4349-A909-180F7F954354}" type="presParOf" srcId="{FB7B34F4-0BFE-4F1B-9865-BD8D0B7A26FA}" destId="{6DD3121B-372D-4859-9E33-2D32E7FE8493}" srcOrd="1" destOrd="0" presId="urn:microsoft.com/office/officeart/2008/layout/PictureStrips"/>
  </dgm:cxnLst>
  <dgm:bg/>
  <dgm:whole/>
  <dgm:extLst>
    <a:ext uri="http://schemas.microsoft.com/office/drawing/2008/diagram">
      <dsp:dataModelExt xmlns:dsp="http://schemas.microsoft.com/office/drawing/2008/diagram" relId="rId9"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641E56A8-CCDE-4646-A322-9177E52FD449}" type="doc">
      <dgm:prSet loTypeId="urn:microsoft.com/office/officeart/2005/8/layout/hList2" loCatId="list" qsTypeId="urn:microsoft.com/office/officeart/2005/8/quickstyle/simple1" qsCatId="simple" csTypeId="urn:microsoft.com/office/officeart/2005/8/colors/accent1_2" csCatId="accent1" phldr="1"/>
      <dgm:spPr/>
      <dgm:t>
        <a:bodyPr/>
        <a:lstStyle/>
        <a:p>
          <a:endParaRPr lang="en-GB"/>
        </a:p>
      </dgm:t>
    </dgm:pt>
    <dgm:pt modelId="{0038898B-3B49-4A3A-A0A1-DFA1AAD282D6}">
      <dgm:prSet phldrT="[Text]"/>
      <dgm:spPr/>
      <dgm:t>
        <a:bodyPr/>
        <a:lstStyle/>
        <a:p>
          <a:r>
            <a:rPr lang="en-GB" b="1" dirty="0">
              <a:solidFill>
                <a:srgbClr val="007770"/>
              </a:solidFill>
              <a:latin typeface="Tahoma" panose="020B0604030504040204" pitchFamily="34" charset="0"/>
              <a:ea typeface="Tahoma" panose="020B0604030504040204" pitchFamily="34" charset="0"/>
              <a:cs typeface="Tahoma" panose="020B0604030504040204" pitchFamily="34" charset="0"/>
            </a:rPr>
            <a:t>Understanding risk</a:t>
          </a:r>
          <a:endParaRPr lang="en-GB" dirty="0"/>
        </a:p>
      </dgm:t>
    </dgm:pt>
    <dgm:pt modelId="{6BD5239A-C95D-4D80-ACA8-8F26D3F12555}" type="parTrans" cxnId="{4C34DA9B-4F6B-46AC-AE8A-D3AB8A7F0B38}">
      <dgm:prSet/>
      <dgm:spPr/>
      <dgm:t>
        <a:bodyPr/>
        <a:lstStyle/>
        <a:p>
          <a:endParaRPr lang="en-GB"/>
        </a:p>
      </dgm:t>
    </dgm:pt>
    <dgm:pt modelId="{4D0C5A5A-59B4-40CE-8F19-98FDDC7EF2BD}" type="sibTrans" cxnId="{4C34DA9B-4F6B-46AC-AE8A-D3AB8A7F0B38}">
      <dgm:prSet/>
      <dgm:spPr/>
      <dgm:t>
        <a:bodyPr/>
        <a:lstStyle/>
        <a:p>
          <a:endParaRPr lang="en-GB"/>
        </a:p>
      </dgm:t>
    </dgm:pt>
    <dgm:pt modelId="{5F52A6D0-7B9C-457C-B314-0FD6DCC4241A}">
      <dgm:prSet phldrT="[Text]" phldr="0"/>
      <dgm:spPr>
        <a:solidFill>
          <a:srgbClr val="007770">
            <a:alpha val="30196"/>
          </a:srgbClr>
        </a:solidFill>
      </dgm:spPr>
      <dgm:t>
        <a:bodyPr/>
        <a:lstStyle/>
        <a:p>
          <a:pPr>
            <a:buNone/>
          </a:pPr>
          <a:endParaRPr lang="en-GB" dirty="0"/>
        </a:p>
      </dgm:t>
    </dgm:pt>
    <dgm:pt modelId="{78F5C3CC-888F-43AE-B8C1-AFCEE833F7CD}" type="parTrans" cxnId="{9C3B1BE5-D813-4A6C-A956-03D1109A8861}">
      <dgm:prSet/>
      <dgm:spPr/>
      <dgm:t>
        <a:bodyPr/>
        <a:lstStyle/>
        <a:p>
          <a:endParaRPr lang="en-GB"/>
        </a:p>
      </dgm:t>
    </dgm:pt>
    <dgm:pt modelId="{747A7E68-E470-42DA-B453-3776F811493D}" type="sibTrans" cxnId="{9C3B1BE5-D813-4A6C-A956-03D1109A8861}">
      <dgm:prSet/>
      <dgm:spPr/>
      <dgm:t>
        <a:bodyPr/>
        <a:lstStyle/>
        <a:p>
          <a:endParaRPr lang="en-GB"/>
        </a:p>
      </dgm:t>
    </dgm:pt>
    <dgm:pt modelId="{3EFBE890-30AE-4D89-9795-B85B89CD00FD}">
      <dgm:prSet phldrT="[Text]"/>
      <dgm:spPr/>
      <dgm:t>
        <a:bodyPr/>
        <a:lstStyle/>
        <a:p>
          <a:r>
            <a:rPr lang="en-GB" b="1" dirty="0">
              <a:solidFill>
                <a:srgbClr val="007770"/>
              </a:solidFill>
              <a:latin typeface="Tahoma" panose="020B0604030504040204" pitchFamily="34" charset="0"/>
              <a:ea typeface="Tahoma" panose="020B0604030504040204" pitchFamily="34" charset="0"/>
              <a:cs typeface="Tahoma" panose="020B0604030504040204" pitchFamily="34" charset="0"/>
            </a:rPr>
            <a:t>My safeguarding role</a:t>
          </a:r>
          <a:endParaRPr lang="en-GB" dirty="0"/>
        </a:p>
      </dgm:t>
    </dgm:pt>
    <dgm:pt modelId="{2D73B4A9-7170-4650-97EE-CAD8558D13CA}" type="parTrans" cxnId="{54EA9B58-2E73-40C6-B15F-5B7FB4FDCE7B}">
      <dgm:prSet/>
      <dgm:spPr/>
      <dgm:t>
        <a:bodyPr/>
        <a:lstStyle/>
        <a:p>
          <a:endParaRPr lang="en-GB"/>
        </a:p>
      </dgm:t>
    </dgm:pt>
    <dgm:pt modelId="{4D71E417-ADCE-47B3-82D8-81F18CAC71BF}" type="sibTrans" cxnId="{54EA9B58-2E73-40C6-B15F-5B7FB4FDCE7B}">
      <dgm:prSet/>
      <dgm:spPr/>
      <dgm:t>
        <a:bodyPr/>
        <a:lstStyle/>
        <a:p>
          <a:endParaRPr lang="en-GB"/>
        </a:p>
      </dgm:t>
    </dgm:pt>
    <dgm:pt modelId="{ECC205B6-EC60-4281-B695-54EFEF4CF546}">
      <dgm:prSet phldrT="[Text]" phldr="0"/>
      <dgm:spPr>
        <a:solidFill>
          <a:srgbClr val="007770">
            <a:alpha val="30196"/>
          </a:srgbClr>
        </a:solidFill>
      </dgm:spPr>
      <dgm:t>
        <a:bodyPr/>
        <a:lstStyle/>
        <a:p>
          <a:endParaRPr lang="en-GB" dirty="0"/>
        </a:p>
      </dgm:t>
    </dgm:pt>
    <dgm:pt modelId="{46F61A4B-2C06-4621-BA94-AA9B59826FBB}" type="parTrans" cxnId="{CB1511C3-8634-4352-8784-F7536591BBC1}">
      <dgm:prSet/>
      <dgm:spPr/>
      <dgm:t>
        <a:bodyPr/>
        <a:lstStyle/>
        <a:p>
          <a:endParaRPr lang="en-GB"/>
        </a:p>
      </dgm:t>
    </dgm:pt>
    <dgm:pt modelId="{82A4F592-9FD4-4DF6-AA90-6D3B9E53BCC2}" type="sibTrans" cxnId="{CB1511C3-8634-4352-8784-F7536591BBC1}">
      <dgm:prSet/>
      <dgm:spPr/>
      <dgm:t>
        <a:bodyPr/>
        <a:lstStyle/>
        <a:p>
          <a:endParaRPr lang="en-GB"/>
        </a:p>
      </dgm:t>
    </dgm:pt>
    <dgm:pt modelId="{06A65B89-5840-467C-B45D-351AB7DD6FAB}">
      <dgm:prSet phldrT="[Text]"/>
      <dgm:spPr/>
      <dgm:t>
        <a:bodyPr/>
        <a:lstStyle/>
        <a:p>
          <a:r>
            <a:rPr lang="en-GB" b="1" dirty="0">
              <a:solidFill>
                <a:srgbClr val="007770"/>
              </a:solidFill>
              <a:latin typeface="Tahoma" panose="020B0604030504040204" pitchFamily="34" charset="0"/>
              <a:ea typeface="Tahoma" panose="020B0604030504040204" pitchFamily="34" charset="0"/>
              <a:cs typeface="Tahoma" panose="020B0604030504040204" pitchFamily="34" charset="0"/>
            </a:rPr>
            <a:t>Professional curiosity</a:t>
          </a:r>
          <a:endParaRPr lang="en-GB" dirty="0"/>
        </a:p>
      </dgm:t>
    </dgm:pt>
    <dgm:pt modelId="{E6F37E84-82E0-46A4-BDBF-467B3694AAB2}" type="parTrans" cxnId="{23F4B069-6BB6-46FD-898F-35291866C707}">
      <dgm:prSet/>
      <dgm:spPr/>
      <dgm:t>
        <a:bodyPr/>
        <a:lstStyle/>
        <a:p>
          <a:endParaRPr lang="en-GB"/>
        </a:p>
      </dgm:t>
    </dgm:pt>
    <dgm:pt modelId="{280E2E53-5473-4D56-9AC5-6F07CB0C3525}" type="sibTrans" cxnId="{23F4B069-6BB6-46FD-898F-35291866C707}">
      <dgm:prSet/>
      <dgm:spPr/>
      <dgm:t>
        <a:bodyPr/>
        <a:lstStyle/>
        <a:p>
          <a:endParaRPr lang="en-GB"/>
        </a:p>
      </dgm:t>
    </dgm:pt>
    <dgm:pt modelId="{34F48ED2-710F-4309-8923-DA2FD2D7BF6B}">
      <dgm:prSet phldrT="[Text]" phldr="0"/>
      <dgm:spPr>
        <a:solidFill>
          <a:srgbClr val="007770">
            <a:alpha val="30196"/>
          </a:srgbClr>
        </a:solidFill>
      </dgm:spPr>
      <dgm:t>
        <a:bodyPr/>
        <a:lstStyle/>
        <a:p>
          <a:pPr>
            <a:buNone/>
          </a:pPr>
          <a:endParaRPr lang="en-GB" dirty="0"/>
        </a:p>
      </dgm:t>
    </dgm:pt>
    <dgm:pt modelId="{CA8298EF-4186-4DAD-B3FD-3A35636DA0F3}" type="parTrans" cxnId="{EE0881AB-B95C-4F6B-80D9-E35A9F241DCF}">
      <dgm:prSet/>
      <dgm:spPr/>
      <dgm:t>
        <a:bodyPr/>
        <a:lstStyle/>
        <a:p>
          <a:endParaRPr lang="en-GB"/>
        </a:p>
      </dgm:t>
    </dgm:pt>
    <dgm:pt modelId="{28EB2933-2947-41DB-9196-0F1A3F536A1B}" type="sibTrans" cxnId="{EE0881AB-B95C-4F6B-80D9-E35A9F241DCF}">
      <dgm:prSet/>
      <dgm:spPr/>
      <dgm:t>
        <a:bodyPr/>
        <a:lstStyle/>
        <a:p>
          <a:endParaRPr lang="en-GB"/>
        </a:p>
      </dgm:t>
    </dgm:pt>
    <dgm:pt modelId="{B54AA724-28C9-450E-AAF5-A2C134003913}">
      <dgm:prSet/>
      <dgm:spPr>
        <a:solidFill>
          <a:srgbClr val="007770">
            <a:alpha val="30196"/>
          </a:srgbClr>
        </a:solidFill>
      </dgm:spPr>
      <dgm:t>
        <a:bodyPr/>
        <a:lstStyle/>
        <a:p>
          <a:r>
            <a:rPr lang="en-GB" dirty="0">
              <a:solidFill>
                <a:schemeClr val="tx1"/>
              </a:solidFill>
              <a:latin typeface="Tahoma" panose="020B0604030504040204" pitchFamily="34" charset="0"/>
              <a:ea typeface="Tahoma" panose="020B0604030504040204" pitchFamily="34" charset="0"/>
              <a:cs typeface="Tahoma" panose="020B0604030504040204" pitchFamily="34" charset="0"/>
            </a:rPr>
            <a:t>What information do I routinely seek and what might I be missing or assuming?</a:t>
          </a:r>
        </a:p>
      </dgm:t>
    </dgm:pt>
    <dgm:pt modelId="{EDC2A839-EB62-4BDE-9E63-9DD88DE0755D}" type="parTrans" cxnId="{C4455105-7335-4FD3-8C02-39EFDEB0D6C8}">
      <dgm:prSet/>
      <dgm:spPr/>
      <dgm:t>
        <a:bodyPr/>
        <a:lstStyle/>
        <a:p>
          <a:endParaRPr lang="en-GB"/>
        </a:p>
      </dgm:t>
    </dgm:pt>
    <dgm:pt modelId="{F783855F-272E-43C1-8553-953A83554A96}" type="sibTrans" cxnId="{C4455105-7335-4FD3-8C02-39EFDEB0D6C8}">
      <dgm:prSet/>
      <dgm:spPr/>
      <dgm:t>
        <a:bodyPr/>
        <a:lstStyle/>
        <a:p>
          <a:endParaRPr lang="en-GB"/>
        </a:p>
      </dgm:t>
    </dgm:pt>
    <dgm:pt modelId="{304699BE-AEC1-4683-90F5-AA74CB015AAD}">
      <dgm:prSet/>
      <dgm:spPr>
        <a:solidFill>
          <a:srgbClr val="007770">
            <a:alpha val="30196"/>
          </a:srgbClr>
        </a:solidFill>
      </dgm:spPr>
      <dgm:t>
        <a:bodyPr/>
        <a:lstStyle/>
        <a:p>
          <a:r>
            <a:rPr lang="en-GB" dirty="0">
              <a:solidFill>
                <a:schemeClr val="tx1"/>
              </a:solidFill>
              <a:latin typeface="Tahoma" panose="020B0604030504040204" pitchFamily="34" charset="0"/>
              <a:ea typeface="Tahoma" panose="020B0604030504040204" pitchFamily="34" charset="0"/>
              <a:cs typeface="Tahoma" panose="020B0604030504040204" pitchFamily="34" charset="0"/>
            </a:rPr>
            <a:t>How clearly do I see my role in safeguarding children alongside children’s social care? Who is responsible for what?</a:t>
          </a:r>
        </a:p>
      </dgm:t>
    </dgm:pt>
    <dgm:pt modelId="{1AE3C4AD-1D3C-48E7-8379-684B299FDD35}" type="parTrans" cxnId="{44EC8CA1-396A-4A3E-9BA5-61EF2112FA45}">
      <dgm:prSet/>
      <dgm:spPr/>
      <dgm:t>
        <a:bodyPr/>
        <a:lstStyle/>
        <a:p>
          <a:endParaRPr lang="en-GB"/>
        </a:p>
      </dgm:t>
    </dgm:pt>
    <dgm:pt modelId="{1D44B3A3-705F-4173-8B6A-F678B6277BC2}" type="sibTrans" cxnId="{44EC8CA1-396A-4A3E-9BA5-61EF2112FA45}">
      <dgm:prSet/>
      <dgm:spPr/>
      <dgm:t>
        <a:bodyPr/>
        <a:lstStyle/>
        <a:p>
          <a:endParaRPr lang="en-GB"/>
        </a:p>
      </dgm:t>
    </dgm:pt>
    <dgm:pt modelId="{24DE1AD5-A1C5-4BBA-ACB0-09B3702224E6}">
      <dgm:prSet/>
      <dgm:spPr>
        <a:solidFill>
          <a:srgbClr val="007770">
            <a:alpha val="30196"/>
          </a:srgbClr>
        </a:solidFill>
      </dgm:spPr>
      <dgm:t>
        <a:bodyPr/>
        <a:lstStyle/>
        <a:p>
          <a:r>
            <a:rPr lang="en-GB">
              <a:solidFill>
                <a:schemeClr val="tx1"/>
              </a:solidFill>
              <a:latin typeface="Tahoma" panose="020B0604030504040204" pitchFamily="34" charset="0"/>
              <a:ea typeface="Tahoma" panose="020B0604030504040204" pitchFamily="34" charset="0"/>
              <a:cs typeface="Tahoma" panose="020B0604030504040204" pitchFamily="34" charset="0"/>
            </a:rPr>
            <a:t>Where do I feel most confident in safeguarding practice?</a:t>
          </a:r>
          <a:endParaRPr lang="en-GB" dirty="0">
            <a:solidFill>
              <a:schemeClr val="tx1"/>
            </a:solidFill>
            <a:latin typeface="Tahoma" panose="020B0604030504040204" pitchFamily="34" charset="0"/>
            <a:ea typeface="Tahoma" panose="020B0604030504040204" pitchFamily="34" charset="0"/>
            <a:cs typeface="Tahoma" panose="020B0604030504040204" pitchFamily="34" charset="0"/>
          </a:endParaRPr>
        </a:p>
      </dgm:t>
    </dgm:pt>
    <dgm:pt modelId="{F7ED7DC8-D897-4093-8515-DF92DEFD91D2}" type="parTrans" cxnId="{957F6D36-C69B-44FA-B43C-E7A74C47B134}">
      <dgm:prSet/>
      <dgm:spPr/>
      <dgm:t>
        <a:bodyPr/>
        <a:lstStyle/>
        <a:p>
          <a:endParaRPr lang="en-GB"/>
        </a:p>
      </dgm:t>
    </dgm:pt>
    <dgm:pt modelId="{63EE1FCE-9EAB-4B5B-8B56-2F3105532CC1}" type="sibTrans" cxnId="{957F6D36-C69B-44FA-B43C-E7A74C47B134}">
      <dgm:prSet/>
      <dgm:spPr/>
      <dgm:t>
        <a:bodyPr/>
        <a:lstStyle/>
        <a:p>
          <a:endParaRPr lang="en-GB"/>
        </a:p>
      </dgm:t>
    </dgm:pt>
    <dgm:pt modelId="{2AE1B68C-62EC-4E7F-BCFC-13B31D47964B}">
      <dgm:prSet/>
      <dgm:spPr>
        <a:solidFill>
          <a:srgbClr val="007770">
            <a:alpha val="30196"/>
          </a:srgbClr>
        </a:solidFill>
      </dgm:spPr>
      <dgm:t>
        <a:bodyPr/>
        <a:lstStyle/>
        <a:p>
          <a:r>
            <a:rPr lang="en-GB" dirty="0">
              <a:solidFill>
                <a:schemeClr val="tx1"/>
              </a:solidFill>
              <a:latin typeface="Tahoma" panose="020B0604030504040204" pitchFamily="34" charset="0"/>
              <a:ea typeface="Tahoma" panose="020B0604030504040204" pitchFamily="34" charset="0"/>
              <a:cs typeface="Tahoma" panose="020B0604030504040204" pitchFamily="34" charset="0"/>
            </a:rPr>
            <a:t>Where do I feel less confident – and why?</a:t>
          </a:r>
        </a:p>
      </dgm:t>
    </dgm:pt>
    <dgm:pt modelId="{659A4646-9E75-4E77-B170-47E8A51907A8}" type="parTrans" cxnId="{3E9E6706-619F-4B6C-8580-6F54F5524B11}">
      <dgm:prSet/>
      <dgm:spPr/>
      <dgm:t>
        <a:bodyPr/>
        <a:lstStyle/>
        <a:p>
          <a:endParaRPr lang="en-GB"/>
        </a:p>
      </dgm:t>
    </dgm:pt>
    <dgm:pt modelId="{D29E83C5-0216-4BD7-8580-99CEBB1DD377}" type="sibTrans" cxnId="{3E9E6706-619F-4B6C-8580-6F54F5524B11}">
      <dgm:prSet/>
      <dgm:spPr/>
      <dgm:t>
        <a:bodyPr/>
        <a:lstStyle/>
        <a:p>
          <a:endParaRPr lang="en-GB"/>
        </a:p>
      </dgm:t>
    </dgm:pt>
    <dgm:pt modelId="{8A0277E3-C40A-401E-8EDE-62DE913E882E}">
      <dgm:prSet/>
      <dgm:spPr>
        <a:solidFill>
          <a:srgbClr val="007770">
            <a:alpha val="30196"/>
          </a:srgbClr>
        </a:solidFill>
      </dgm:spPr>
      <dgm:t>
        <a:bodyPr/>
        <a:lstStyle/>
        <a:p>
          <a:r>
            <a:rPr lang="en-GB" dirty="0">
              <a:solidFill>
                <a:schemeClr val="tx1"/>
              </a:solidFill>
              <a:latin typeface="Tahoma" panose="020B0604030504040204" pitchFamily="34" charset="0"/>
              <a:ea typeface="Tahoma" panose="020B0604030504040204" pitchFamily="34" charset="0"/>
              <a:cs typeface="Tahoma" panose="020B0604030504040204" pitchFamily="34" charset="0"/>
            </a:rPr>
            <a:t>When was the last time I followed up information that was incomplete or didn’t quite make sense?</a:t>
          </a:r>
        </a:p>
      </dgm:t>
    </dgm:pt>
    <dgm:pt modelId="{DEABC8FE-6D7B-4955-A40F-A92ED0EFE17B}" type="parTrans" cxnId="{A91F5621-1313-4ADE-BE2F-29FAF62399B2}">
      <dgm:prSet/>
      <dgm:spPr/>
      <dgm:t>
        <a:bodyPr/>
        <a:lstStyle/>
        <a:p>
          <a:endParaRPr lang="en-GB"/>
        </a:p>
      </dgm:t>
    </dgm:pt>
    <dgm:pt modelId="{928F93E5-7A11-483F-A94E-545F7D446C1F}" type="sibTrans" cxnId="{A91F5621-1313-4ADE-BE2F-29FAF62399B2}">
      <dgm:prSet/>
      <dgm:spPr/>
      <dgm:t>
        <a:bodyPr/>
        <a:lstStyle/>
        <a:p>
          <a:endParaRPr lang="en-GB"/>
        </a:p>
      </dgm:t>
    </dgm:pt>
    <dgm:pt modelId="{57A21ECA-E5CA-45DB-8B14-58DA63F0A4CB}">
      <dgm:prSet/>
      <dgm:spPr>
        <a:solidFill>
          <a:srgbClr val="007770">
            <a:alpha val="30196"/>
          </a:srgbClr>
        </a:solidFill>
      </dgm:spPr>
      <dgm:t>
        <a:bodyPr/>
        <a:lstStyle/>
        <a:p>
          <a:r>
            <a:rPr lang="en-GB">
              <a:solidFill>
                <a:schemeClr val="tx1"/>
              </a:solidFill>
              <a:latin typeface="Tahoma" panose="020B0604030504040204" pitchFamily="34" charset="0"/>
              <a:ea typeface="Tahoma" panose="020B0604030504040204" pitchFamily="34" charset="0"/>
              <a:cs typeface="Tahoma" panose="020B0604030504040204" pitchFamily="34" charset="0"/>
            </a:rPr>
            <a:t>What was the outcome?</a:t>
          </a:r>
          <a:endParaRPr lang="en-GB" dirty="0">
            <a:solidFill>
              <a:schemeClr val="tx1"/>
            </a:solidFill>
            <a:latin typeface="Tahoma" panose="020B0604030504040204" pitchFamily="34" charset="0"/>
            <a:ea typeface="Tahoma" panose="020B0604030504040204" pitchFamily="34" charset="0"/>
            <a:cs typeface="Tahoma" panose="020B0604030504040204" pitchFamily="34" charset="0"/>
          </a:endParaRPr>
        </a:p>
      </dgm:t>
    </dgm:pt>
    <dgm:pt modelId="{025062B2-AC03-4798-8902-A24F78BFB4A4}" type="parTrans" cxnId="{FD665898-6E5A-4B7E-849F-7C3046585312}">
      <dgm:prSet/>
      <dgm:spPr/>
      <dgm:t>
        <a:bodyPr/>
        <a:lstStyle/>
        <a:p>
          <a:endParaRPr lang="en-GB"/>
        </a:p>
      </dgm:t>
    </dgm:pt>
    <dgm:pt modelId="{F679AFCF-C866-43DC-85CF-B6F39F3B24DC}" type="sibTrans" cxnId="{FD665898-6E5A-4B7E-849F-7C3046585312}">
      <dgm:prSet/>
      <dgm:spPr/>
      <dgm:t>
        <a:bodyPr/>
        <a:lstStyle/>
        <a:p>
          <a:endParaRPr lang="en-GB"/>
        </a:p>
      </dgm:t>
    </dgm:pt>
    <dgm:pt modelId="{F7E8EEDD-FB08-449C-B6F6-93115496FB9B}">
      <dgm:prSet/>
      <dgm:spPr>
        <a:solidFill>
          <a:srgbClr val="007770">
            <a:alpha val="30196"/>
          </a:srgbClr>
        </a:solidFill>
      </dgm:spPr>
      <dgm:t>
        <a:bodyPr/>
        <a:lstStyle/>
        <a:p>
          <a:r>
            <a:rPr lang="en-GB">
              <a:solidFill>
                <a:schemeClr val="tx1"/>
              </a:solidFill>
              <a:latin typeface="Tahoma" panose="020B0604030504040204" pitchFamily="34" charset="0"/>
              <a:ea typeface="Tahoma" panose="020B0604030504040204" pitchFamily="34" charset="0"/>
              <a:cs typeface="Tahoma" panose="020B0604030504040204" pitchFamily="34" charset="0"/>
            </a:rPr>
            <a:t>What prompts me to dig deeper, and what sometimes stops me?</a:t>
          </a:r>
          <a:endParaRPr lang="en-GB" dirty="0">
            <a:solidFill>
              <a:schemeClr val="tx1"/>
            </a:solidFill>
            <a:latin typeface="Tahoma" panose="020B0604030504040204" pitchFamily="34" charset="0"/>
            <a:ea typeface="Tahoma" panose="020B0604030504040204" pitchFamily="34" charset="0"/>
            <a:cs typeface="Tahoma" panose="020B0604030504040204" pitchFamily="34" charset="0"/>
          </a:endParaRPr>
        </a:p>
      </dgm:t>
    </dgm:pt>
    <dgm:pt modelId="{07332817-8125-4C3E-BB1B-2BF3A12E9D27}" type="parTrans" cxnId="{FF1F6D9F-25FD-49DF-8391-DFF94ABF92AB}">
      <dgm:prSet/>
      <dgm:spPr/>
      <dgm:t>
        <a:bodyPr/>
        <a:lstStyle/>
        <a:p>
          <a:endParaRPr lang="en-GB"/>
        </a:p>
      </dgm:t>
    </dgm:pt>
    <dgm:pt modelId="{EC4E65BD-FBB4-436B-8DA3-F0042502180F}" type="sibTrans" cxnId="{FF1F6D9F-25FD-49DF-8391-DFF94ABF92AB}">
      <dgm:prSet/>
      <dgm:spPr/>
      <dgm:t>
        <a:bodyPr/>
        <a:lstStyle/>
        <a:p>
          <a:endParaRPr lang="en-GB"/>
        </a:p>
      </dgm:t>
    </dgm:pt>
    <dgm:pt modelId="{3772E349-6966-4A37-8FA0-159367F92157}">
      <dgm:prSet/>
      <dgm:spPr>
        <a:solidFill>
          <a:srgbClr val="007770">
            <a:alpha val="30196"/>
          </a:srgbClr>
        </a:solidFill>
      </dgm:spPr>
      <dgm:t>
        <a:bodyPr/>
        <a:lstStyle/>
        <a:p>
          <a:pPr>
            <a:buNone/>
          </a:pPr>
          <a:endParaRPr lang="en-GB" dirty="0">
            <a:solidFill>
              <a:schemeClr val="tx1"/>
            </a:solidFill>
            <a:latin typeface="Tahoma" panose="020B0604030504040204" pitchFamily="34" charset="0"/>
            <a:ea typeface="Tahoma" panose="020B0604030504040204" pitchFamily="34" charset="0"/>
            <a:cs typeface="Tahoma" panose="020B0604030504040204" pitchFamily="34" charset="0"/>
          </a:endParaRPr>
        </a:p>
      </dgm:t>
    </dgm:pt>
    <dgm:pt modelId="{543774CD-7999-4390-9D29-A8A040D897B4}" type="parTrans" cxnId="{D1747980-BA3D-4E48-BBC3-13DC025A2CBE}">
      <dgm:prSet/>
      <dgm:spPr/>
      <dgm:t>
        <a:bodyPr/>
        <a:lstStyle/>
        <a:p>
          <a:endParaRPr lang="en-GB"/>
        </a:p>
      </dgm:t>
    </dgm:pt>
    <dgm:pt modelId="{BFE6237E-4B64-453C-BED8-E076F51BFF71}" type="sibTrans" cxnId="{D1747980-BA3D-4E48-BBC3-13DC025A2CBE}">
      <dgm:prSet/>
      <dgm:spPr/>
      <dgm:t>
        <a:bodyPr/>
        <a:lstStyle/>
        <a:p>
          <a:endParaRPr lang="en-GB"/>
        </a:p>
      </dgm:t>
    </dgm:pt>
    <dgm:pt modelId="{4DADA526-4B28-4A9B-B70D-859F3B77E81F}">
      <dgm:prSet/>
      <dgm:spPr>
        <a:solidFill>
          <a:srgbClr val="007770">
            <a:alpha val="30196"/>
          </a:srgbClr>
        </a:solidFill>
      </dgm:spPr>
      <dgm:t>
        <a:bodyPr/>
        <a:lstStyle/>
        <a:p>
          <a:r>
            <a:rPr lang="en-GB" dirty="0">
              <a:solidFill>
                <a:schemeClr val="tx1"/>
              </a:solidFill>
              <a:latin typeface="Tahoma" panose="020B0604030504040204" pitchFamily="34" charset="0"/>
              <a:ea typeface="Tahoma" panose="020B0604030504040204" pitchFamily="34" charset="0"/>
              <a:cs typeface="Tahoma" panose="020B0604030504040204" pitchFamily="34" charset="0"/>
            </a:rPr>
            <a:t>How confident am I that my current assessments fully reflect the risk of harm to children, based on the information I have? What underpins this level of confidence?</a:t>
          </a:r>
        </a:p>
      </dgm:t>
    </dgm:pt>
    <dgm:pt modelId="{6F105268-CB13-4CD5-9A7A-F748BD690F62}" type="parTrans" cxnId="{94050BBB-3FB5-4D75-9E67-223BE8399CD3}">
      <dgm:prSet/>
      <dgm:spPr/>
      <dgm:t>
        <a:bodyPr/>
        <a:lstStyle/>
        <a:p>
          <a:endParaRPr lang="en-GB"/>
        </a:p>
      </dgm:t>
    </dgm:pt>
    <dgm:pt modelId="{4D953459-5677-497D-B078-A3C8B9E0DD60}" type="sibTrans" cxnId="{94050BBB-3FB5-4D75-9E67-223BE8399CD3}">
      <dgm:prSet/>
      <dgm:spPr/>
      <dgm:t>
        <a:bodyPr/>
        <a:lstStyle/>
        <a:p>
          <a:endParaRPr lang="en-GB"/>
        </a:p>
      </dgm:t>
    </dgm:pt>
    <dgm:pt modelId="{534674A8-23CA-413D-99D6-4DC0B043AD28}" type="pres">
      <dgm:prSet presAssocID="{641E56A8-CCDE-4646-A322-9177E52FD449}" presName="linearFlow" presStyleCnt="0">
        <dgm:presLayoutVars>
          <dgm:dir/>
          <dgm:animLvl val="lvl"/>
          <dgm:resizeHandles/>
        </dgm:presLayoutVars>
      </dgm:prSet>
      <dgm:spPr/>
    </dgm:pt>
    <dgm:pt modelId="{2F7A88AB-4B57-4D4F-9EAF-6D53BD51B02E}" type="pres">
      <dgm:prSet presAssocID="{0038898B-3B49-4A3A-A0A1-DFA1AAD282D6}" presName="compositeNode" presStyleCnt="0">
        <dgm:presLayoutVars>
          <dgm:bulletEnabled val="1"/>
        </dgm:presLayoutVars>
      </dgm:prSet>
      <dgm:spPr/>
    </dgm:pt>
    <dgm:pt modelId="{F6158E06-69B0-4F60-BFEF-879AAD02B87C}" type="pres">
      <dgm:prSet presAssocID="{0038898B-3B49-4A3A-A0A1-DFA1AAD282D6}" presName="image" presStyleLbl="fgImgPlace1" presStyleIdx="0" presStyleCnt="3"/>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dgm:spPr>
      <dgm:extLst>
        <a:ext uri="{E40237B7-FDA0-4F09-8148-C483321AD2D9}">
          <dgm14:cNvPr xmlns:dgm14="http://schemas.microsoft.com/office/drawing/2010/diagram" id="0" name="" descr="Lightbulb outline"/>
        </a:ext>
      </dgm:extLst>
    </dgm:pt>
    <dgm:pt modelId="{21F243CA-FF02-4977-9680-D1E50610DAF7}" type="pres">
      <dgm:prSet presAssocID="{0038898B-3B49-4A3A-A0A1-DFA1AAD282D6}" presName="childNode" presStyleLbl="node1" presStyleIdx="0" presStyleCnt="3">
        <dgm:presLayoutVars>
          <dgm:bulletEnabled val="1"/>
        </dgm:presLayoutVars>
      </dgm:prSet>
      <dgm:spPr/>
    </dgm:pt>
    <dgm:pt modelId="{50262D1F-7718-45DD-8E4F-734BD783693B}" type="pres">
      <dgm:prSet presAssocID="{0038898B-3B49-4A3A-A0A1-DFA1AAD282D6}" presName="parentNode" presStyleLbl="revTx" presStyleIdx="0" presStyleCnt="3">
        <dgm:presLayoutVars>
          <dgm:chMax val="0"/>
          <dgm:bulletEnabled val="1"/>
        </dgm:presLayoutVars>
      </dgm:prSet>
      <dgm:spPr/>
    </dgm:pt>
    <dgm:pt modelId="{3FB64372-89B5-4723-AE6A-7BCA63C0A5C8}" type="pres">
      <dgm:prSet presAssocID="{4D0C5A5A-59B4-40CE-8F19-98FDDC7EF2BD}" presName="sibTrans" presStyleCnt="0"/>
      <dgm:spPr/>
    </dgm:pt>
    <dgm:pt modelId="{7FA8491C-09D2-4067-902B-BF5B89901F7D}" type="pres">
      <dgm:prSet presAssocID="{3EFBE890-30AE-4D89-9795-B85B89CD00FD}" presName="compositeNode" presStyleCnt="0">
        <dgm:presLayoutVars>
          <dgm:bulletEnabled val="1"/>
        </dgm:presLayoutVars>
      </dgm:prSet>
      <dgm:spPr/>
    </dgm:pt>
    <dgm:pt modelId="{8995F8A0-1A49-4FA5-80BD-AAB17D4980B0}" type="pres">
      <dgm:prSet presAssocID="{3EFBE890-30AE-4D89-9795-B85B89CD00FD}" presName="image" presStyleLbl="fgImgPlace1" presStyleIdx="1" presStyleCnt="3"/>
      <dgm:spPr>
        <a:blipFill>
          <a:blip xmlns:r="http://schemas.openxmlformats.org/officeDocument/2006/relationships">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User with solid fill"/>
        </a:ext>
      </dgm:extLst>
    </dgm:pt>
    <dgm:pt modelId="{E83DF26D-76CE-4788-A22E-4BE91F105A4A}" type="pres">
      <dgm:prSet presAssocID="{3EFBE890-30AE-4D89-9795-B85B89CD00FD}" presName="childNode" presStyleLbl="node1" presStyleIdx="1" presStyleCnt="3">
        <dgm:presLayoutVars>
          <dgm:bulletEnabled val="1"/>
        </dgm:presLayoutVars>
      </dgm:prSet>
      <dgm:spPr/>
    </dgm:pt>
    <dgm:pt modelId="{DA6912EA-3D48-44E2-982C-17D6BE747130}" type="pres">
      <dgm:prSet presAssocID="{3EFBE890-30AE-4D89-9795-B85B89CD00FD}" presName="parentNode" presStyleLbl="revTx" presStyleIdx="1" presStyleCnt="3">
        <dgm:presLayoutVars>
          <dgm:chMax val="0"/>
          <dgm:bulletEnabled val="1"/>
        </dgm:presLayoutVars>
      </dgm:prSet>
      <dgm:spPr/>
    </dgm:pt>
    <dgm:pt modelId="{2A1DF714-10F8-408E-AAD3-120B505E74B8}" type="pres">
      <dgm:prSet presAssocID="{4D71E417-ADCE-47B3-82D8-81F18CAC71BF}" presName="sibTrans" presStyleCnt="0"/>
      <dgm:spPr/>
    </dgm:pt>
    <dgm:pt modelId="{B4405A27-D7B1-4512-AAE6-AE4772E1F849}" type="pres">
      <dgm:prSet presAssocID="{06A65B89-5840-467C-B45D-351AB7DD6FAB}" presName="compositeNode" presStyleCnt="0">
        <dgm:presLayoutVars>
          <dgm:bulletEnabled val="1"/>
        </dgm:presLayoutVars>
      </dgm:prSet>
      <dgm:spPr/>
    </dgm:pt>
    <dgm:pt modelId="{36FE23EF-9D74-4DAF-92B5-C696570665FB}" type="pres">
      <dgm:prSet presAssocID="{06A65B89-5840-467C-B45D-351AB7DD6FAB}" presName="image" presStyleLbl="fgImgPlace1" presStyleIdx="2" presStyleCnt="3"/>
      <dgm:spPr>
        <a:blipFill>
          <a:blip xmlns:r="http://schemas.openxmlformats.org/officeDocument/2006/relationships">
            <a:extLst>
              <a:ext uri="{96DAC541-7B7A-43D3-8B79-37D633B846F1}">
                <asvg:svgBlip xmlns:asvg="http://schemas.microsoft.com/office/drawing/2016/SVG/main" r:embed="rId3"/>
              </a:ext>
            </a:extLst>
          </a:blip>
          <a:srcRect/>
          <a:stretch>
            <a:fillRect/>
          </a:stretch>
        </a:blipFill>
      </dgm:spPr>
      <dgm:extLst>
        <a:ext uri="{E40237B7-FDA0-4F09-8148-C483321AD2D9}">
          <dgm14:cNvPr xmlns:dgm14="http://schemas.microsoft.com/office/drawing/2010/diagram" id="0" name="" descr="Questions outline"/>
        </a:ext>
      </dgm:extLst>
    </dgm:pt>
    <dgm:pt modelId="{3E3818F6-66F8-400D-A238-BB93FD774951}" type="pres">
      <dgm:prSet presAssocID="{06A65B89-5840-467C-B45D-351AB7DD6FAB}" presName="childNode" presStyleLbl="node1" presStyleIdx="2" presStyleCnt="3">
        <dgm:presLayoutVars>
          <dgm:bulletEnabled val="1"/>
        </dgm:presLayoutVars>
      </dgm:prSet>
      <dgm:spPr/>
    </dgm:pt>
    <dgm:pt modelId="{4F1EE82A-6023-4C8A-BD7E-35740F75F574}" type="pres">
      <dgm:prSet presAssocID="{06A65B89-5840-467C-B45D-351AB7DD6FAB}" presName="parentNode" presStyleLbl="revTx" presStyleIdx="2" presStyleCnt="3">
        <dgm:presLayoutVars>
          <dgm:chMax val="0"/>
          <dgm:bulletEnabled val="1"/>
        </dgm:presLayoutVars>
      </dgm:prSet>
      <dgm:spPr/>
    </dgm:pt>
  </dgm:ptLst>
  <dgm:cxnLst>
    <dgm:cxn modelId="{C4455105-7335-4FD3-8C02-39EFDEB0D6C8}" srcId="{0038898B-3B49-4A3A-A0A1-DFA1AAD282D6}" destId="{B54AA724-28C9-450E-AAF5-A2C134003913}" srcOrd="2" destOrd="0" parTransId="{EDC2A839-EB62-4BDE-9E63-9DD88DE0755D}" sibTransId="{F783855F-272E-43C1-8553-953A83554A96}"/>
    <dgm:cxn modelId="{3E9E6706-619F-4B6C-8580-6F54F5524B11}" srcId="{3EFBE890-30AE-4D89-9795-B85B89CD00FD}" destId="{2AE1B68C-62EC-4E7F-BCFC-13B31D47964B}" srcOrd="3" destOrd="0" parTransId="{659A4646-9E75-4E77-B170-47E8A51907A8}" sibTransId="{D29E83C5-0216-4BD7-8580-99CEBB1DD377}"/>
    <dgm:cxn modelId="{9E74C517-3FBD-4BED-AFD2-6586E3389CCA}" type="presOf" srcId="{06A65B89-5840-467C-B45D-351AB7DD6FAB}" destId="{4F1EE82A-6023-4C8A-BD7E-35740F75F574}" srcOrd="0" destOrd="0" presId="urn:microsoft.com/office/officeart/2005/8/layout/hList2"/>
    <dgm:cxn modelId="{7E787F18-441D-47F3-B315-6187A7458BAD}" type="presOf" srcId="{3EFBE890-30AE-4D89-9795-B85B89CD00FD}" destId="{DA6912EA-3D48-44E2-982C-17D6BE747130}" srcOrd="0" destOrd="0" presId="urn:microsoft.com/office/officeart/2005/8/layout/hList2"/>
    <dgm:cxn modelId="{A91F5621-1313-4ADE-BE2F-29FAF62399B2}" srcId="{06A65B89-5840-467C-B45D-351AB7DD6FAB}" destId="{8A0277E3-C40A-401E-8EDE-62DE913E882E}" srcOrd="1" destOrd="0" parTransId="{DEABC8FE-6D7B-4955-A40F-A92ED0EFE17B}" sibTransId="{928F93E5-7A11-483F-A94E-545F7D446C1F}"/>
    <dgm:cxn modelId="{29018227-210E-4BEF-84F5-C5317F9E3F6A}" type="presOf" srcId="{3772E349-6966-4A37-8FA0-159367F92157}" destId="{3E3818F6-66F8-400D-A238-BB93FD774951}" srcOrd="0" destOrd="4" presId="urn:microsoft.com/office/officeart/2005/8/layout/hList2"/>
    <dgm:cxn modelId="{957F6D36-C69B-44FA-B43C-E7A74C47B134}" srcId="{3EFBE890-30AE-4D89-9795-B85B89CD00FD}" destId="{24DE1AD5-A1C5-4BBA-ACB0-09B3702224E6}" srcOrd="2" destOrd="0" parTransId="{F7ED7DC8-D897-4093-8515-DF92DEFD91D2}" sibTransId="{63EE1FCE-9EAB-4B5B-8B56-2F3105532CC1}"/>
    <dgm:cxn modelId="{901F995C-BA81-4B38-B25E-E3651B5D83B0}" type="presOf" srcId="{B54AA724-28C9-450E-AAF5-A2C134003913}" destId="{21F243CA-FF02-4977-9680-D1E50610DAF7}" srcOrd="0" destOrd="2" presId="urn:microsoft.com/office/officeart/2005/8/layout/hList2"/>
    <dgm:cxn modelId="{3BA7C060-9071-41BC-8A19-312EAF2365F2}" type="presOf" srcId="{ECC205B6-EC60-4281-B695-54EFEF4CF546}" destId="{E83DF26D-76CE-4788-A22E-4BE91F105A4A}" srcOrd="0" destOrd="0" presId="urn:microsoft.com/office/officeart/2005/8/layout/hList2"/>
    <dgm:cxn modelId="{09B71A69-6711-457F-B6DF-27788D763279}" type="presOf" srcId="{0038898B-3B49-4A3A-A0A1-DFA1AAD282D6}" destId="{50262D1F-7718-45DD-8E4F-734BD783693B}" srcOrd="0" destOrd="0" presId="urn:microsoft.com/office/officeart/2005/8/layout/hList2"/>
    <dgm:cxn modelId="{23F4B069-6BB6-46FD-898F-35291866C707}" srcId="{641E56A8-CCDE-4646-A322-9177E52FD449}" destId="{06A65B89-5840-467C-B45D-351AB7DD6FAB}" srcOrd="2" destOrd="0" parTransId="{E6F37E84-82E0-46A4-BDBF-467B3694AAB2}" sibTransId="{280E2E53-5473-4D56-9AC5-6F07CB0C3525}"/>
    <dgm:cxn modelId="{54EA9B58-2E73-40C6-B15F-5B7FB4FDCE7B}" srcId="{641E56A8-CCDE-4646-A322-9177E52FD449}" destId="{3EFBE890-30AE-4D89-9795-B85B89CD00FD}" srcOrd="1" destOrd="0" parTransId="{2D73B4A9-7170-4650-97EE-CAD8558D13CA}" sibTransId="{4D71E417-ADCE-47B3-82D8-81F18CAC71BF}"/>
    <dgm:cxn modelId="{D1747980-BA3D-4E48-BBC3-13DC025A2CBE}" srcId="{06A65B89-5840-467C-B45D-351AB7DD6FAB}" destId="{3772E349-6966-4A37-8FA0-159367F92157}" srcOrd="4" destOrd="0" parTransId="{543774CD-7999-4390-9D29-A8A040D897B4}" sibTransId="{BFE6237E-4B64-453C-BED8-E076F51BFF71}"/>
    <dgm:cxn modelId="{52FFC187-3092-48B2-BEE6-CE10FCCF4E80}" type="presOf" srcId="{F7E8EEDD-FB08-449C-B6F6-93115496FB9B}" destId="{3E3818F6-66F8-400D-A238-BB93FD774951}" srcOrd="0" destOrd="3" presId="urn:microsoft.com/office/officeart/2005/8/layout/hList2"/>
    <dgm:cxn modelId="{2498DF8D-E93D-4BEB-ABC3-FBCC3DAF7357}" type="presOf" srcId="{34F48ED2-710F-4309-8923-DA2FD2D7BF6B}" destId="{3E3818F6-66F8-400D-A238-BB93FD774951}" srcOrd="0" destOrd="0" presId="urn:microsoft.com/office/officeart/2005/8/layout/hList2"/>
    <dgm:cxn modelId="{FD665898-6E5A-4B7E-849F-7C3046585312}" srcId="{06A65B89-5840-467C-B45D-351AB7DD6FAB}" destId="{57A21ECA-E5CA-45DB-8B14-58DA63F0A4CB}" srcOrd="2" destOrd="0" parTransId="{025062B2-AC03-4798-8902-A24F78BFB4A4}" sibTransId="{F679AFCF-C866-43DC-85CF-B6F39F3B24DC}"/>
    <dgm:cxn modelId="{4C34DA9B-4F6B-46AC-AE8A-D3AB8A7F0B38}" srcId="{641E56A8-CCDE-4646-A322-9177E52FD449}" destId="{0038898B-3B49-4A3A-A0A1-DFA1AAD282D6}" srcOrd="0" destOrd="0" parTransId="{6BD5239A-C95D-4D80-ACA8-8F26D3F12555}" sibTransId="{4D0C5A5A-59B4-40CE-8F19-98FDDC7EF2BD}"/>
    <dgm:cxn modelId="{FF1F6D9F-25FD-49DF-8391-DFF94ABF92AB}" srcId="{06A65B89-5840-467C-B45D-351AB7DD6FAB}" destId="{F7E8EEDD-FB08-449C-B6F6-93115496FB9B}" srcOrd="3" destOrd="0" parTransId="{07332817-8125-4C3E-BB1B-2BF3A12E9D27}" sibTransId="{EC4E65BD-FBB4-436B-8DA3-F0042502180F}"/>
    <dgm:cxn modelId="{44EC8CA1-396A-4A3E-9BA5-61EF2112FA45}" srcId="{3EFBE890-30AE-4D89-9795-B85B89CD00FD}" destId="{304699BE-AEC1-4683-90F5-AA74CB015AAD}" srcOrd="1" destOrd="0" parTransId="{1AE3C4AD-1D3C-48E7-8379-684B299FDD35}" sibTransId="{1D44B3A3-705F-4173-8B6A-F678B6277BC2}"/>
    <dgm:cxn modelId="{EE0881AB-B95C-4F6B-80D9-E35A9F241DCF}" srcId="{06A65B89-5840-467C-B45D-351AB7DD6FAB}" destId="{34F48ED2-710F-4309-8923-DA2FD2D7BF6B}" srcOrd="0" destOrd="0" parTransId="{CA8298EF-4186-4DAD-B3FD-3A35636DA0F3}" sibTransId="{28EB2933-2947-41DB-9196-0F1A3F536A1B}"/>
    <dgm:cxn modelId="{B46E5FB3-BDBB-4FB6-BE6A-DAE32316AE1F}" type="presOf" srcId="{304699BE-AEC1-4683-90F5-AA74CB015AAD}" destId="{E83DF26D-76CE-4788-A22E-4BE91F105A4A}" srcOrd="0" destOrd="1" presId="urn:microsoft.com/office/officeart/2005/8/layout/hList2"/>
    <dgm:cxn modelId="{94050BBB-3FB5-4D75-9E67-223BE8399CD3}" srcId="{0038898B-3B49-4A3A-A0A1-DFA1AAD282D6}" destId="{4DADA526-4B28-4A9B-B70D-859F3B77E81F}" srcOrd="1" destOrd="0" parTransId="{6F105268-CB13-4CD5-9A7A-F748BD690F62}" sibTransId="{4D953459-5677-497D-B078-A3C8B9E0DD60}"/>
    <dgm:cxn modelId="{A83112C1-7C48-43C2-A2B3-29DB56727A55}" type="presOf" srcId="{24DE1AD5-A1C5-4BBA-ACB0-09B3702224E6}" destId="{E83DF26D-76CE-4788-A22E-4BE91F105A4A}" srcOrd="0" destOrd="2" presId="urn:microsoft.com/office/officeart/2005/8/layout/hList2"/>
    <dgm:cxn modelId="{CB1511C3-8634-4352-8784-F7536591BBC1}" srcId="{3EFBE890-30AE-4D89-9795-B85B89CD00FD}" destId="{ECC205B6-EC60-4281-B695-54EFEF4CF546}" srcOrd="0" destOrd="0" parTransId="{46F61A4B-2C06-4621-BA94-AA9B59826FBB}" sibTransId="{82A4F592-9FD4-4DF6-AA90-6D3B9E53BCC2}"/>
    <dgm:cxn modelId="{0E3E54D0-BC9F-4E32-A792-C90BEBA1680C}" type="presOf" srcId="{57A21ECA-E5CA-45DB-8B14-58DA63F0A4CB}" destId="{3E3818F6-66F8-400D-A238-BB93FD774951}" srcOrd="0" destOrd="2" presId="urn:microsoft.com/office/officeart/2005/8/layout/hList2"/>
    <dgm:cxn modelId="{7B59BBD3-ECDF-46E9-9FF5-A847566CDDBD}" type="presOf" srcId="{8A0277E3-C40A-401E-8EDE-62DE913E882E}" destId="{3E3818F6-66F8-400D-A238-BB93FD774951}" srcOrd="0" destOrd="1" presId="urn:microsoft.com/office/officeart/2005/8/layout/hList2"/>
    <dgm:cxn modelId="{4F95C9D3-F9D0-4FD5-8041-8398C92A7793}" type="presOf" srcId="{5F52A6D0-7B9C-457C-B314-0FD6DCC4241A}" destId="{21F243CA-FF02-4977-9680-D1E50610DAF7}" srcOrd="0" destOrd="0" presId="urn:microsoft.com/office/officeart/2005/8/layout/hList2"/>
    <dgm:cxn modelId="{2BB508E1-F004-42E6-AF83-7C98BF38D6D4}" type="presOf" srcId="{641E56A8-CCDE-4646-A322-9177E52FD449}" destId="{534674A8-23CA-413D-99D6-4DC0B043AD28}" srcOrd="0" destOrd="0" presId="urn:microsoft.com/office/officeart/2005/8/layout/hList2"/>
    <dgm:cxn modelId="{9C3B1BE5-D813-4A6C-A956-03D1109A8861}" srcId="{0038898B-3B49-4A3A-A0A1-DFA1AAD282D6}" destId="{5F52A6D0-7B9C-457C-B314-0FD6DCC4241A}" srcOrd="0" destOrd="0" parTransId="{78F5C3CC-888F-43AE-B8C1-AFCEE833F7CD}" sibTransId="{747A7E68-E470-42DA-B453-3776F811493D}"/>
    <dgm:cxn modelId="{6C0868E6-64E4-42A3-A1DE-98B47C3FD9B9}" type="presOf" srcId="{4DADA526-4B28-4A9B-B70D-859F3B77E81F}" destId="{21F243CA-FF02-4977-9680-D1E50610DAF7}" srcOrd="0" destOrd="1" presId="urn:microsoft.com/office/officeart/2005/8/layout/hList2"/>
    <dgm:cxn modelId="{08C877FA-FE01-4963-B223-7193175616E9}" type="presOf" srcId="{2AE1B68C-62EC-4E7F-BCFC-13B31D47964B}" destId="{E83DF26D-76CE-4788-A22E-4BE91F105A4A}" srcOrd="0" destOrd="3" presId="urn:microsoft.com/office/officeart/2005/8/layout/hList2"/>
    <dgm:cxn modelId="{F2926E0C-E762-429F-9B3C-111D30000B2D}" type="presParOf" srcId="{534674A8-23CA-413D-99D6-4DC0B043AD28}" destId="{2F7A88AB-4B57-4D4F-9EAF-6D53BD51B02E}" srcOrd="0" destOrd="0" presId="urn:microsoft.com/office/officeart/2005/8/layout/hList2"/>
    <dgm:cxn modelId="{31DAA2DB-438A-470C-B46F-0ADEDAAB262D}" type="presParOf" srcId="{2F7A88AB-4B57-4D4F-9EAF-6D53BD51B02E}" destId="{F6158E06-69B0-4F60-BFEF-879AAD02B87C}" srcOrd="0" destOrd="0" presId="urn:microsoft.com/office/officeart/2005/8/layout/hList2"/>
    <dgm:cxn modelId="{C798B35F-5FFC-4EA1-8F4F-7FBA26CB6024}" type="presParOf" srcId="{2F7A88AB-4B57-4D4F-9EAF-6D53BD51B02E}" destId="{21F243CA-FF02-4977-9680-D1E50610DAF7}" srcOrd="1" destOrd="0" presId="urn:microsoft.com/office/officeart/2005/8/layout/hList2"/>
    <dgm:cxn modelId="{9A20644F-6499-486A-8B4C-210C4BA143C3}" type="presParOf" srcId="{2F7A88AB-4B57-4D4F-9EAF-6D53BD51B02E}" destId="{50262D1F-7718-45DD-8E4F-734BD783693B}" srcOrd="2" destOrd="0" presId="urn:microsoft.com/office/officeart/2005/8/layout/hList2"/>
    <dgm:cxn modelId="{AAA5628B-5BC7-4105-A4BF-19F2C99AEE07}" type="presParOf" srcId="{534674A8-23CA-413D-99D6-4DC0B043AD28}" destId="{3FB64372-89B5-4723-AE6A-7BCA63C0A5C8}" srcOrd="1" destOrd="0" presId="urn:microsoft.com/office/officeart/2005/8/layout/hList2"/>
    <dgm:cxn modelId="{E0C25F9E-5B34-4F10-9F62-BDEB4ADEBFBC}" type="presParOf" srcId="{534674A8-23CA-413D-99D6-4DC0B043AD28}" destId="{7FA8491C-09D2-4067-902B-BF5B89901F7D}" srcOrd="2" destOrd="0" presId="urn:microsoft.com/office/officeart/2005/8/layout/hList2"/>
    <dgm:cxn modelId="{86969F0E-C5DA-455F-8BAB-27D112033F8F}" type="presParOf" srcId="{7FA8491C-09D2-4067-902B-BF5B89901F7D}" destId="{8995F8A0-1A49-4FA5-80BD-AAB17D4980B0}" srcOrd="0" destOrd="0" presId="urn:microsoft.com/office/officeart/2005/8/layout/hList2"/>
    <dgm:cxn modelId="{5DF8E781-BE9F-443C-8D3F-6E2B84815C00}" type="presParOf" srcId="{7FA8491C-09D2-4067-902B-BF5B89901F7D}" destId="{E83DF26D-76CE-4788-A22E-4BE91F105A4A}" srcOrd="1" destOrd="0" presId="urn:microsoft.com/office/officeart/2005/8/layout/hList2"/>
    <dgm:cxn modelId="{11915F5B-6462-4D90-8C7B-149E13C61FF5}" type="presParOf" srcId="{7FA8491C-09D2-4067-902B-BF5B89901F7D}" destId="{DA6912EA-3D48-44E2-982C-17D6BE747130}" srcOrd="2" destOrd="0" presId="urn:microsoft.com/office/officeart/2005/8/layout/hList2"/>
    <dgm:cxn modelId="{77A8B1DE-F760-46FE-AAB6-8FF1CAAF022B}" type="presParOf" srcId="{534674A8-23CA-413D-99D6-4DC0B043AD28}" destId="{2A1DF714-10F8-408E-AAD3-120B505E74B8}" srcOrd="3" destOrd="0" presId="urn:microsoft.com/office/officeart/2005/8/layout/hList2"/>
    <dgm:cxn modelId="{DEC1E3F8-72F0-4EC3-89FE-D8B6194AE82A}" type="presParOf" srcId="{534674A8-23CA-413D-99D6-4DC0B043AD28}" destId="{B4405A27-D7B1-4512-AAE6-AE4772E1F849}" srcOrd="4" destOrd="0" presId="urn:microsoft.com/office/officeart/2005/8/layout/hList2"/>
    <dgm:cxn modelId="{91695775-5B75-4667-8A06-0C6924856029}" type="presParOf" srcId="{B4405A27-D7B1-4512-AAE6-AE4772E1F849}" destId="{36FE23EF-9D74-4DAF-92B5-C696570665FB}" srcOrd="0" destOrd="0" presId="urn:microsoft.com/office/officeart/2005/8/layout/hList2"/>
    <dgm:cxn modelId="{BDA79696-FFF0-47AD-8F47-3038C73F0FCF}" type="presParOf" srcId="{B4405A27-D7B1-4512-AAE6-AE4772E1F849}" destId="{3E3818F6-66F8-400D-A238-BB93FD774951}" srcOrd="1" destOrd="0" presId="urn:microsoft.com/office/officeart/2005/8/layout/hList2"/>
    <dgm:cxn modelId="{3C2AB150-D6E7-4ABB-A71F-95B15A688E50}" type="presParOf" srcId="{B4405A27-D7B1-4512-AAE6-AE4772E1F849}" destId="{4F1EE82A-6023-4C8A-BD7E-35740F75F574}" srcOrd="2" destOrd="0" presId="urn:microsoft.com/office/officeart/2005/8/layout/h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4AA7AE0-2A19-40B8-89EE-66F0767C4540}"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n-GB"/>
        </a:p>
      </dgm:t>
    </dgm:pt>
    <dgm:pt modelId="{758313F0-8F27-45FF-86EC-EB76CD1F347F}">
      <dgm:prSet phldrT="[Text]" phldr="0" custT="1"/>
      <dgm:spPr>
        <a:solidFill>
          <a:srgbClr val="007770"/>
        </a:solidFill>
      </dgm:spPr>
      <dgm:t>
        <a:bodyPr/>
        <a:lstStyle/>
        <a:p>
          <a:r>
            <a:rPr lang="en-GB" sz="2000" dirty="0">
              <a:latin typeface="Tahoma" panose="020B0604030504040204" pitchFamily="34" charset="0"/>
              <a:ea typeface="Tahoma" panose="020B0604030504040204" pitchFamily="34" charset="0"/>
              <a:cs typeface="Tahoma" panose="020B0604030504040204" pitchFamily="34" charset="0"/>
            </a:rPr>
            <a:t>How effective is our day-to-day engagement with children’s social workers?</a:t>
          </a:r>
        </a:p>
      </dgm:t>
    </dgm:pt>
    <dgm:pt modelId="{8BD30123-BA58-4467-954A-1278F60A883B}" type="parTrans" cxnId="{03826BB0-7F47-443F-AE13-3F1146556DE8}">
      <dgm:prSet/>
      <dgm:spPr/>
      <dgm:t>
        <a:bodyPr/>
        <a:lstStyle/>
        <a:p>
          <a:endParaRPr lang="en-GB">
            <a:latin typeface="Tahoma" panose="020B0604030504040204" pitchFamily="34" charset="0"/>
            <a:ea typeface="Tahoma" panose="020B0604030504040204" pitchFamily="34" charset="0"/>
            <a:cs typeface="Tahoma" panose="020B0604030504040204" pitchFamily="34" charset="0"/>
          </a:endParaRPr>
        </a:p>
      </dgm:t>
    </dgm:pt>
    <dgm:pt modelId="{9466A1A8-D5C6-4B09-A59A-F34B9E77CD93}" type="sibTrans" cxnId="{03826BB0-7F47-443F-AE13-3F1146556DE8}">
      <dgm:prSet/>
      <dgm:spPr/>
      <dgm:t>
        <a:bodyPr/>
        <a:lstStyle/>
        <a:p>
          <a:endParaRPr lang="en-GB">
            <a:latin typeface="Tahoma" panose="020B0604030504040204" pitchFamily="34" charset="0"/>
            <a:ea typeface="Tahoma" panose="020B0604030504040204" pitchFamily="34" charset="0"/>
            <a:cs typeface="Tahoma" panose="020B0604030504040204" pitchFamily="34" charset="0"/>
          </a:endParaRPr>
        </a:p>
      </dgm:t>
    </dgm:pt>
    <dgm:pt modelId="{BDE0F3FB-44D3-41C3-BE7F-E5FD1D6288CA}">
      <dgm:prSet phldrT="[Text]" phldr="0" custT="1"/>
      <dgm:spPr>
        <a:solidFill>
          <a:srgbClr val="007770"/>
        </a:solidFill>
      </dgm:spPr>
      <dgm:t>
        <a:bodyPr/>
        <a:lstStyle/>
        <a:p>
          <a:r>
            <a:rPr lang="en-GB" sz="2000" dirty="0">
              <a:latin typeface="Tahoma" panose="020B0604030504040204" pitchFamily="34" charset="0"/>
              <a:ea typeface="Tahoma" panose="020B0604030504040204" pitchFamily="34" charset="0"/>
              <a:cs typeface="Tahoma" panose="020B0604030504040204" pitchFamily="34" charset="0"/>
            </a:rPr>
            <a:t>What helps our interactions work well?</a:t>
          </a:r>
        </a:p>
      </dgm:t>
    </dgm:pt>
    <dgm:pt modelId="{3B4BEC09-FE97-4CB0-BA51-61D4D484C459}" type="parTrans" cxnId="{8D830B32-8A73-4551-BF95-566D258F46AF}">
      <dgm:prSet/>
      <dgm:spPr/>
      <dgm:t>
        <a:bodyPr/>
        <a:lstStyle/>
        <a:p>
          <a:endParaRPr lang="en-GB">
            <a:latin typeface="Tahoma" panose="020B0604030504040204" pitchFamily="34" charset="0"/>
            <a:ea typeface="Tahoma" panose="020B0604030504040204" pitchFamily="34" charset="0"/>
            <a:cs typeface="Tahoma" panose="020B0604030504040204" pitchFamily="34" charset="0"/>
          </a:endParaRPr>
        </a:p>
      </dgm:t>
    </dgm:pt>
    <dgm:pt modelId="{37DB729A-23DE-4F50-A811-5BFC4C002AB9}" type="sibTrans" cxnId="{8D830B32-8A73-4551-BF95-566D258F46AF}">
      <dgm:prSet/>
      <dgm:spPr/>
      <dgm:t>
        <a:bodyPr/>
        <a:lstStyle/>
        <a:p>
          <a:endParaRPr lang="en-GB">
            <a:latin typeface="Tahoma" panose="020B0604030504040204" pitchFamily="34" charset="0"/>
            <a:ea typeface="Tahoma" panose="020B0604030504040204" pitchFamily="34" charset="0"/>
            <a:cs typeface="Tahoma" panose="020B0604030504040204" pitchFamily="34" charset="0"/>
          </a:endParaRPr>
        </a:p>
      </dgm:t>
    </dgm:pt>
    <dgm:pt modelId="{6F1BBF95-58A1-45BC-8883-97D326690D7F}">
      <dgm:prSet phldrT="[Text]" phldr="0" custT="1"/>
      <dgm:spPr>
        <a:solidFill>
          <a:srgbClr val="007770"/>
        </a:solidFill>
      </dgm:spPr>
      <dgm:t>
        <a:bodyPr/>
        <a:lstStyle/>
        <a:p>
          <a:r>
            <a:rPr lang="en-GB" sz="2000" dirty="0">
              <a:latin typeface="Tahoma" panose="020B0604030504040204" pitchFamily="34" charset="0"/>
              <a:ea typeface="Tahoma" panose="020B0604030504040204" pitchFamily="34" charset="0"/>
              <a:cs typeface="Tahoma" panose="020B0604030504040204" pitchFamily="34" charset="0"/>
            </a:rPr>
            <a:t>How confident are we to challenge decisions we do not agree with and escalate concerns appropriately?</a:t>
          </a:r>
        </a:p>
      </dgm:t>
    </dgm:pt>
    <dgm:pt modelId="{13A67E6C-DD14-406E-BB44-D1FBAAA3E92E}" type="parTrans" cxnId="{C889CB9A-7822-4F10-A8D6-E95F5F815B40}">
      <dgm:prSet/>
      <dgm:spPr/>
      <dgm:t>
        <a:bodyPr/>
        <a:lstStyle/>
        <a:p>
          <a:endParaRPr lang="en-GB">
            <a:latin typeface="Tahoma" panose="020B0604030504040204" pitchFamily="34" charset="0"/>
            <a:ea typeface="Tahoma" panose="020B0604030504040204" pitchFamily="34" charset="0"/>
            <a:cs typeface="Tahoma" panose="020B0604030504040204" pitchFamily="34" charset="0"/>
          </a:endParaRPr>
        </a:p>
      </dgm:t>
    </dgm:pt>
    <dgm:pt modelId="{88467C8D-81F1-4744-B462-0342BE90E9C0}" type="sibTrans" cxnId="{C889CB9A-7822-4F10-A8D6-E95F5F815B40}">
      <dgm:prSet/>
      <dgm:spPr/>
      <dgm:t>
        <a:bodyPr/>
        <a:lstStyle/>
        <a:p>
          <a:endParaRPr lang="en-GB">
            <a:latin typeface="Tahoma" panose="020B0604030504040204" pitchFamily="34" charset="0"/>
            <a:ea typeface="Tahoma" panose="020B0604030504040204" pitchFamily="34" charset="0"/>
            <a:cs typeface="Tahoma" panose="020B0604030504040204" pitchFamily="34" charset="0"/>
          </a:endParaRPr>
        </a:p>
      </dgm:t>
    </dgm:pt>
    <dgm:pt modelId="{3038E1AA-65C7-4353-B431-DE865FAAF283}">
      <dgm:prSet phldrT="[Text]" phldr="0" custT="1"/>
      <dgm:spPr>
        <a:solidFill>
          <a:srgbClr val="007770"/>
        </a:solidFill>
      </dgm:spPr>
      <dgm:t>
        <a:bodyPr/>
        <a:lstStyle/>
        <a:p>
          <a:r>
            <a:rPr lang="en-GB" sz="2000" dirty="0">
              <a:latin typeface="Tahoma" panose="020B0604030504040204" pitchFamily="34" charset="0"/>
              <a:ea typeface="Tahoma" panose="020B0604030504040204" pitchFamily="34" charset="0"/>
              <a:cs typeface="Tahoma" panose="020B0604030504040204" pitchFamily="34" charset="0"/>
            </a:rPr>
            <a:t>Where do we see tensions, delays or misunderstandings?</a:t>
          </a:r>
        </a:p>
      </dgm:t>
    </dgm:pt>
    <dgm:pt modelId="{2B7B5D26-3364-449A-B45C-F1D9AE4B08AC}" type="parTrans" cxnId="{CFFD6194-8579-4A14-A1C8-F03BA8166C24}">
      <dgm:prSet/>
      <dgm:spPr/>
      <dgm:t>
        <a:bodyPr/>
        <a:lstStyle/>
        <a:p>
          <a:endParaRPr lang="en-GB">
            <a:latin typeface="Tahoma" panose="020B0604030504040204" pitchFamily="34" charset="0"/>
            <a:ea typeface="Tahoma" panose="020B0604030504040204" pitchFamily="34" charset="0"/>
            <a:cs typeface="Tahoma" panose="020B0604030504040204" pitchFamily="34" charset="0"/>
          </a:endParaRPr>
        </a:p>
      </dgm:t>
    </dgm:pt>
    <dgm:pt modelId="{00F179A4-4F9F-4DC7-9B64-E6DD3153C044}" type="sibTrans" cxnId="{CFFD6194-8579-4A14-A1C8-F03BA8166C24}">
      <dgm:prSet/>
      <dgm:spPr/>
      <dgm:t>
        <a:bodyPr/>
        <a:lstStyle/>
        <a:p>
          <a:endParaRPr lang="en-GB">
            <a:latin typeface="Tahoma" panose="020B0604030504040204" pitchFamily="34" charset="0"/>
            <a:ea typeface="Tahoma" panose="020B0604030504040204" pitchFamily="34" charset="0"/>
            <a:cs typeface="Tahoma" panose="020B0604030504040204" pitchFamily="34" charset="0"/>
          </a:endParaRPr>
        </a:p>
      </dgm:t>
    </dgm:pt>
    <dgm:pt modelId="{94DF85C0-B85B-4774-AB2F-AEE5F72C9314}" type="pres">
      <dgm:prSet presAssocID="{74AA7AE0-2A19-40B8-89EE-66F0767C4540}" presName="linearFlow" presStyleCnt="0">
        <dgm:presLayoutVars>
          <dgm:dir/>
          <dgm:resizeHandles val="exact"/>
        </dgm:presLayoutVars>
      </dgm:prSet>
      <dgm:spPr/>
    </dgm:pt>
    <dgm:pt modelId="{E478E9DA-DFED-4255-9426-9E36229FECC8}" type="pres">
      <dgm:prSet presAssocID="{758313F0-8F27-45FF-86EC-EB76CD1F347F}" presName="composite" presStyleCnt="0"/>
      <dgm:spPr/>
    </dgm:pt>
    <dgm:pt modelId="{FBB2184D-770C-49E7-A8C3-19BB28419342}" type="pres">
      <dgm:prSet presAssocID="{758313F0-8F27-45FF-86EC-EB76CD1F347F}" presName="imgShp" presStyleLbl="fgImgPlace1" presStyleIdx="0" presStyleCnt="4"/>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dgm:spPr>
      <dgm:extLst>
        <a:ext uri="{E40237B7-FDA0-4F09-8148-C483321AD2D9}">
          <dgm14:cNvPr xmlns:dgm14="http://schemas.microsoft.com/office/drawing/2010/diagram" id="0" name="" descr="Chat outline"/>
        </a:ext>
      </dgm:extLst>
    </dgm:pt>
    <dgm:pt modelId="{4C3832FA-C58D-46FE-8540-C027BA6F25AE}" type="pres">
      <dgm:prSet presAssocID="{758313F0-8F27-45FF-86EC-EB76CD1F347F}" presName="txShp" presStyleLbl="node1" presStyleIdx="0" presStyleCnt="4">
        <dgm:presLayoutVars>
          <dgm:bulletEnabled val="1"/>
        </dgm:presLayoutVars>
      </dgm:prSet>
      <dgm:spPr/>
    </dgm:pt>
    <dgm:pt modelId="{F7070DEA-14A8-4D0A-9DF5-0D68ED6B69E3}" type="pres">
      <dgm:prSet presAssocID="{9466A1A8-D5C6-4B09-A59A-F34B9E77CD93}" presName="spacing" presStyleCnt="0"/>
      <dgm:spPr/>
    </dgm:pt>
    <dgm:pt modelId="{E9B14A9E-0049-42F8-82F2-61BFAC8E0F42}" type="pres">
      <dgm:prSet presAssocID="{BDE0F3FB-44D3-41C3-BE7F-E5FD1D6288CA}" presName="composite" presStyleCnt="0"/>
      <dgm:spPr/>
    </dgm:pt>
    <dgm:pt modelId="{CF5550D6-CF04-4D2E-822A-9C5257485FD7}" type="pres">
      <dgm:prSet presAssocID="{BDE0F3FB-44D3-41C3-BE7F-E5FD1D6288CA}" presName="imgShp" presStyleLbl="fgImgPlace1" presStyleIdx="1" presStyleCnt="4"/>
      <dgm:spPr>
        <a:blipFill>
          <a:blip xmlns:r="http://schemas.openxmlformats.org/officeDocument/2006/relationships">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Checkmark with solid fill"/>
        </a:ext>
      </dgm:extLst>
    </dgm:pt>
    <dgm:pt modelId="{441E879D-15CB-4370-9E18-D2CAAABCD38A}" type="pres">
      <dgm:prSet presAssocID="{BDE0F3FB-44D3-41C3-BE7F-E5FD1D6288CA}" presName="txShp" presStyleLbl="node1" presStyleIdx="1" presStyleCnt="4">
        <dgm:presLayoutVars>
          <dgm:bulletEnabled val="1"/>
        </dgm:presLayoutVars>
      </dgm:prSet>
      <dgm:spPr/>
    </dgm:pt>
    <dgm:pt modelId="{45F636D6-2E6F-49E4-8A84-BFF0D2C958B1}" type="pres">
      <dgm:prSet presAssocID="{37DB729A-23DE-4F50-A811-5BFC4C002AB9}" presName="spacing" presStyleCnt="0"/>
      <dgm:spPr/>
    </dgm:pt>
    <dgm:pt modelId="{01D30C59-B57F-4C9C-922F-958499133635}" type="pres">
      <dgm:prSet presAssocID="{3038E1AA-65C7-4353-B431-DE865FAAF283}" presName="composite" presStyleCnt="0"/>
      <dgm:spPr/>
    </dgm:pt>
    <dgm:pt modelId="{9EA541D6-DC8B-4FA5-ADEB-8EE9086E7A31}" type="pres">
      <dgm:prSet presAssocID="{3038E1AA-65C7-4353-B431-DE865FAAF283}" presName="imgShp" presStyleLbl="fgImgPlace1" presStyleIdx="2" presStyleCnt="4"/>
      <dgm:spPr>
        <a:blipFill>
          <a:blip xmlns:r="http://schemas.openxmlformats.org/officeDocument/2006/relationships">
            <a:extLst>
              <a:ext uri="{96DAC541-7B7A-43D3-8B79-37D633B846F1}">
                <asvg:svgBlip xmlns:asvg="http://schemas.microsoft.com/office/drawing/2016/SVG/main" r:embed="rId3"/>
              </a:ext>
            </a:extLst>
          </a:blip>
          <a:srcRect/>
          <a:stretch>
            <a:fillRect/>
          </a:stretch>
        </a:blipFill>
      </dgm:spPr>
      <dgm:extLst>
        <a:ext uri="{E40237B7-FDA0-4F09-8148-C483321AD2D9}">
          <dgm14:cNvPr xmlns:dgm14="http://schemas.microsoft.com/office/drawing/2010/diagram" id="0" name="" descr="Warning with solid fill"/>
        </a:ext>
      </dgm:extLst>
    </dgm:pt>
    <dgm:pt modelId="{A5DEF2DC-B1CE-43E5-883B-5D7F581CFF22}" type="pres">
      <dgm:prSet presAssocID="{3038E1AA-65C7-4353-B431-DE865FAAF283}" presName="txShp" presStyleLbl="node1" presStyleIdx="2" presStyleCnt="4">
        <dgm:presLayoutVars>
          <dgm:bulletEnabled val="1"/>
        </dgm:presLayoutVars>
      </dgm:prSet>
      <dgm:spPr/>
    </dgm:pt>
    <dgm:pt modelId="{2766FD35-DB4A-4900-9FD1-DDBA691467BC}" type="pres">
      <dgm:prSet presAssocID="{00F179A4-4F9F-4DC7-9B64-E6DD3153C044}" presName="spacing" presStyleCnt="0"/>
      <dgm:spPr/>
    </dgm:pt>
    <dgm:pt modelId="{08A67B4D-DB04-4910-9C42-193C754964A9}" type="pres">
      <dgm:prSet presAssocID="{6F1BBF95-58A1-45BC-8883-97D326690D7F}" presName="composite" presStyleCnt="0"/>
      <dgm:spPr/>
    </dgm:pt>
    <dgm:pt modelId="{2F1A9561-355B-4040-A277-B4E86D90993A}" type="pres">
      <dgm:prSet presAssocID="{6F1BBF95-58A1-45BC-8883-97D326690D7F}" presName="imgShp" presStyleLbl="fgImgPlace1" presStyleIdx="3" presStyleCnt="4"/>
      <dgm:spPr>
        <a:blipFill>
          <a:blip xmlns:r="http://schemas.openxmlformats.org/officeDocument/2006/relationships">
            <a:extLs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Business Growth outline"/>
        </a:ext>
      </dgm:extLst>
    </dgm:pt>
    <dgm:pt modelId="{2F87CED3-FF7C-4E76-B7A3-B586E9396DB4}" type="pres">
      <dgm:prSet presAssocID="{6F1BBF95-58A1-45BC-8883-97D326690D7F}" presName="txShp" presStyleLbl="node1" presStyleIdx="3" presStyleCnt="4">
        <dgm:presLayoutVars>
          <dgm:bulletEnabled val="1"/>
        </dgm:presLayoutVars>
      </dgm:prSet>
      <dgm:spPr/>
    </dgm:pt>
  </dgm:ptLst>
  <dgm:cxnLst>
    <dgm:cxn modelId="{3D8F0309-16FB-420E-89C4-E3E6AA4F4597}" type="presOf" srcId="{74AA7AE0-2A19-40B8-89EE-66F0767C4540}" destId="{94DF85C0-B85B-4774-AB2F-AEE5F72C9314}" srcOrd="0" destOrd="0" presId="urn:microsoft.com/office/officeart/2005/8/layout/vList3"/>
    <dgm:cxn modelId="{7E758327-9C69-4C1C-917C-C55A08BDAB49}" type="presOf" srcId="{3038E1AA-65C7-4353-B431-DE865FAAF283}" destId="{A5DEF2DC-B1CE-43E5-883B-5D7F581CFF22}" srcOrd="0" destOrd="0" presId="urn:microsoft.com/office/officeart/2005/8/layout/vList3"/>
    <dgm:cxn modelId="{8D830B32-8A73-4551-BF95-566D258F46AF}" srcId="{74AA7AE0-2A19-40B8-89EE-66F0767C4540}" destId="{BDE0F3FB-44D3-41C3-BE7F-E5FD1D6288CA}" srcOrd="1" destOrd="0" parTransId="{3B4BEC09-FE97-4CB0-BA51-61D4D484C459}" sibTransId="{37DB729A-23DE-4F50-A811-5BFC4C002AB9}"/>
    <dgm:cxn modelId="{B300B045-905C-470F-82AD-F2A89E8648EB}" type="presOf" srcId="{BDE0F3FB-44D3-41C3-BE7F-E5FD1D6288CA}" destId="{441E879D-15CB-4370-9E18-D2CAAABCD38A}" srcOrd="0" destOrd="0" presId="urn:microsoft.com/office/officeart/2005/8/layout/vList3"/>
    <dgm:cxn modelId="{CFFD6194-8579-4A14-A1C8-F03BA8166C24}" srcId="{74AA7AE0-2A19-40B8-89EE-66F0767C4540}" destId="{3038E1AA-65C7-4353-B431-DE865FAAF283}" srcOrd="2" destOrd="0" parTransId="{2B7B5D26-3364-449A-B45C-F1D9AE4B08AC}" sibTransId="{00F179A4-4F9F-4DC7-9B64-E6DD3153C044}"/>
    <dgm:cxn modelId="{C889CB9A-7822-4F10-A8D6-E95F5F815B40}" srcId="{74AA7AE0-2A19-40B8-89EE-66F0767C4540}" destId="{6F1BBF95-58A1-45BC-8883-97D326690D7F}" srcOrd="3" destOrd="0" parTransId="{13A67E6C-DD14-406E-BB44-D1FBAAA3E92E}" sibTransId="{88467C8D-81F1-4744-B462-0342BE90E9C0}"/>
    <dgm:cxn modelId="{03826BB0-7F47-443F-AE13-3F1146556DE8}" srcId="{74AA7AE0-2A19-40B8-89EE-66F0767C4540}" destId="{758313F0-8F27-45FF-86EC-EB76CD1F347F}" srcOrd="0" destOrd="0" parTransId="{8BD30123-BA58-4467-954A-1278F60A883B}" sibTransId="{9466A1A8-D5C6-4B09-A59A-F34B9E77CD93}"/>
    <dgm:cxn modelId="{5D3966B7-AC05-4938-ADD7-2A3898C14159}" type="presOf" srcId="{758313F0-8F27-45FF-86EC-EB76CD1F347F}" destId="{4C3832FA-C58D-46FE-8540-C027BA6F25AE}" srcOrd="0" destOrd="0" presId="urn:microsoft.com/office/officeart/2005/8/layout/vList3"/>
    <dgm:cxn modelId="{DAD55EC8-4662-4DDA-BE6C-D808C842C37A}" type="presOf" srcId="{6F1BBF95-58A1-45BC-8883-97D326690D7F}" destId="{2F87CED3-FF7C-4E76-B7A3-B586E9396DB4}" srcOrd="0" destOrd="0" presId="urn:microsoft.com/office/officeart/2005/8/layout/vList3"/>
    <dgm:cxn modelId="{BD4330B9-CADD-46D5-B694-C9A5C5B08A59}" type="presParOf" srcId="{94DF85C0-B85B-4774-AB2F-AEE5F72C9314}" destId="{E478E9DA-DFED-4255-9426-9E36229FECC8}" srcOrd="0" destOrd="0" presId="urn:microsoft.com/office/officeart/2005/8/layout/vList3"/>
    <dgm:cxn modelId="{9275690F-5824-479E-9F02-20B230ABCD59}" type="presParOf" srcId="{E478E9DA-DFED-4255-9426-9E36229FECC8}" destId="{FBB2184D-770C-49E7-A8C3-19BB28419342}" srcOrd="0" destOrd="0" presId="urn:microsoft.com/office/officeart/2005/8/layout/vList3"/>
    <dgm:cxn modelId="{532813E3-9FF1-4E2A-AF7C-DEFACEB547C4}" type="presParOf" srcId="{E478E9DA-DFED-4255-9426-9E36229FECC8}" destId="{4C3832FA-C58D-46FE-8540-C027BA6F25AE}" srcOrd="1" destOrd="0" presId="urn:microsoft.com/office/officeart/2005/8/layout/vList3"/>
    <dgm:cxn modelId="{6BBDDA25-CA0E-4D29-9F93-BD9B007680F0}" type="presParOf" srcId="{94DF85C0-B85B-4774-AB2F-AEE5F72C9314}" destId="{F7070DEA-14A8-4D0A-9DF5-0D68ED6B69E3}" srcOrd="1" destOrd="0" presId="urn:microsoft.com/office/officeart/2005/8/layout/vList3"/>
    <dgm:cxn modelId="{37753267-F4AA-4A96-8274-32FF7C2D7421}" type="presParOf" srcId="{94DF85C0-B85B-4774-AB2F-AEE5F72C9314}" destId="{E9B14A9E-0049-42F8-82F2-61BFAC8E0F42}" srcOrd="2" destOrd="0" presId="urn:microsoft.com/office/officeart/2005/8/layout/vList3"/>
    <dgm:cxn modelId="{FBBDB15B-9819-48DC-8C95-E67FE83B47E2}" type="presParOf" srcId="{E9B14A9E-0049-42F8-82F2-61BFAC8E0F42}" destId="{CF5550D6-CF04-4D2E-822A-9C5257485FD7}" srcOrd="0" destOrd="0" presId="urn:microsoft.com/office/officeart/2005/8/layout/vList3"/>
    <dgm:cxn modelId="{BD58C4F9-3F88-468E-A115-D4B4495AFAC9}" type="presParOf" srcId="{E9B14A9E-0049-42F8-82F2-61BFAC8E0F42}" destId="{441E879D-15CB-4370-9E18-D2CAAABCD38A}" srcOrd="1" destOrd="0" presId="urn:microsoft.com/office/officeart/2005/8/layout/vList3"/>
    <dgm:cxn modelId="{3B691297-ACA2-47BB-864F-82A7B207CE0A}" type="presParOf" srcId="{94DF85C0-B85B-4774-AB2F-AEE5F72C9314}" destId="{45F636D6-2E6F-49E4-8A84-BFF0D2C958B1}" srcOrd="3" destOrd="0" presId="urn:microsoft.com/office/officeart/2005/8/layout/vList3"/>
    <dgm:cxn modelId="{A9BB9C37-2D7C-4716-A25F-4453147B2966}" type="presParOf" srcId="{94DF85C0-B85B-4774-AB2F-AEE5F72C9314}" destId="{01D30C59-B57F-4C9C-922F-958499133635}" srcOrd="4" destOrd="0" presId="urn:microsoft.com/office/officeart/2005/8/layout/vList3"/>
    <dgm:cxn modelId="{CAEDA77F-EDAE-482F-83DE-B949D89BA8CE}" type="presParOf" srcId="{01D30C59-B57F-4C9C-922F-958499133635}" destId="{9EA541D6-DC8B-4FA5-ADEB-8EE9086E7A31}" srcOrd="0" destOrd="0" presId="urn:microsoft.com/office/officeart/2005/8/layout/vList3"/>
    <dgm:cxn modelId="{D07B75AD-34FE-419D-9085-3E484D69C179}" type="presParOf" srcId="{01D30C59-B57F-4C9C-922F-958499133635}" destId="{A5DEF2DC-B1CE-43E5-883B-5D7F581CFF22}" srcOrd="1" destOrd="0" presId="urn:microsoft.com/office/officeart/2005/8/layout/vList3"/>
    <dgm:cxn modelId="{544E34A8-E8BE-4230-B524-FEA6C332EE99}" type="presParOf" srcId="{94DF85C0-B85B-4774-AB2F-AEE5F72C9314}" destId="{2766FD35-DB4A-4900-9FD1-DDBA691467BC}" srcOrd="5" destOrd="0" presId="urn:microsoft.com/office/officeart/2005/8/layout/vList3"/>
    <dgm:cxn modelId="{A3625158-C8AE-4FC9-B3D8-A4976E6AA0C0}" type="presParOf" srcId="{94DF85C0-B85B-4774-AB2F-AEE5F72C9314}" destId="{08A67B4D-DB04-4910-9C42-193C754964A9}" srcOrd="6" destOrd="0" presId="urn:microsoft.com/office/officeart/2005/8/layout/vList3"/>
    <dgm:cxn modelId="{86DB9EA9-B718-4CEE-B959-F8391DAB3D02}" type="presParOf" srcId="{08A67B4D-DB04-4910-9C42-193C754964A9}" destId="{2F1A9561-355B-4040-A277-B4E86D90993A}" srcOrd="0" destOrd="0" presId="urn:microsoft.com/office/officeart/2005/8/layout/vList3"/>
    <dgm:cxn modelId="{B22A246B-C17E-4E37-AF00-759FD3DFBCB3}" type="presParOf" srcId="{08A67B4D-DB04-4910-9C42-193C754964A9}" destId="{2F87CED3-FF7C-4E76-B7A3-B586E9396DB4}"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7B6BBBB-EB2A-4B4E-9F37-FF017CCABC3A}" type="doc">
      <dgm:prSet loTypeId="urn:microsoft.com/office/officeart/2009/3/layout/StepUpProcess" loCatId="process" qsTypeId="urn:microsoft.com/office/officeart/2005/8/quickstyle/simple1" qsCatId="simple" csTypeId="urn:microsoft.com/office/officeart/2005/8/colors/accent1_2" csCatId="accent1" phldr="1"/>
      <dgm:spPr/>
      <dgm:t>
        <a:bodyPr/>
        <a:lstStyle/>
        <a:p>
          <a:endParaRPr lang="en-GB"/>
        </a:p>
      </dgm:t>
    </dgm:pt>
    <dgm:pt modelId="{39C5B78E-7431-4DED-9341-83CEBB6C7B7A}">
      <dgm:prSet phldrT="[Text]" phldr="0"/>
      <dgm:spPr/>
      <dgm:t>
        <a:bodyPr/>
        <a:lstStyle/>
        <a:p>
          <a:r>
            <a:rPr lang="en-GB" dirty="0">
              <a:latin typeface="Tahoma" panose="020B0604030504040204" pitchFamily="34" charset="0"/>
              <a:ea typeface="Tahoma" panose="020B0604030504040204" pitchFamily="34" charset="0"/>
              <a:cs typeface="Tahoma" panose="020B0604030504040204" pitchFamily="34" charset="0"/>
            </a:rPr>
            <a:t>Practical barriers</a:t>
          </a:r>
        </a:p>
      </dgm:t>
    </dgm:pt>
    <dgm:pt modelId="{4F724C8A-5FFE-445A-93A2-D2E7CED1809E}" type="parTrans" cxnId="{C60FE363-B64D-45C2-B9A6-49B28D2F41F5}">
      <dgm:prSet/>
      <dgm:spPr/>
      <dgm:t>
        <a:bodyPr/>
        <a:lstStyle/>
        <a:p>
          <a:endParaRPr lang="en-GB">
            <a:latin typeface="Tahoma" panose="020B0604030504040204" pitchFamily="34" charset="0"/>
            <a:ea typeface="Tahoma" panose="020B0604030504040204" pitchFamily="34" charset="0"/>
            <a:cs typeface="Tahoma" panose="020B0604030504040204" pitchFamily="34" charset="0"/>
          </a:endParaRPr>
        </a:p>
      </dgm:t>
    </dgm:pt>
    <dgm:pt modelId="{971E42FB-5625-450E-A239-E44B3938BAAB}" type="sibTrans" cxnId="{C60FE363-B64D-45C2-B9A6-49B28D2F41F5}">
      <dgm:prSet/>
      <dgm:spPr/>
      <dgm:t>
        <a:bodyPr/>
        <a:lstStyle/>
        <a:p>
          <a:endParaRPr lang="en-GB">
            <a:latin typeface="Tahoma" panose="020B0604030504040204" pitchFamily="34" charset="0"/>
            <a:ea typeface="Tahoma" panose="020B0604030504040204" pitchFamily="34" charset="0"/>
            <a:cs typeface="Tahoma" panose="020B0604030504040204" pitchFamily="34" charset="0"/>
          </a:endParaRPr>
        </a:p>
      </dgm:t>
    </dgm:pt>
    <dgm:pt modelId="{B8890BED-6B36-40B5-A70F-57AE5DCF4DF1}">
      <dgm:prSet phldrT="[Text]" phldr="0"/>
      <dgm:spPr/>
      <dgm:t>
        <a:bodyPr/>
        <a:lstStyle/>
        <a:p>
          <a:r>
            <a:rPr lang="en-GB" dirty="0">
              <a:latin typeface="Tahoma" panose="020B0604030504040204" pitchFamily="34" charset="0"/>
              <a:ea typeface="Tahoma" panose="020B0604030504040204" pitchFamily="34" charset="0"/>
              <a:cs typeface="Tahoma" panose="020B0604030504040204" pitchFamily="34" charset="0"/>
            </a:rPr>
            <a:t>Confidence barriers </a:t>
          </a:r>
        </a:p>
      </dgm:t>
    </dgm:pt>
    <dgm:pt modelId="{0D419D16-F79E-4EAE-A541-FDEA1FB3B786}" type="parTrans" cxnId="{55CD2D3E-2AD2-47C7-A552-E1C7B6725CEF}">
      <dgm:prSet/>
      <dgm:spPr/>
      <dgm:t>
        <a:bodyPr/>
        <a:lstStyle/>
        <a:p>
          <a:endParaRPr lang="en-GB">
            <a:latin typeface="Tahoma" panose="020B0604030504040204" pitchFamily="34" charset="0"/>
            <a:ea typeface="Tahoma" panose="020B0604030504040204" pitchFamily="34" charset="0"/>
            <a:cs typeface="Tahoma" panose="020B0604030504040204" pitchFamily="34" charset="0"/>
          </a:endParaRPr>
        </a:p>
      </dgm:t>
    </dgm:pt>
    <dgm:pt modelId="{775919D6-8294-4533-9EA3-2BCCB57C64FA}" type="sibTrans" cxnId="{55CD2D3E-2AD2-47C7-A552-E1C7B6725CEF}">
      <dgm:prSet/>
      <dgm:spPr/>
      <dgm:t>
        <a:bodyPr/>
        <a:lstStyle/>
        <a:p>
          <a:endParaRPr lang="en-GB">
            <a:latin typeface="Tahoma" panose="020B0604030504040204" pitchFamily="34" charset="0"/>
            <a:ea typeface="Tahoma" panose="020B0604030504040204" pitchFamily="34" charset="0"/>
            <a:cs typeface="Tahoma" panose="020B0604030504040204" pitchFamily="34" charset="0"/>
          </a:endParaRPr>
        </a:p>
      </dgm:t>
    </dgm:pt>
    <dgm:pt modelId="{9ABE6AD9-0D64-4334-9F53-CC6746286463}">
      <dgm:prSet phldrT="[Text]" phldr="0"/>
      <dgm:spPr/>
      <dgm:t>
        <a:bodyPr/>
        <a:lstStyle/>
        <a:p>
          <a:r>
            <a:rPr lang="en-GB" dirty="0">
              <a:latin typeface="Tahoma" panose="020B0604030504040204" pitchFamily="34" charset="0"/>
              <a:ea typeface="Tahoma" panose="020B0604030504040204" pitchFamily="34" charset="0"/>
              <a:cs typeface="Tahoma" panose="020B0604030504040204" pitchFamily="34" charset="0"/>
            </a:rPr>
            <a:t>System barriers</a:t>
          </a:r>
        </a:p>
      </dgm:t>
    </dgm:pt>
    <dgm:pt modelId="{4E5080DD-C5F6-4CBC-8443-7BFB9D3B677E}" type="parTrans" cxnId="{E6C66177-A44B-459E-92D4-E765E3D1D3B3}">
      <dgm:prSet/>
      <dgm:spPr/>
      <dgm:t>
        <a:bodyPr/>
        <a:lstStyle/>
        <a:p>
          <a:endParaRPr lang="en-GB">
            <a:latin typeface="Tahoma" panose="020B0604030504040204" pitchFamily="34" charset="0"/>
            <a:ea typeface="Tahoma" panose="020B0604030504040204" pitchFamily="34" charset="0"/>
            <a:cs typeface="Tahoma" panose="020B0604030504040204" pitchFamily="34" charset="0"/>
          </a:endParaRPr>
        </a:p>
      </dgm:t>
    </dgm:pt>
    <dgm:pt modelId="{B65F84D7-9A29-4D6B-8FE7-FF689A41E19B}" type="sibTrans" cxnId="{E6C66177-A44B-459E-92D4-E765E3D1D3B3}">
      <dgm:prSet/>
      <dgm:spPr/>
      <dgm:t>
        <a:bodyPr/>
        <a:lstStyle/>
        <a:p>
          <a:endParaRPr lang="en-GB">
            <a:latin typeface="Tahoma" panose="020B0604030504040204" pitchFamily="34" charset="0"/>
            <a:ea typeface="Tahoma" panose="020B0604030504040204" pitchFamily="34" charset="0"/>
            <a:cs typeface="Tahoma" panose="020B0604030504040204" pitchFamily="34" charset="0"/>
          </a:endParaRPr>
        </a:p>
      </dgm:t>
    </dgm:pt>
    <dgm:pt modelId="{D5F1C2FF-5BC8-48C1-9BF3-7D0F598C956E}" type="pres">
      <dgm:prSet presAssocID="{77B6BBBB-EB2A-4B4E-9F37-FF017CCABC3A}" presName="rootnode" presStyleCnt="0">
        <dgm:presLayoutVars>
          <dgm:chMax/>
          <dgm:chPref/>
          <dgm:dir/>
          <dgm:animLvl val="lvl"/>
        </dgm:presLayoutVars>
      </dgm:prSet>
      <dgm:spPr/>
    </dgm:pt>
    <dgm:pt modelId="{FB8B1B40-BD79-449D-A0B6-F2A02099EF2C}" type="pres">
      <dgm:prSet presAssocID="{39C5B78E-7431-4DED-9341-83CEBB6C7B7A}" presName="composite" presStyleCnt="0"/>
      <dgm:spPr/>
    </dgm:pt>
    <dgm:pt modelId="{1017CEBD-EB77-4D05-9872-8A2D39CB601B}" type="pres">
      <dgm:prSet presAssocID="{39C5B78E-7431-4DED-9341-83CEBB6C7B7A}" presName="LShape" presStyleLbl="alignNode1" presStyleIdx="0" presStyleCnt="5"/>
      <dgm:spPr>
        <a:solidFill>
          <a:srgbClr val="007770"/>
        </a:solidFill>
        <a:ln>
          <a:solidFill>
            <a:srgbClr val="007770"/>
          </a:solidFill>
        </a:ln>
      </dgm:spPr>
    </dgm:pt>
    <dgm:pt modelId="{73D96811-D9BB-4586-ACD3-977AC5D19F5B}" type="pres">
      <dgm:prSet presAssocID="{39C5B78E-7431-4DED-9341-83CEBB6C7B7A}" presName="ParentText" presStyleLbl="revTx" presStyleIdx="0" presStyleCnt="3">
        <dgm:presLayoutVars>
          <dgm:chMax val="0"/>
          <dgm:chPref val="0"/>
          <dgm:bulletEnabled val="1"/>
        </dgm:presLayoutVars>
      </dgm:prSet>
      <dgm:spPr/>
    </dgm:pt>
    <dgm:pt modelId="{A319B6C4-72C9-4B99-953C-3FC802788BEE}" type="pres">
      <dgm:prSet presAssocID="{39C5B78E-7431-4DED-9341-83CEBB6C7B7A}" presName="Triangle" presStyleLbl="alignNode1" presStyleIdx="1" presStyleCnt="5"/>
      <dgm:spPr>
        <a:solidFill>
          <a:srgbClr val="007770"/>
        </a:solidFill>
      </dgm:spPr>
    </dgm:pt>
    <dgm:pt modelId="{28B599E5-AF8F-4D2D-AD6A-053145F7FA1A}" type="pres">
      <dgm:prSet presAssocID="{971E42FB-5625-450E-A239-E44B3938BAAB}" presName="sibTrans" presStyleCnt="0"/>
      <dgm:spPr/>
    </dgm:pt>
    <dgm:pt modelId="{6F372F75-F152-4650-BBC7-2AAC0E98229F}" type="pres">
      <dgm:prSet presAssocID="{971E42FB-5625-450E-A239-E44B3938BAAB}" presName="space" presStyleCnt="0"/>
      <dgm:spPr/>
    </dgm:pt>
    <dgm:pt modelId="{372912C2-4CE2-4800-8364-6C8651B24989}" type="pres">
      <dgm:prSet presAssocID="{B8890BED-6B36-40B5-A70F-57AE5DCF4DF1}" presName="composite" presStyleCnt="0"/>
      <dgm:spPr/>
    </dgm:pt>
    <dgm:pt modelId="{120C36E4-6560-4DDD-8525-22EC0009D747}" type="pres">
      <dgm:prSet presAssocID="{B8890BED-6B36-40B5-A70F-57AE5DCF4DF1}" presName="LShape" presStyleLbl="alignNode1" presStyleIdx="2" presStyleCnt="5"/>
      <dgm:spPr>
        <a:solidFill>
          <a:srgbClr val="007770"/>
        </a:solidFill>
        <a:ln>
          <a:solidFill>
            <a:srgbClr val="007770"/>
          </a:solidFill>
        </a:ln>
      </dgm:spPr>
    </dgm:pt>
    <dgm:pt modelId="{2ECA3110-853C-4026-8B04-023424FF3331}" type="pres">
      <dgm:prSet presAssocID="{B8890BED-6B36-40B5-A70F-57AE5DCF4DF1}" presName="ParentText" presStyleLbl="revTx" presStyleIdx="1" presStyleCnt="3">
        <dgm:presLayoutVars>
          <dgm:chMax val="0"/>
          <dgm:chPref val="0"/>
          <dgm:bulletEnabled val="1"/>
        </dgm:presLayoutVars>
      </dgm:prSet>
      <dgm:spPr/>
    </dgm:pt>
    <dgm:pt modelId="{46FE2BF8-D994-402D-9E52-EA723C95303F}" type="pres">
      <dgm:prSet presAssocID="{B8890BED-6B36-40B5-A70F-57AE5DCF4DF1}" presName="Triangle" presStyleLbl="alignNode1" presStyleIdx="3" presStyleCnt="5"/>
      <dgm:spPr>
        <a:solidFill>
          <a:srgbClr val="007770"/>
        </a:solidFill>
      </dgm:spPr>
    </dgm:pt>
    <dgm:pt modelId="{DEC11E50-92B0-4AF9-AD8A-36310617E67A}" type="pres">
      <dgm:prSet presAssocID="{775919D6-8294-4533-9EA3-2BCCB57C64FA}" presName="sibTrans" presStyleCnt="0"/>
      <dgm:spPr/>
    </dgm:pt>
    <dgm:pt modelId="{7C7FCDC5-F3C7-4C55-82EA-BA9659761ECB}" type="pres">
      <dgm:prSet presAssocID="{775919D6-8294-4533-9EA3-2BCCB57C64FA}" presName="space" presStyleCnt="0"/>
      <dgm:spPr/>
    </dgm:pt>
    <dgm:pt modelId="{848546F2-5E82-484A-BA69-3FD4AAF5A36A}" type="pres">
      <dgm:prSet presAssocID="{9ABE6AD9-0D64-4334-9F53-CC6746286463}" presName="composite" presStyleCnt="0"/>
      <dgm:spPr/>
    </dgm:pt>
    <dgm:pt modelId="{D4172DA5-35F4-4064-807D-65EC18EDCC4B}" type="pres">
      <dgm:prSet presAssocID="{9ABE6AD9-0D64-4334-9F53-CC6746286463}" presName="LShape" presStyleLbl="alignNode1" presStyleIdx="4" presStyleCnt="5"/>
      <dgm:spPr>
        <a:solidFill>
          <a:srgbClr val="007770"/>
        </a:solidFill>
        <a:ln>
          <a:solidFill>
            <a:srgbClr val="007770"/>
          </a:solidFill>
        </a:ln>
      </dgm:spPr>
    </dgm:pt>
    <dgm:pt modelId="{5020E361-C6C3-4287-B609-90E029334988}" type="pres">
      <dgm:prSet presAssocID="{9ABE6AD9-0D64-4334-9F53-CC6746286463}" presName="ParentText" presStyleLbl="revTx" presStyleIdx="2" presStyleCnt="3">
        <dgm:presLayoutVars>
          <dgm:chMax val="0"/>
          <dgm:chPref val="0"/>
          <dgm:bulletEnabled val="1"/>
        </dgm:presLayoutVars>
      </dgm:prSet>
      <dgm:spPr/>
    </dgm:pt>
  </dgm:ptLst>
  <dgm:cxnLst>
    <dgm:cxn modelId="{D69E8100-DB26-4CCA-987E-F109E1740CCF}" type="presOf" srcId="{9ABE6AD9-0D64-4334-9F53-CC6746286463}" destId="{5020E361-C6C3-4287-B609-90E029334988}" srcOrd="0" destOrd="0" presId="urn:microsoft.com/office/officeart/2009/3/layout/StepUpProcess"/>
    <dgm:cxn modelId="{AF9C5827-4A12-4CCB-BBDC-F259BACF8D7D}" type="presOf" srcId="{77B6BBBB-EB2A-4B4E-9F37-FF017CCABC3A}" destId="{D5F1C2FF-5BC8-48C1-9BF3-7D0F598C956E}" srcOrd="0" destOrd="0" presId="urn:microsoft.com/office/officeart/2009/3/layout/StepUpProcess"/>
    <dgm:cxn modelId="{55CD2D3E-2AD2-47C7-A552-E1C7B6725CEF}" srcId="{77B6BBBB-EB2A-4B4E-9F37-FF017CCABC3A}" destId="{B8890BED-6B36-40B5-A70F-57AE5DCF4DF1}" srcOrd="1" destOrd="0" parTransId="{0D419D16-F79E-4EAE-A541-FDEA1FB3B786}" sibTransId="{775919D6-8294-4533-9EA3-2BCCB57C64FA}"/>
    <dgm:cxn modelId="{C60FE363-B64D-45C2-B9A6-49B28D2F41F5}" srcId="{77B6BBBB-EB2A-4B4E-9F37-FF017CCABC3A}" destId="{39C5B78E-7431-4DED-9341-83CEBB6C7B7A}" srcOrd="0" destOrd="0" parTransId="{4F724C8A-5FFE-445A-93A2-D2E7CED1809E}" sibTransId="{971E42FB-5625-450E-A239-E44B3938BAAB}"/>
    <dgm:cxn modelId="{2FA8514B-C189-48B1-9FEE-922392469F9B}" type="presOf" srcId="{B8890BED-6B36-40B5-A70F-57AE5DCF4DF1}" destId="{2ECA3110-853C-4026-8B04-023424FF3331}" srcOrd="0" destOrd="0" presId="urn:microsoft.com/office/officeart/2009/3/layout/StepUpProcess"/>
    <dgm:cxn modelId="{E6C66177-A44B-459E-92D4-E765E3D1D3B3}" srcId="{77B6BBBB-EB2A-4B4E-9F37-FF017CCABC3A}" destId="{9ABE6AD9-0D64-4334-9F53-CC6746286463}" srcOrd="2" destOrd="0" parTransId="{4E5080DD-C5F6-4CBC-8443-7BFB9D3B677E}" sibTransId="{B65F84D7-9A29-4D6B-8FE7-FF689A41E19B}"/>
    <dgm:cxn modelId="{F28403F0-C596-4714-8C21-7FD407668482}" type="presOf" srcId="{39C5B78E-7431-4DED-9341-83CEBB6C7B7A}" destId="{73D96811-D9BB-4586-ACD3-977AC5D19F5B}" srcOrd="0" destOrd="0" presId="urn:microsoft.com/office/officeart/2009/3/layout/StepUpProcess"/>
    <dgm:cxn modelId="{8D8409D8-0052-4801-BEBF-823C6CAD9F47}" type="presParOf" srcId="{D5F1C2FF-5BC8-48C1-9BF3-7D0F598C956E}" destId="{FB8B1B40-BD79-449D-A0B6-F2A02099EF2C}" srcOrd="0" destOrd="0" presId="urn:microsoft.com/office/officeart/2009/3/layout/StepUpProcess"/>
    <dgm:cxn modelId="{96A528CA-3CB0-4BCC-8A01-0B7996B43073}" type="presParOf" srcId="{FB8B1B40-BD79-449D-A0B6-F2A02099EF2C}" destId="{1017CEBD-EB77-4D05-9872-8A2D39CB601B}" srcOrd="0" destOrd="0" presId="urn:microsoft.com/office/officeart/2009/3/layout/StepUpProcess"/>
    <dgm:cxn modelId="{79ECAB8D-A1B9-4E97-90BE-869C98D12DC8}" type="presParOf" srcId="{FB8B1B40-BD79-449D-A0B6-F2A02099EF2C}" destId="{73D96811-D9BB-4586-ACD3-977AC5D19F5B}" srcOrd="1" destOrd="0" presId="urn:microsoft.com/office/officeart/2009/3/layout/StepUpProcess"/>
    <dgm:cxn modelId="{29CF92E1-39AA-4D41-9618-2C843F16F814}" type="presParOf" srcId="{FB8B1B40-BD79-449D-A0B6-F2A02099EF2C}" destId="{A319B6C4-72C9-4B99-953C-3FC802788BEE}" srcOrd="2" destOrd="0" presId="urn:microsoft.com/office/officeart/2009/3/layout/StepUpProcess"/>
    <dgm:cxn modelId="{0C926DEF-AC30-43BD-91E6-DDD3E36EE43B}" type="presParOf" srcId="{D5F1C2FF-5BC8-48C1-9BF3-7D0F598C956E}" destId="{28B599E5-AF8F-4D2D-AD6A-053145F7FA1A}" srcOrd="1" destOrd="0" presId="urn:microsoft.com/office/officeart/2009/3/layout/StepUpProcess"/>
    <dgm:cxn modelId="{59D5C1FF-FF54-4878-90C2-A2EFED1B9A31}" type="presParOf" srcId="{28B599E5-AF8F-4D2D-AD6A-053145F7FA1A}" destId="{6F372F75-F152-4650-BBC7-2AAC0E98229F}" srcOrd="0" destOrd="0" presId="urn:microsoft.com/office/officeart/2009/3/layout/StepUpProcess"/>
    <dgm:cxn modelId="{1E0A0B62-559F-466D-912E-63B2D105CE98}" type="presParOf" srcId="{D5F1C2FF-5BC8-48C1-9BF3-7D0F598C956E}" destId="{372912C2-4CE2-4800-8364-6C8651B24989}" srcOrd="2" destOrd="0" presId="urn:microsoft.com/office/officeart/2009/3/layout/StepUpProcess"/>
    <dgm:cxn modelId="{DE1213A2-4D63-4422-832B-7BF37148750B}" type="presParOf" srcId="{372912C2-4CE2-4800-8364-6C8651B24989}" destId="{120C36E4-6560-4DDD-8525-22EC0009D747}" srcOrd="0" destOrd="0" presId="urn:microsoft.com/office/officeart/2009/3/layout/StepUpProcess"/>
    <dgm:cxn modelId="{85EAF211-9AD4-4024-9ECC-1E435B715452}" type="presParOf" srcId="{372912C2-4CE2-4800-8364-6C8651B24989}" destId="{2ECA3110-853C-4026-8B04-023424FF3331}" srcOrd="1" destOrd="0" presId="urn:microsoft.com/office/officeart/2009/3/layout/StepUpProcess"/>
    <dgm:cxn modelId="{5951FAFC-52B1-4447-ADAF-B930301E943C}" type="presParOf" srcId="{372912C2-4CE2-4800-8364-6C8651B24989}" destId="{46FE2BF8-D994-402D-9E52-EA723C95303F}" srcOrd="2" destOrd="0" presId="urn:microsoft.com/office/officeart/2009/3/layout/StepUpProcess"/>
    <dgm:cxn modelId="{DC894846-7A90-47A3-A4FC-E075B020245F}" type="presParOf" srcId="{D5F1C2FF-5BC8-48C1-9BF3-7D0F598C956E}" destId="{DEC11E50-92B0-4AF9-AD8A-36310617E67A}" srcOrd="3" destOrd="0" presId="urn:microsoft.com/office/officeart/2009/3/layout/StepUpProcess"/>
    <dgm:cxn modelId="{A76C9879-95B9-494A-B4D2-4F88A3317D99}" type="presParOf" srcId="{DEC11E50-92B0-4AF9-AD8A-36310617E67A}" destId="{7C7FCDC5-F3C7-4C55-82EA-BA9659761ECB}" srcOrd="0" destOrd="0" presId="urn:microsoft.com/office/officeart/2009/3/layout/StepUpProcess"/>
    <dgm:cxn modelId="{26B484F2-2469-48AF-9E79-DACC8DBCD2EC}" type="presParOf" srcId="{D5F1C2FF-5BC8-48C1-9BF3-7D0F598C956E}" destId="{848546F2-5E82-484A-BA69-3FD4AAF5A36A}" srcOrd="4" destOrd="0" presId="urn:microsoft.com/office/officeart/2009/3/layout/StepUpProcess"/>
    <dgm:cxn modelId="{47738725-901C-4824-B218-0885B93AECBD}" type="presParOf" srcId="{848546F2-5E82-484A-BA69-3FD4AAF5A36A}" destId="{D4172DA5-35F4-4064-807D-65EC18EDCC4B}" srcOrd="0" destOrd="0" presId="urn:microsoft.com/office/officeart/2009/3/layout/StepUpProcess"/>
    <dgm:cxn modelId="{81FF8CFF-77A8-4E36-A150-57371320DC0D}" type="presParOf" srcId="{848546F2-5E82-484A-BA69-3FD4AAF5A36A}" destId="{5020E361-C6C3-4287-B609-90E029334988}" srcOrd="1" destOrd="0" presId="urn:microsoft.com/office/officeart/2009/3/layout/StepUp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5E73FA2-A1EB-4E71-BAA5-86E31E7DB80D}"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n-GB"/>
        </a:p>
      </dgm:t>
    </dgm:pt>
    <dgm:pt modelId="{E0DAE635-F759-4EBB-B224-3A3AE3E29DDB}">
      <dgm:prSet phldrT="[Text]" phldr="0"/>
      <dgm:spPr>
        <a:solidFill>
          <a:srgbClr val="007770">
            <a:alpha val="30196"/>
          </a:srgbClr>
        </a:solidFill>
      </dgm:spPr>
      <dgm:t>
        <a:bodyPr/>
        <a:lstStyle/>
        <a:p>
          <a:r>
            <a:rPr lang="en-GB" dirty="0">
              <a:solidFill>
                <a:schemeClr val="tx1"/>
              </a:solidFill>
            </a:rPr>
            <a:t>How does management oversight support practitioners to explore safeguarding concerns?	</a:t>
          </a:r>
        </a:p>
      </dgm:t>
    </dgm:pt>
    <dgm:pt modelId="{23DD4E2C-C249-408D-88C3-92AE0976C094}" type="sibTrans" cxnId="{4852B191-FB35-49DC-BBE3-7E131BD1BEC5}">
      <dgm:prSet/>
      <dgm:spPr>
        <a:solidFill>
          <a:srgbClr val="007770"/>
        </a:solidFill>
      </dgm:spPr>
      <dgm:t>
        <a:bodyPr/>
        <a:lstStyle/>
        <a:p>
          <a:endParaRPr lang="en-GB"/>
        </a:p>
      </dgm:t>
    </dgm:pt>
    <dgm:pt modelId="{3E7E1FDD-1C6D-4692-9373-9C9365EE0046}" type="parTrans" cxnId="{4852B191-FB35-49DC-BBE3-7E131BD1BEC5}">
      <dgm:prSet/>
      <dgm:spPr/>
      <dgm:t>
        <a:bodyPr/>
        <a:lstStyle/>
        <a:p>
          <a:endParaRPr lang="en-GB"/>
        </a:p>
      </dgm:t>
    </dgm:pt>
    <dgm:pt modelId="{6F4AF3A2-03BD-4C40-9E5C-9712F0797A62}">
      <dgm:prSet/>
      <dgm:spPr>
        <a:solidFill>
          <a:srgbClr val="007770">
            <a:alpha val="30196"/>
          </a:srgbClr>
        </a:solidFill>
      </dgm:spPr>
      <dgm:t>
        <a:bodyPr/>
        <a:lstStyle/>
        <a:p>
          <a:r>
            <a:rPr lang="en-GB" dirty="0">
              <a:solidFill>
                <a:schemeClr val="tx1"/>
              </a:solidFill>
            </a:rPr>
            <a:t>How effectively does oversight help connect information from different agencies?</a:t>
          </a:r>
        </a:p>
      </dgm:t>
    </dgm:pt>
    <dgm:pt modelId="{D9A9C4E4-FA43-49CC-9133-66EB27E4C4CA}" type="sibTrans" cxnId="{9C001BE4-76B7-4C18-8991-D2E4523922F5}">
      <dgm:prSet/>
      <dgm:spPr/>
      <dgm:t>
        <a:bodyPr/>
        <a:lstStyle/>
        <a:p>
          <a:endParaRPr lang="en-GB"/>
        </a:p>
      </dgm:t>
    </dgm:pt>
    <dgm:pt modelId="{1D8C1478-5EF7-4600-8949-0ACAC7B00808}" type="parTrans" cxnId="{9C001BE4-76B7-4C18-8991-D2E4523922F5}">
      <dgm:prSet/>
      <dgm:spPr/>
      <dgm:t>
        <a:bodyPr/>
        <a:lstStyle/>
        <a:p>
          <a:endParaRPr lang="en-GB"/>
        </a:p>
      </dgm:t>
    </dgm:pt>
    <dgm:pt modelId="{3C6D25D7-4072-40A4-BA67-CBA928F96F93}">
      <dgm:prSet/>
      <dgm:spPr>
        <a:solidFill>
          <a:srgbClr val="007770">
            <a:alpha val="30196"/>
          </a:srgbClr>
        </a:solidFill>
      </dgm:spPr>
      <dgm:t>
        <a:bodyPr/>
        <a:lstStyle/>
        <a:p>
          <a:r>
            <a:rPr lang="en-GB" dirty="0">
              <a:solidFill>
                <a:schemeClr val="tx1"/>
              </a:solidFill>
            </a:rPr>
            <a:t>What helps managers recognise when a child's circumstances have changed?</a:t>
          </a:r>
        </a:p>
      </dgm:t>
    </dgm:pt>
    <dgm:pt modelId="{67F736D2-1808-4672-BE23-8564E915FB97}" type="sibTrans" cxnId="{04611A87-0AE1-403C-890E-A9670E66A3F5}">
      <dgm:prSet/>
      <dgm:spPr/>
      <dgm:t>
        <a:bodyPr/>
        <a:lstStyle/>
        <a:p>
          <a:endParaRPr lang="en-GB"/>
        </a:p>
      </dgm:t>
    </dgm:pt>
    <dgm:pt modelId="{FCC60DA2-5CED-42DB-A79C-C3C95AA4905C}" type="parTrans" cxnId="{04611A87-0AE1-403C-890E-A9670E66A3F5}">
      <dgm:prSet/>
      <dgm:spPr/>
      <dgm:t>
        <a:bodyPr/>
        <a:lstStyle/>
        <a:p>
          <a:endParaRPr lang="en-GB"/>
        </a:p>
      </dgm:t>
    </dgm:pt>
    <dgm:pt modelId="{69B5AE88-EB1B-4A06-971C-141EADFC99A3}">
      <dgm:prSet/>
      <dgm:spPr>
        <a:solidFill>
          <a:srgbClr val="007770">
            <a:alpha val="30196"/>
          </a:srgbClr>
        </a:solidFill>
      </dgm:spPr>
      <dgm:t>
        <a:bodyPr/>
        <a:lstStyle/>
        <a:p>
          <a:r>
            <a:rPr lang="en-GB" dirty="0">
              <a:solidFill>
                <a:schemeClr val="tx1"/>
              </a:solidFill>
            </a:rPr>
            <a:t>What does good management oversight look like when safeguarding concerns are present?</a:t>
          </a:r>
        </a:p>
      </dgm:t>
    </dgm:pt>
    <dgm:pt modelId="{6D8F7D5D-9974-4929-B223-1FD06FA64E18}" type="sibTrans" cxnId="{F55BECD0-0865-4495-BC90-10C3FA4B7615}">
      <dgm:prSet/>
      <dgm:spPr/>
      <dgm:t>
        <a:bodyPr/>
        <a:lstStyle/>
        <a:p>
          <a:endParaRPr lang="en-GB"/>
        </a:p>
      </dgm:t>
    </dgm:pt>
    <dgm:pt modelId="{84386F54-DA6E-4C44-A07D-5F59E3E9F05C}" type="parTrans" cxnId="{F55BECD0-0865-4495-BC90-10C3FA4B7615}">
      <dgm:prSet/>
      <dgm:spPr/>
      <dgm:t>
        <a:bodyPr/>
        <a:lstStyle/>
        <a:p>
          <a:endParaRPr lang="en-GB"/>
        </a:p>
      </dgm:t>
    </dgm:pt>
    <dgm:pt modelId="{EAAB1500-EA4F-4D71-BC15-2721AC17E7F8}" type="pres">
      <dgm:prSet presAssocID="{15E73FA2-A1EB-4E71-BAA5-86E31E7DB80D}" presName="Name0" presStyleCnt="0">
        <dgm:presLayoutVars>
          <dgm:chMax val="7"/>
          <dgm:chPref val="7"/>
          <dgm:dir/>
        </dgm:presLayoutVars>
      </dgm:prSet>
      <dgm:spPr/>
    </dgm:pt>
    <dgm:pt modelId="{9F145833-2F1D-4BDA-B5A5-ACC33ED08593}" type="pres">
      <dgm:prSet presAssocID="{15E73FA2-A1EB-4E71-BAA5-86E31E7DB80D}" presName="Name1" presStyleCnt="0"/>
      <dgm:spPr/>
    </dgm:pt>
    <dgm:pt modelId="{1336F857-274F-4E57-96DF-CD30B54CF1E4}" type="pres">
      <dgm:prSet presAssocID="{15E73FA2-A1EB-4E71-BAA5-86E31E7DB80D}" presName="cycle" presStyleCnt="0"/>
      <dgm:spPr/>
    </dgm:pt>
    <dgm:pt modelId="{EEC306E0-4B29-4847-97B3-94C66EA6791F}" type="pres">
      <dgm:prSet presAssocID="{15E73FA2-A1EB-4E71-BAA5-86E31E7DB80D}" presName="srcNode" presStyleLbl="node1" presStyleIdx="0" presStyleCnt="4"/>
      <dgm:spPr/>
    </dgm:pt>
    <dgm:pt modelId="{9A57E201-50BB-471C-AE2E-BC29D4649D0F}" type="pres">
      <dgm:prSet presAssocID="{15E73FA2-A1EB-4E71-BAA5-86E31E7DB80D}" presName="conn" presStyleLbl="parChTrans1D2" presStyleIdx="0" presStyleCnt="1"/>
      <dgm:spPr/>
    </dgm:pt>
    <dgm:pt modelId="{A9905A8E-2408-4615-88E2-BD60F993335A}" type="pres">
      <dgm:prSet presAssocID="{15E73FA2-A1EB-4E71-BAA5-86E31E7DB80D}" presName="extraNode" presStyleLbl="node1" presStyleIdx="0" presStyleCnt="4"/>
      <dgm:spPr/>
    </dgm:pt>
    <dgm:pt modelId="{A6F3E0D3-C77E-4B5A-BDA5-6D7D5276908A}" type="pres">
      <dgm:prSet presAssocID="{15E73FA2-A1EB-4E71-BAA5-86E31E7DB80D}" presName="dstNode" presStyleLbl="node1" presStyleIdx="0" presStyleCnt="4"/>
      <dgm:spPr/>
    </dgm:pt>
    <dgm:pt modelId="{6D55AA7F-33F9-4B06-BEDF-FEF6C91BE095}" type="pres">
      <dgm:prSet presAssocID="{E0DAE635-F759-4EBB-B224-3A3AE3E29DDB}" presName="text_1" presStyleLbl="node1" presStyleIdx="0" presStyleCnt="4">
        <dgm:presLayoutVars>
          <dgm:bulletEnabled val="1"/>
        </dgm:presLayoutVars>
      </dgm:prSet>
      <dgm:spPr/>
    </dgm:pt>
    <dgm:pt modelId="{40EE4648-4171-4441-B1BD-122368C60531}" type="pres">
      <dgm:prSet presAssocID="{E0DAE635-F759-4EBB-B224-3A3AE3E29DDB}" presName="accent_1" presStyleCnt="0"/>
      <dgm:spPr/>
    </dgm:pt>
    <dgm:pt modelId="{2D241226-50B6-4CE6-A3CD-7315AB3F5851}" type="pres">
      <dgm:prSet presAssocID="{E0DAE635-F759-4EBB-B224-3A3AE3E29DDB}" presName="accentRepeatNode" presStyleLbl="solidFgAcc1" presStyleIdx="0" presStyleCnt="4"/>
      <dgm:spPr>
        <a:ln>
          <a:solidFill>
            <a:srgbClr val="007770"/>
          </a:solidFill>
        </a:ln>
      </dgm:spPr>
    </dgm:pt>
    <dgm:pt modelId="{9F9AC3EF-51C7-48DB-A3F4-BCA4F6909B0A}" type="pres">
      <dgm:prSet presAssocID="{6F4AF3A2-03BD-4C40-9E5C-9712F0797A62}" presName="text_2" presStyleLbl="node1" presStyleIdx="1" presStyleCnt="4">
        <dgm:presLayoutVars>
          <dgm:bulletEnabled val="1"/>
        </dgm:presLayoutVars>
      </dgm:prSet>
      <dgm:spPr/>
    </dgm:pt>
    <dgm:pt modelId="{C1F0BCF6-BE40-4A5F-B838-5E79856DDDEF}" type="pres">
      <dgm:prSet presAssocID="{6F4AF3A2-03BD-4C40-9E5C-9712F0797A62}" presName="accent_2" presStyleCnt="0"/>
      <dgm:spPr/>
    </dgm:pt>
    <dgm:pt modelId="{4DC67E41-DC43-45A9-8A75-090C275DB3AB}" type="pres">
      <dgm:prSet presAssocID="{6F4AF3A2-03BD-4C40-9E5C-9712F0797A62}" presName="accentRepeatNode" presStyleLbl="solidFgAcc1" presStyleIdx="1" presStyleCnt="4"/>
      <dgm:spPr>
        <a:ln>
          <a:solidFill>
            <a:srgbClr val="007770"/>
          </a:solidFill>
        </a:ln>
      </dgm:spPr>
    </dgm:pt>
    <dgm:pt modelId="{B0CB59BE-CD78-47E2-AE78-0EB626CB597D}" type="pres">
      <dgm:prSet presAssocID="{3C6D25D7-4072-40A4-BA67-CBA928F96F93}" presName="text_3" presStyleLbl="node1" presStyleIdx="2" presStyleCnt="4">
        <dgm:presLayoutVars>
          <dgm:bulletEnabled val="1"/>
        </dgm:presLayoutVars>
      </dgm:prSet>
      <dgm:spPr/>
    </dgm:pt>
    <dgm:pt modelId="{6204241A-7C6B-4F76-8F4E-685B136B2A3B}" type="pres">
      <dgm:prSet presAssocID="{3C6D25D7-4072-40A4-BA67-CBA928F96F93}" presName="accent_3" presStyleCnt="0"/>
      <dgm:spPr/>
    </dgm:pt>
    <dgm:pt modelId="{2F15455E-0A86-403D-BB93-0774EFAAF45F}" type="pres">
      <dgm:prSet presAssocID="{3C6D25D7-4072-40A4-BA67-CBA928F96F93}" presName="accentRepeatNode" presStyleLbl="solidFgAcc1" presStyleIdx="2" presStyleCnt="4"/>
      <dgm:spPr>
        <a:ln>
          <a:solidFill>
            <a:srgbClr val="007770"/>
          </a:solidFill>
        </a:ln>
      </dgm:spPr>
    </dgm:pt>
    <dgm:pt modelId="{36478690-C6F2-4274-9AFE-92B787ADAC7C}" type="pres">
      <dgm:prSet presAssocID="{69B5AE88-EB1B-4A06-971C-141EADFC99A3}" presName="text_4" presStyleLbl="node1" presStyleIdx="3" presStyleCnt="4">
        <dgm:presLayoutVars>
          <dgm:bulletEnabled val="1"/>
        </dgm:presLayoutVars>
      </dgm:prSet>
      <dgm:spPr/>
    </dgm:pt>
    <dgm:pt modelId="{B64A7868-0D99-4D43-B2C0-761D099AD4EB}" type="pres">
      <dgm:prSet presAssocID="{69B5AE88-EB1B-4A06-971C-141EADFC99A3}" presName="accent_4" presStyleCnt="0"/>
      <dgm:spPr/>
    </dgm:pt>
    <dgm:pt modelId="{FBF84D3C-A7FC-496E-84F9-50829005E366}" type="pres">
      <dgm:prSet presAssocID="{69B5AE88-EB1B-4A06-971C-141EADFC99A3}" presName="accentRepeatNode" presStyleLbl="solidFgAcc1" presStyleIdx="3" presStyleCnt="4"/>
      <dgm:spPr>
        <a:ln>
          <a:solidFill>
            <a:srgbClr val="007770"/>
          </a:solidFill>
        </a:ln>
      </dgm:spPr>
    </dgm:pt>
  </dgm:ptLst>
  <dgm:cxnLst>
    <dgm:cxn modelId="{85DDFB58-3AC7-43A9-B661-B23E28EAE4F1}" type="presOf" srcId="{23DD4E2C-C249-408D-88C3-92AE0976C094}" destId="{9A57E201-50BB-471C-AE2E-BC29D4649D0F}" srcOrd="0" destOrd="0" presId="urn:microsoft.com/office/officeart/2008/layout/VerticalCurvedList"/>
    <dgm:cxn modelId="{04611A87-0AE1-403C-890E-A9670E66A3F5}" srcId="{15E73FA2-A1EB-4E71-BAA5-86E31E7DB80D}" destId="{3C6D25D7-4072-40A4-BA67-CBA928F96F93}" srcOrd="2" destOrd="0" parTransId="{FCC60DA2-5CED-42DB-A79C-C3C95AA4905C}" sibTransId="{67F736D2-1808-4672-BE23-8564E915FB97}"/>
    <dgm:cxn modelId="{66D8938A-8C51-48CC-9017-04B0A9E98B35}" type="presOf" srcId="{69B5AE88-EB1B-4A06-971C-141EADFC99A3}" destId="{36478690-C6F2-4274-9AFE-92B787ADAC7C}" srcOrd="0" destOrd="0" presId="urn:microsoft.com/office/officeart/2008/layout/VerticalCurvedList"/>
    <dgm:cxn modelId="{4852B191-FB35-49DC-BBE3-7E131BD1BEC5}" srcId="{15E73FA2-A1EB-4E71-BAA5-86E31E7DB80D}" destId="{E0DAE635-F759-4EBB-B224-3A3AE3E29DDB}" srcOrd="0" destOrd="0" parTransId="{3E7E1FDD-1C6D-4692-9373-9C9365EE0046}" sibTransId="{23DD4E2C-C249-408D-88C3-92AE0976C094}"/>
    <dgm:cxn modelId="{33024194-B0A2-42F6-B843-3C4B8DB8B65F}" type="presOf" srcId="{15E73FA2-A1EB-4E71-BAA5-86E31E7DB80D}" destId="{EAAB1500-EA4F-4D71-BC15-2721AC17E7F8}" srcOrd="0" destOrd="0" presId="urn:microsoft.com/office/officeart/2008/layout/VerticalCurvedList"/>
    <dgm:cxn modelId="{EFAE32B1-A3CE-405F-A565-F66EC5ED447A}" type="presOf" srcId="{6F4AF3A2-03BD-4C40-9E5C-9712F0797A62}" destId="{9F9AC3EF-51C7-48DB-A3F4-BCA4F6909B0A}" srcOrd="0" destOrd="0" presId="urn:microsoft.com/office/officeart/2008/layout/VerticalCurvedList"/>
    <dgm:cxn modelId="{E48FDDCD-86FA-4A06-B9DA-E74F505116FA}" type="presOf" srcId="{E0DAE635-F759-4EBB-B224-3A3AE3E29DDB}" destId="{6D55AA7F-33F9-4B06-BEDF-FEF6C91BE095}" srcOrd="0" destOrd="0" presId="urn:microsoft.com/office/officeart/2008/layout/VerticalCurvedList"/>
    <dgm:cxn modelId="{F55BECD0-0865-4495-BC90-10C3FA4B7615}" srcId="{15E73FA2-A1EB-4E71-BAA5-86E31E7DB80D}" destId="{69B5AE88-EB1B-4A06-971C-141EADFC99A3}" srcOrd="3" destOrd="0" parTransId="{84386F54-DA6E-4C44-A07D-5F59E3E9F05C}" sibTransId="{6D8F7D5D-9974-4929-B223-1FD06FA64E18}"/>
    <dgm:cxn modelId="{9C001BE4-76B7-4C18-8991-D2E4523922F5}" srcId="{15E73FA2-A1EB-4E71-BAA5-86E31E7DB80D}" destId="{6F4AF3A2-03BD-4C40-9E5C-9712F0797A62}" srcOrd="1" destOrd="0" parTransId="{1D8C1478-5EF7-4600-8949-0ACAC7B00808}" sibTransId="{D9A9C4E4-FA43-49CC-9133-66EB27E4C4CA}"/>
    <dgm:cxn modelId="{A5D611F1-DEB2-4751-A2BF-529DB472D908}" type="presOf" srcId="{3C6D25D7-4072-40A4-BA67-CBA928F96F93}" destId="{B0CB59BE-CD78-47E2-AE78-0EB626CB597D}" srcOrd="0" destOrd="0" presId="urn:microsoft.com/office/officeart/2008/layout/VerticalCurvedList"/>
    <dgm:cxn modelId="{9F4D0530-F2EC-4B78-9338-44CCB659AF2D}" type="presParOf" srcId="{EAAB1500-EA4F-4D71-BC15-2721AC17E7F8}" destId="{9F145833-2F1D-4BDA-B5A5-ACC33ED08593}" srcOrd="0" destOrd="0" presId="urn:microsoft.com/office/officeart/2008/layout/VerticalCurvedList"/>
    <dgm:cxn modelId="{7B62792A-3051-45D4-8BDC-8F527450CA9B}" type="presParOf" srcId="{9F145833-2F1D-4BDA-B5A5-ACC33ED08593}" destId="{1336F857-274F-4E57-96DF-CD30B54CF1E4}" srcOrd="0" destOrd="0" presId="urn:microsoft.com/office/officeart/2008/layout/VerticalCurvedList"/>
    <dgm:cxn modelId="{450710C9-D533-4284-87C8-49ADE8F96758}" type="presParOf" srcId="{1336F857-274F-4E57-96DF-CD30B54CF1E4}" destId="{EEC306E0-4B29-4847-97B3-94C66EA6791F}" srcOrd="0" destOrd="0" presId="urn:microsoft.com/office/officeart/2008/layout/VerticalCurvedList"/>
    <dgm:cxn modelId="{BE252C55-DC58-45BF-9CA3-BA7BE5C8D559}" type="presParOf" srcId="{1336F857-274F-4E57-96DF-CD30B54CF1E4}" destId="{9A57E201-50BB-471C-AE2E-BC29D4649D0F}" srcOrd="1" destOrd="0" presId="urn:microsoft.com/office/officeart/2008/layout/VerticalCurvedList"/>
    <dgm:cxn modelId="{EC15C5EB-E80D-4853-A19D-08B5BF9121DD}" type="presParOf" srcId="{1336F857-274F-4E57-96DF-CD30B54CF1E4}" destId="{A9905A8E-2408-4615-88E2-BD60F993335A}" srcOrd="2" destOrd="0" presId="urn:microsoft.com/office/officeart/2008/layout/VerticalCurvedList"/>
    <dgm:cxn modelId="{54169EE9-EDE0-4279-B990-843A821D9FD0}" type="presParOf" srcId="{1336F857-274F-4E57-96DF-CD30B54CF1E4}" destId="{A6F3E0D3-C77E-4B5A-BDA5-6D7D5276908A}" srcOrd="3" destOrd="0" presId="urn:microsoft.com/office/officeart/2008/layout/VerticalCurvedList"/>
    <dgm:cxn modelId="{8610F491-E93B-44B6-9F42-148BA9357D83}" type="presParOf" srcId="{9F145833-2F1D-4BDA-B5A5-ACC33ED08593}" destId="{6D55AA7F-33F9-4B06-BEDF-FEF6C91BE095}" srcOrd="1" destOrd="0" presId="urn:microsoft.com/office/officeart/2008/layout/VerticalCurvedList"/>
    <dgm:cxn modelId="{DA6AD1E5-CF90-4653-B255-94114F47B4EB}" type="presParOf" srcId="{9F145833-2F1D-4BDA-B5A5-ACC33ED08593}" destId="{40EE4648-4171-4441-B1BD-122368C60531}" srcOrd="2" destOrd="0" presId="urn:microsoft.com/office/officeart/2008/layout/VerticalCurvedList"/>
    <dgm:cxn modelId="{B1DF542E-109F-44C1-ABF2-46155DA51EEE}" type="presParOf" srcId="{40EE4648-4171-4441-B1BD-122368C60531}" destId="{2D241226-50B6-4CE6-A3CD-7315AB3F5851}" srcOrd="0" destOrd="0" presId="urn:microsoft.com/office/officeart/2008/layout/VerticalCurvedList"/>
    <dgm:cxn modelId="{AC9DA5DF-E756-4531-B950-A3A33CB6E18A}" type="presParOf" srcId="{9F145833-2F1D-4BDA-B5A5-ACC33ED08593}" destId="{9F9AC3EF-51C7-48DB-A3F4-BCA4F6909B0A}" srcOrd="3" destOrd="0" presId="urn:microsoft.com/office/officeart/2008/layout/VerticalCurvedList"/>
    <dgm:cxn modelId="{BE46C5AE-78B8-4AAD-871A-62E52A23ADE0}" type="presParOf" srcId="{9F145833-2F1D-4BDA-B5A5-ACC33ED08593}" destId="{C1F0BCF6-BE40-4A5F-B838-5E79856DDDEF}" srcOrd="4" destOrd="0" presId="urn:microsoft.com/office/officeart/2008/layout/VerticalCurvedList"/>
    <dgm:cxn modelId="{ACA46046-972A-4BE2-8A90-655260782BFB}" type="presParOf" srcId="{C1F0BCF6-BE40-4A5F-B838-5E79856DDDEF}" destId="{4DC67E41-DC43-45A9-8A75-090C275DB3AB}" srcOrd="0" destOrd="0" presId="urn:microsoft.com/office/officeart/2008/layout/VerticalCurvedList"/>
    <dgm:cxn modelId="{5F43B8D1-79A5-4868-A3F1-0A09E6ED6D95}" type="presParOf" srcId="{9F145833-2F1D-4BDA-B5A5-ACC33ED08593}" destId="{B0CB59BE-CD78-47E2-AE78-0EB626CB597D}" srcOrd="5" destOrd="0" presId="urn:microsoft.com/office/officeart/2008/layout/VerticalCurvedList"/>
    <dgm:cxn modelId="{37663C36-1642-4156-86F7-1E15EAC91A41}" type="presParOf" srcId="{9F145833-2F1D-4BDA-B5A5-ACC33ED08593}" destId="{6204241A-7C6B-4F76-8F4E-685B136B2A3B}" srcOrd="6" destOrd="0" presId="urn:microsoft.com/office/officeart/2008/layout/VerticalCurvedList"/>
    <dgm:cxn modelId="{A49C2782-C0CA-43BD-9871-B30F2947DB01}" type="presParOf" srcId="{6204241A-7C6B-4F76-8F4E-685B136B2A3B}" destId="{2F15455E-0A86-403D-BB93-0774EFAAF45F}" srcOrd="0" destOrd="0" presId="urn:microsoft.com/office/officeart/2008/layout/VerticalCurvedList"/>
    <dgm:cxn modelId="{1EB7D116-DE4D-4F87-B8AE-C19BA83CD7F3}" type="presParOf" srcId="{9F145833-2F1D-4BDA-B5A5-ACC33ED08593}" destId="{36478690-C6F2-4274-9AFE-92B787ADAC7C}" srcOrd="7" destOrd="0" presId="urn:microsoft.com/office/officeart/2008/layout/VerticalCurvedList"/>
    <dgm:cxn modelId="{200E0880-AA44-4D22-B868-B99720684045}" type="presParOf" srcId="{9F145833-2F1D-4BDA-B5A5-ACC33ED08593}" destId="{B64A7868-0D99-4D43-B2C0-761D099AD4EB}" srcOrd="8" destOrd="0" presId="urn:microsoft.com/office/officeart/2008/layout/VerticalCurvedList"/>
    <dgm:cxn modelId="{9B64A4AF-E05D-4B94-83DB-C1631A83B552}" type="presParOf" srcId="{B64A7868-0D99-4D43-B2C0-761D099AD4EB}" destId="{FBF84D3C-A7FC-496E-84F9-50829005E366}" srcOrd="0" destOrd="0" presId="urn:microsoft.com/office/officeart/2008/layout/VerticalCurv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353677-A001-45B6-B68C-4C63F3DD77B2}">
      <dsp:nvSpPr>
        <dsp:cNvPr id="0" name=""/>
        <dsp:cNvSpPr/>
      </dsp:nvSpPr>
      <dsp:spPr>
        <a:xfrm>
          <a:off x="161131" y="721227"/>
          <a:ext cx="3771900" cy="1178718"/>
        </a:xfrm>
        <a:prstGeom prst="rect">
          <a:avLst/>
        </a:prstGeom>
        <a:solidFill>
          <a:schemeClr val="lt1">
            <a:alpha val="40000"/>
            <a:hueOff val="0"/>
            <a:satOff val="0"/>
            <a:lumOff val="0"/>
            <a:alphaOff val="0"/>
          </a:schemeClr>
        </a:solidFill>
        <a:ln w="12700" cap="flat" cmpd="sng" algn="ctr">
          <a:solidFill>
            <a:srgbClr val="007770"/>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798386" tIns="72390" rIns="72390" bIns="72390" numCol="1" spcCol="1270" anchor="ctr" anchorCtr="0">
          <a:noAutofit/>
        </a:bodyPr>
        <a:lstStyle/>
        <a:p>
          <a:pPr marL="0" lvl="0" indent="0" algn="l" defTabSz="844550">
            <a:lnSpc>
              <a:spcPct val="90000"/>
            </a:lnSpc>
            <a:spcBef>
              <a:spcPct val="0"/>
            </a:spcBef>
            <a:spcAft>
              <a:spcPct val="35000"/>
            </a:spcAft>
            <a:buNone/>
          </a:pPr>
          <a:r>
            <a:rPr lang="en-GB" sz="1900" kern="1200" dirty="0">
              <a:latin typeface="Tahoma" panose="020B0604030504040204" pitchFamily="34" charset="0"/>
              <a:ea typeface="Tahoma" panose="020B0604030504040204" pitchFamily="34" charset="0"/>
              <a:cs typeface="Tahoma" panose="020B0604030504040204" pitchFamily="34" charset="0"/>
            </a:rPr>
            <a:t>Reflect honestly on current safeguarding practice</a:t>
          </a:r>
        </a:p>
      </dsp:txBody>
      <dsp:txXfrm>
        <a:off x="161131" y="721227"/>
        <a:ext cx="3771900" cy="1178718"/>
      </dsp:txXfrm>
    </dsp:sp>
    <dsp:sp modelId="{DB1273AD-3D96-41E3-AEAF-0DAB92202582}">
      <dsp:nvSpPr>
        <dsp:cNvPr id="0" name=""/>
        <dsp:cNvSpPr/>
      </dsp:nvSpPr>
      <dsp:spPr>
        <a:xfrm>
          <a:off x="3968" y="550968"/>
          <a:ext cx="825103" cy="1237654"/>
        </a:xfrm>
        <a:prstGeom prst="rect">
          <a:avLst/>
        </a:prstGeom>
        <a:blipFill>
          <a:blip xmlns:r="http://schemas.openxmlformats.org/officeDocument/2006/relationships">
            <a:extLst>
              <a:ext uri="{96DAC541-7B7A-43D3-8B79-37D633B846F1}">
                <asvg:svgBlip xmlns:asvg="http://schemas.microsoft.com/office/drawing/2016/SVG/main" r:embed="rId1"/>
              </a:ext>
            </a:extLst>
          </a:blip>
          <a:srcRect/>
          <a:stretch>
            <a:fillRect l="-25000" r="-25000"/>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A4E3C6B-B83A-4DC8-9D28-DD0FDF5FB4C7}">
      <dsp:nvSpPr>
        <dsp:cNvPr id="0" name=""/>
        <dsp:cNvSpPr/>
      </dsp:nvSpPr>
      <dsp:spPr>
        <a:xfrm>
          <a:off x="4352131" y="721227"/>
          <a:ext cx="3771900" cy="1178718"/>
        </a:xfrm>
        <a:prstGeom prst="rect">
          <a:avLst/>
        </a:prstGeom>
        <a:solidFill>
          <a:schemeClr val="lt1">
            <a:alpha val="40000"/>
            <a:hueOff val="0"/>
            <a:satOff val="0"/>
            <a:lumOff val="0"/>
            <a:alphaOff val="0"/>
          </a:schemeClr>
        </a:solidFill>
        <a:ln w="12700" cap="flat" cmpd="sng" algn="ctr">
          <a:solidFill>
            <a:srgbClr val="007770"/>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798386" tIns="72390" rIns="72390" bIns="72390" numCol="1" spcCol="1270" anchor="ctr" anchorCtr="0">
          <a:noAutofit/>
        </a:bodyPr>
        <a:lstStyle/>
        <a:p>
          <a:pPr marL="0" lvl="0" indent="0" algn="l" defTabSz="844550">
            <a:lnSpc>
              <a:spcPct val="90000"/>
            </a:lnSpc>
            <a:spcBef>
              <a:spcPct val="0"/>
            </a:spcBef>
            <a:spcAft>
              <a:spcPct val="35000"/>
            </a:spcAft>
            <a:buNone/>
          </a:pPr>
          <a:r>
            <a:rPr lang="en-GB" sz="1900" kern="1200" dirty="0">
              <a:latin typeface="Tahoma" panose="020B0604030504040204" pitchFamily="34" charset="0"/>
              <a:ea typeface="Tahoma" panose="020B0604030504040204" pitchFamily="34" charset="0"/>
              <a:cs typeface="Tahoma" panose="020B0604030504040204" pitchFamily="34" charset="0"/>
            </a:rPr>
            <a:t>Consider confidence in engaging with social workers</a:t>
          </a:r>
        </a:p>
      </dsp:txBody>
      <dsp:txXfrm>
        <a:off x="4352131" y="721227"/>
        <a:ext cx="3771900" cy="1178718"/>
      </dsp:txXfrm>
    </dsp:sp>
    <dsp:sp modelId="{460894E9-7286-4BC2-A3DF-5B6291862570}">
      <dsp:nvSpPr>
        <dsp:cNvPr id="0" name=""/>
        <dsp:cNvSpPr/>
      </dsp:nvSpPr>
      <dsp:spPr>
        <a:xfrm>
          <a:off x="4194968" y="550968"/>
          <a:ext cx="825103" cy="1237654"/>
        </a:xfrm>
        <a:prstGeom prst="rect">
          <a:avLst/>
        </a:prstGeom>
        <a:blipFill>
          <a:blip xmlns:r="http://schemas.openxmlformats.org/officeDocument/2006/relationships">
            <a:extLst>
              <a:ext uri="{96DAC541-7B7A-43D3-8B79-37D633B846F1}">
                <asvg:svgBlip xmlns:asvg="http://schemas.microsoft.com/office/drawing/2016/SVG/main" r:embed="rId2"/>
              </a:ext>
            </a:extLst>
          </a:blip>
          <a:srcRect/>
          <a:stretch>
            <a:fillRect l="-25000" r="-25000"/>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5662962-14CE-43B7-9432-0D6253CB9667}">
      <dsp:nvSpPr>
        <dsp:cNvPr id="0" name=""/>
        <dsp:cNvSpPr/>
      </dsp:nvSpPr>
      <dsp:spPr>
        <a:xfrm>
          <a:off x="161131" y="2205103"/>
          <a:ext cx="3771900" cy="1178718"/>
        </a:xfrm>
        <a:prstGeom prst="rect">
          <a:avLst/>
        </a:prstGeom>
        <a:solidFill>
          <a:schemeClr val="lt1">
            <a:alpha val="40000"/>
            <a:hueOff val="0"/>
            <a:satOff val="0"/>
            <a:lumOff val="0"/>
            <a:alphaOff val="0"/>
          </a:schemeClr>
        </a:solidFill>
        <a:ln w="12700" cap="flat" cmpd="sng" algn="ctr">
          <a:solidFill>
            <a:srgbClr val="007770"/>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798386" tIns="72390" rIns="72390" bIns="72390" numCol="1" spcCol="1270" anchor="ctr" anchorCtr="0">
          <a:noAutofit/>
        </a:bodyPr>
        <a:lstStyle/>
        <a:p>
          <a:pPr marL="0" lvl="0" indent="0" algn="l" defTabSz="844550">
            <a:lnSpc>
              <a:spcPct val="90000"/>
            </a:lnSpc>
            <a:spcBef>
              <a:spcPct val="0"/>
            </a:spcBef>
            <a:spcAft>
              <a:spcPct val="35000"/>
            </a:spcAft>
            <a:buNone/>
          </a:pPr>
          <a:r>
            <a:rPr lang="en-GB" sz="1900" kern="1200" dirty="0">
              <a:latin typeface="Tahoma" panose="020B0604030504040204" pitchFamily="34" charset="0"/>
              <a:ea typeface="Tahoma" panose="020B0604030504040204" pitchFamily="34" charset="0"/>
              <a:cs typeface="Tahoma" panose="020B0604030504040204" pitchFamily="34" charset="0"/>
            </a:rPr>
            <a:t>Explore how to professionally disagree and challenge when needed</a:t>
          </a:r>
        </a:p>
      </dsp:txBody>
      <dsp:txXfrm>
        <a:off x="161131" y="2205103"/>
        <a:ext cx="3771900" cy="1178718"/>
      </dsp:txXfrm>
    </dsp:sp>
    <dsp:sp modelId="{7E62A37D-15F8-4724-90A5-91B533294D23}">
      <dsp:nvSpPr>
        <dsp:cNvPr id="0" name=""/>
        <dsp:cNvSpPr/>
      </dsp:nvSpPr>
      <dsp:spPr>
        <a:xfrm>
          <a:off x="3968" y="2034844"/>
          <a:ext cx="825103" cy="1237654"/>
        </a:xfrm>
        <a:prstGeom prst="rect">
          <a:avLst/>
        </a:prstGeom>
        <a:blipFill>
          <a:blip xmlns:r="http://schemas.openxmlformats.org/officeDocument/2006/relationships">
            <a:extLst>
              <a:ext uri="{96DAC541-7B7A-43D3-8B79-37D633B846F1}">
                <asvg:svgBlip xmlns:asvg="http://schemas.microsoft.com/office/drawing/2016/SVG/main" r:embed="rId3"/>
              </a:ext>
            </a:extLst>
          </a:blip>
          <a:srcRect/>
          <a:stretch>
            <a:fillRect l="-25000" r="-25000"/>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086DDAF-5D6A-47DE-BE56-5AF8CEDF084C}">
      <dsp:nvSpPr>
        <dsp:cNvPr id="0" name=""/>
        <dsp:cNvSpPr/>
      </dsp:nvSpPr>
      <dsp:spPr>
        <a:xfrm>
          <a:off x="4352131" y="2205103"/>
          <a:ext cx="3771900" cy="1178718"/>
        </a:xfrm>
        <a:prstGeom prst="rect">
          <a:avLst/>
        </a:prstGeom>
        <a:solidFill>
          <a:schemeClr val="lt1">
            <a:alpha val="40000"/>
            <a:hueOff val="0"/>
            <a:satOff val="0"/>
            <a:lumOff val="0"/>
            <a:alphaOff val="0"/>
          </a:schemeClr>
        </a:solidFill>
        <a:ln w="12700" cap="flat" cmpd="sng" algn="ctr">
          <a:solidFill>
            <a:srgbClr val="007770"/>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798386" tIns="72390" rIns="72390" bIns="72390" numCol="1" spcCol="1270" anchor="ctr" anchorCtr="0">
          <a:noAutofit/>
        </a:bodyPr>
        <a:lstStyle/>
        <a:p>
          <a:pPr marL="0" lvl="0" indent="0" algn="l" defTabSz="844550">
            <a:lnSpc>
              <a:spcPct val="90000"/>
            </a:lnSpc>
            <a:spcBef>
              <a:spcPct val="0"/>
            </a:spcBef>
            <a:spcAft>
              <a:spcPct val="35000"/>
            </a:spcAft>
            <a:buNone/>
          </a:pPr>
          <a:r>
            <a:rPr lang="en-GB" sz="1900" kern="1200" dirty="0">
              <a:latin typeface="Tahoma" panose="020B0604030504040204" pitchFamily="34" charset="0"/>
              <a:ea typeface="Tahoma" panose="020B0604030504040204" pitchFamily="34" charset="0"/>
              <a:cs typeface="Tahoma" panose="020B0604030504040204" pitchFamily="34" charset="0"/>
            </a:rPr>
            <a:t>Identify and problem‑solve practical barriers to effective safeguarding</a:t>
          </a:r>
        </a:p>
      </dsp:txBody>
      <dsp:txXfrm>
        <a:off x="4352131" y="2205103"/>
        <a:ext cx="3771900" cy="1178718"/>
      </dsp:txXfrm>
    </dsp:sp>
    <dsp:sp modelId="{EFE881D4-C6A2-4FDD-A7CE-78F53A9C192E}">
      <dsp:nvSpPr>
        <dsp:cNvPr id="0" name=""/>
        <dsp:cNvSpPr/>
      </dsp:nvSpPr>
      <dsp:spPr>
        <a:xfrm>
          <a:off x="4194968" y="2034844"/>
          <a:ext cx="825103" cy="1237654"/>
        </a:xfrm>
        <a:prstGeom prst="rect">
          <a:avLst/>
        </a:prstGeom>
        <a:blipFill>
          <a:blip xmlns:r="http://schemas.openxmlformats.org/officeDocument/2006/relationships">
            <a:extLst>
              <a:ext uri="{96DAC541-7B7A-43D3-8B79-37D633B846F1}">
                <asvg:svgBlip xmlns:asvg="http://schemas.microsoft.com/office/drawing/2016/SVG/main" r:embed="rId4"/>
              </a:ext>
            </a:extLst>
          </a:blip>
          <a:srcRect/>
          <a:stretch>
            <a:fillRect l="-25000" r="-25000"/>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628BC93-6D7B-40E4-96EE-4514B19A0CEB}">
      <dsp:nvSpPr>
        <dsp:cNvPr id="0" name=""/>
        <dsp:cNvSpPr/>
      </dsp:nvSpPr>
      <dsp:spPr>
        <a:xfrm>
          <a:off x="2256631" y="3688979"/>
          <a:ext cx="3771900" cy="1178718"/>
        </a:xfrm>
        <a:prstGeom prst="rect">
          <a:avLst/>
        </a:prstGeom>
        <a:solidFill>
          <a:schemeClr val="lt1">
            <a:alpha val="40000"/>
            <a:hueOff val="0"/>
            <a:satOff val="0"/>
            <a:lumOff val="0"/>
            <a:alphaOff val="0"/>
          </a:schemeClr>
        </a:solidFill>
        <a:ln w="12700" cap="flat" cmpd="sng" algn="ctr">
          <a:solidFill>
            <a:srgbClr val="007770"/>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798386" tIns="72390" rIns="72390" bIns="72390" numCol="1" spcCol="1270" anchor="ctr" anchorCtr="0">
          <a:noAutofit/>
        </a:bodyPr>
        <a:lstStyle/>
        <a:p>
          <a:pPr marL="0" lvl="0" indent="0" algn="l" defTabSz="844550">
            <a:lnSpc>
              <a:spcPct val="90000"/>
            </a:lnSpc>
            <a:spcBef>
              <a:spcPct val="0"/>
            </a:spcBef>
            <a:spcAft>
              <a:spcPct val="35000"/>
            </a:spcAft>
            <a:buNone/>
          </a:pPr>
          <a:r>
            <a:rPr lang="en-GB" sz="1900" kern="1200" dirty="0">
              <a:latin typeface="Tahoma" panose="020B0604030504040204" pitchFamily="34" charset="0"/>
              <a:ea typeface="Tahoma" panose="020B0604030504040204" pitchFamily="34" charset="0"/>
              <a:cs typeface="Tahoma" panose="020B0604030504040204" pitchFamily="34" charset="0"/>
            </a:rPr>
            <a:t>Agree small, achievable changes that strengthen protection for children</a:t>
          </a:r>
        </a:p>
      </dsp:txBody>
      <dsp:txXfrm>
        <a:off x="2256631" y="3688979"/>
        <a:ext cx="3771900" cy="1178718"/>
      </dsp:txXfrm>
    </dsp:sp>
    <dsp:sp modelId="{6DD3121B-372D-4859-9E33-2D32E7FE8493}">
      <dsp:nvSpPr>
        <dsp:cNvPr id="0" name=""/>
        <dsp:cNvSpPr/>
      </dsp:nvSpPr>
      <dsp:spPr>
        <a:xfrm>
          <a:off x="2099468" y="3518720"/>
          <a:ext cx="825103" cy="1237654"/>
        </a:xfrm>
        <a:prstGeom prst="rect">
          <a:avLst/>
        </a:prstGeom>
        <a:blipFill>
          <a:blip xmlns:r="http://schemas.openxmlformats.org/officeDocument/2006/relationships">
            <a:extLst>
              <a:ext uri="{96DAC541-7B7A-43D3-8B79-37D633B846F1}">
                <asvg:svgBlip xmlns:asvg="http://schemas.microsoft.com/office/drawing/2016/SVG/main" r:embed="rId5"/>
              </a:ext>
            </a:extLst>
          </a:blip>
          <a:srcRect/>
          <a:stretch>
            <a:fillRect l="-25000" r="-25000"/>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262D1F-7718-45DD-8E4F-734BD783693B}">
      <dsp:nvSpPr>
        <dsp:cNvPr id="0" name=""/>
        <dsp:cNvSpPr/>
      </dsp:nvSpPr>
      <dsp:spPr>
        <a:xfrm rot="16200000">
          <a:off x="-1662224" y="2673846"/>
          <a:ext cx="4032132" cy="5571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491388" bIns="0" numCol="1" spcCol="1270" anchor="t" anchorCtr="0">
          <a:noAutofit/>
        </a:bodyPr>
        <a:lstStyle/>
        <a:p>
          <a:pPr marL="0" lvl="0" indent="0" algn="r" defTabSz="1111250">
            <a:lnSpc>
              <a:spcPct val="90000"/>
            </a:lnSpc>
            <a:spcBef>
              <a:spcPct val="0"/>
            </a:spcBef>
            <a:spcAft>
              <a:spcPct val="35000"/>
            </a:spcAft>
            <a:buNone/>
          </a:pPr>
          <a:r>
            <a:rPr lang="en-GB" sz="2500" b="1" kern="1200" dirty="0">
              <a:solidFill>
                <a:srgbClr val="007770"/>
              </a:solidFill>
              <a:latin typeface="Tahoma" panose="020B0604030504040204" pitchFamily="34" charset="0"/>
              <a:ea typeface="Tahoma" panose="020B0604030504040204" pitchFamily="34" charset="0"/>
              <a:cs typeface="Tahoma" panose="020B0604030504040204" pitchFamily="34" charset="0"/>
            </a:rPr>
            <a:t>Understanding risk</a:t>
          </a:r>
          <a:endParaRPr lang="en-GB" sz="2500" kern="1200" dirty="0"/>
        </a:p>
      </dsp:txBody>
      <dsp:txXfrm>
        <a:off x="-1662224" y="2673846"/>
        <a:ext cx="4032132" cy="557164"/>
      </dsp:txXfrm>
    </dsp:sp>
    <dsp:sp modelId="{21F243CA-FF02-4977-9680-D1E50610DAF7}">
      <dsp:nvSpPr>
        <dsp:cNvPr id="0" name=""/>
        <dsp:cNvSpPr/>
      </dsp:nvSpPr>
      <dsp:spPr>
        <a:xfrm>
          <a:off x="632424" y="936362"/>
          <a:ext cx="2775271" cy="4032132"/>
        </a:xfrm>
        <a:prstGeom prst="rect">
          <a:avLst/>
        </a:prstGeom>
        <a:solidFill>
          <a:srgbClr val="007770">
            <a:alpha val="30196"/>
          </a:srgb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491388" rIns="156464" bIns="156464" numCol="1" spcCol="1270" anchor="t" anchorCtr="0">
          <a:noAutofit/>
        </a:bodyPr>
        <a:lstStyle/>
        <a:p>
          <a:pPr marL="171450" lvl="1" indent="-171450" algn="l" defTabSz="755650">
            <a:lnSpc>
              <a:spcPct val="90000"/>
            </a:lnSpc>
            <a:spcBef>
              <a:spcPct val="0"/>
            </a:spcBef>
            <a:spcAft>
              <a:spcPct val="15000"/>
            </a:spcAft>
            <a:buNone/>
          </a:pPr>
          <a:endParaRPr lang="en-GB" sz="1700" kern="1200" dirty="0"/>
        </a:p>
        <a:p>
          <a:pPr marL="171450" lvl="1" indent="-171450" algn="l" defTabSz="755650">
            <a:lnSpc>
              <a:spcPct val="90000"/>
            </a:lnSpc>
            <a:spcBef>
              <a:spcPct val="0"/>
            </a:spcBef>
            <a:spcAft>
              <a:spcPct val="15000"/>
            </a:spcAft>
            <a:buChar char="•"/>
          </a:pPr>
          <a:r>
            <a:rPr lang="en-GB" sz="1700" kern="1200" dirty="0">
              <a:solidFill>
                <a:schemeClr val="tx1"/>
              </a:solidFill>
              <a:latin typeface="Tahoma" panose="020B0604030504040204" pitchFamily="34" charset="0"/>
              <a:ea typeface="Tahoma" panose="020B0604030504040204" pitchFamily="34" charset="0"/>
              <a:cs typeface="Tahoma" panose="020B0604030504040204" pitchFamily="34" charset="0"/>
            </a:rPr>
            <a:t>How confident am I that my current assessments fully reflect the risk of harm to children, based on the information I have? What underpins this level of confidence?</a:t>
          </a:r>
        </a:p>
        <a:p>
          <a:pPr marL="171450" lvl="1" indent="-171450" algn="l" defTabSz="755650">
            <a:lnSpc>
              <a:spcPct val="90000"/>
            </a:lnSpc>
            <a:spcBef>
              <a:spcPct val="0"/>
            </a:spcBef>
            <a:spcAft>
              <a:spcPct val="15000"/>
            </a:spcAft>
            <a:buChar char="•"/>
          </a:pPr>
          <a:r>
            <a:rPr lang="en-GB" sz="1700" kern="1200" dirty="0">
              <a:solidFill>
                <a:schemeClr val="tx1"/>
              </a:solidFill>
              <a:latin typeface="Tahoma" panose="020B0604030504040204" pitchFamily="34" charset="0"/>
              <a:ea typeface="Tahoma" panose="020B0604030504040204" pitchFamily="34" charset="0"/>
              <a:cs typeface="Tahoma" panose="020B0604030504040204" pitchFamily="34" charset="0"/>
            </a:rPr>
            <a:t>What information do I routinely seek and what might I be missing or assuming?</a:t>
          </a:r>
        </a:p>
      </dsp:txBody>
      <dsp:txXfrm>
        <a:off x="632424" y="936362"/>
        <a:ext cx="2775271" cy="4032132"/>
      </dsp:txXfrm>
    </dsp:sp>
    <dsp:sp modelId="{F6158E06-69B0-4F60-BFEF-879AAD02B87C}">
      <dsp:nvSpPr>
        <dsp:cNvPr id="0" name=""/>
        <dsp:cNvSpPr/>
      </dsp:nvSpPr>
      <dsp:spPr>
        <a:xfrm>
          <a:off x="75259" y="200905"/>
          <a:ext cx="1114329" cy="1114329"/>
        </a:xfrm>
        <a:prstGeom prst="rect">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A6912EA-3D48-44E2-982C-17D6BE747130}">
      <dsp:nvSpPr>
        <dsp:cNvPr id="0" name=""/>
        <dsp:cNvSpPr/>
      </dsp:nvSpPr>
      <dsp:spPr>
        <a:xfrm rot="16200000">
          <a:off x="2401535" y="2673846"/>
          <a:ext cx="4032132" cy="5571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491388" bIns="0" numCol="1" spcCol="1270" anchor="t" anchorCtr="0">
          <a:noAutofit/>
        </a:bodyPr>
        <a:lstStyle/>
        <a:p>
          <a:pPr marL="0" lvl="0" indent="0" algn="r" defTabSz="1111250">
            <a:lnSpc>
              <a:spcPct val="90000"/>
            </a:lnSpc>
            <a:spcBef>
              <a:spcPct val="0"/>
            </a:spcBef>
            <a:spcAft>
              <a:spcPct val="35000"/>
            </a:spcAft>
            <a:buNone/>
          </a:pPr>
          <a:r>
            <a:rPr lang="en-GB" sz="2500" b="1" kern="1200" dirty="0">
              <a:solidFill>
                <a:srgbClr val="007770"/>
              </a:solidFill>
              <a:latin typeface="Tahoma" panose="020B0604030504040204" pitchFamily="34" charset="0"/>
              <a:ea typeface="Tahoma" panose="020B0604030504040204" pitchFamily="34" charset="0"/>
              <a:cs typeface="Tahoma" panose="020B0604030504040204" pitchFamily="34" charset="0"/>
            </a:rPr>
            <a:t>My safeguarding role</a:t>
          </a:r>
          <a:endParaRPr lang="en-GB" sz="2500" kern="1200" dirty="0"/>
        </a:p>
      </dsp:txBody>
      <dsp:txXfrm>
        <a:off x="2401535" y="2673846"/>
        <a:ext cx="4032132" cy="557164"/>
      </dsp:txXfrm>
    </dsp:sp>
    <dsp:sp modelId="{E83DF26D-76CE-4788-A22E-4BE91F105A4A}">
      <dsp:nvSpPr>
        <dsp:cNvPr id="0" name=""/>
        <dsp:cNvSpPr/>
      </dsp:nvSpPr>
      <dsp:spPr>
        <a:xfrm>
          <a:off x="4696183" y="936362"/>
          <a:ext cx="2775271" cy="4032132"/>
        </a:xfrm>
        <a:prstGeom prst="rect">
          <a:avLst/>
        </a:prstGeom>
        <a:solidFill>
          <a:srgbClr val="007770">
            <a:alpha val="30196"/>
          </a:srgb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491388" rIns="156464" bIns="156464" numCol="1" spcCol="1270" anchor="t" anchorCtr="0">
          <a:noAutofit/>
        </a:bodyPr>
        <a:lstStyle/>
        <a:p>
          <a:pPr marL="171450" lvl="1" indent="-171450" algn="l" defTabSz="755650">
            <a:lnSpc>
              <a:spcPct val="90000"/>
            </a:lnSpc>
            <a:spcBef>
              <a:spcPct val="0"/>
            </a:spcBef>
            <a:spcAft>
              <a:spcPct val="15000"/>
            </a:spcAft>
            <a:buChar char="•"/>
          </a:pPr>
          <a:endParaRPr lang="en-GB" sz="1700" kern="1200" dirty="0"/>
        </a:p>
        <a:p>
          <a:pPr marL="171450" lvl="1" indent="-171450" algn="l" defTabSz="755650">
            <a:lnSpc>
              <a:spcPct val="90000"/>
            </a:lnSpc>
            <a:spcBef>
              <a:spcPct val="0"/>
            </a:spcBef>
            <a:spcAft>
              <a:spcPct val="15000"/>
            </a:spcAft>
            <a:buChar char="•"/>
          </a:pPr>
          <a:r>
            <a:rPr lang="en-GB" sz="1700" kern="1200" dirty="0">
              <a:solidFill>
                <a:schemeClr val="tx1"/>
              </a:solidFill>
              <a:latin typeface="Tahoma" panose="020B0604030504040204" pitchFamily="34" charset="0"/>
              <a:ea typeface="Tahoma" panose="020B0604030504040204" pitchFamily="34" charset="0"/>
              <a:cs typeface="Tahoma" panose="020B0604030504040204" pitchFamily="34" charset="0"/>
            </a:rPr>
            <a:t>How clearly do I see my role in safeguarding children alongside children’s social care? Who is responsible for what?</a:t>
          </a:r>
        </a:p>
        <a:p>
          <a:pPr marL="171450" lvl="1" indent="-171450" algn="l" defTabSz="755650">
            <a:lnSpc>
              <a:spcPct val="90000"/>
            </a:lnSpc>
            <a:spcBef>
              <a:spcPct val="0"/>
            </a:spcBef>
            <a:spcAft>
              <a:spcPct val="15000"/>
            </a:spcAft>
            <a:buChar char="•"/>
          </a:pPr>
          <a:r>
            <a:rPr lang="en-GB" sz="1700" kern="1200">
              <a:solidFill>
                <a:schemeClr val="tx1"/>
              </a:solidFill>
              <a:latin typeface="Tahoma" panose="020B0604030504040204" pitchFamily="34" charset="0"/>
              <a:ea typeface="Tahoma" panose="020B0604030504040204" pitchFamily="34" charset="0"/>
              <a:cs typeface="Tahoma" panose="020B0604030504040204" pitchFamily="34" charset="0"/>
            </a:rPr>
            <a:t>Where do I feel most confident in safeguarding practice?</a:t>
          </a:r>
          <a:endParaRPr lang="en-GB" sz="1700" kern="12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171450" lvl="1" indent="-171450" algn="l" defTabSz="755650">
            <a:lnSpc>
              <a:spcPct val="90000"/>
            </a:lnSpc>
            <a:spcBef>
              <a:spcPct val="0"/>
            </a:spcBef>
            <a:spcAft>
              <a:spcPct val="15000"/>
            </a:spcAft>
            <a:buChar char="•"/>
          </a:pPr>
          <a:r>
            <a:rPr lang="en-GB" sz="1700" kern="1200" dirty="0">
              <a:solidFill>
                <a:schemeClr val="tx1"/>
              </a:solidFill>
              <a:latin typeface="Tahoma" panose="020B0604030504040204" pitchFamily="34" charset="0"/>
              <a:ea typeface="Tahoma" panose="020B0604030504040204" pitchFamily="34" charset="0"/>
              <a:cs typeface="Tahoma" panose="020B0604030504040204" pitchFamily="34" charset="0"/>
            </a:rPr>
            <a:t>Where do I feel less confident – and why?</a:t>
          </a:r>
        </a:p>
      </dsp:txBody>
      <dsp:txXfrm>
        <a:off x="4696183" y="936362"/>
        <a:ext cx="2775271" cy="4032132"/>
      </dsp:txXfrm>
    </dsp:sp>
    <dsp:sp modelId="{8995F8A0-1A49-4FA5-80BD-AAB17D4980B0}">
      <dsp:nvSpPr>
        <dsp:cNvPr id="0" name=""/>
        <dsp:cNvSpPr/>
      </dsp:nvSpPr>
      <dsp:spPr>
        <a:xfrm>
          <a:off x="4139019" y="200905"/>
          <a:ext cx="1114329" cy="1114329"/>
        </a:xfrm>
        <a:prstGeom prst="rect">
          <a:avLst/>
        </a:prstGeom>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F1EE82A-6023-4C8A-BD7E-35740F75F574}">
      <dsp:nvSpPr>
        <dsp:cNvPr id="0" name=""/>
        <dsp:cNvSpPr/>
      </dsp:nvSpPr>
      <dsp:spPr>
        <a:xfrm rot="16200000">
          <a:off x="6465295" y="2673846"/>
          <a:ext cx="4032132" cy="5571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491388" bIns="0" numCol="1" spcCol="1270" anchor="t" anchorCtr="0">
          <a:noAutofit/>
        </a:bodyPr>
        <a:lstStyle/>
        <a:p>
          <a:pPr marL="0" lvl="0" indent="0" algn="r" defTabSz="1111250">
            <a:lnSpc>
              <a:spcPct val="90000"/>
            </a:lnSpc>
            <a:spcBef>
              <a:spcPct val="0"/>
            </a:spcBef>
            <a:spcAft>
              <a:spcPct val="35000"/>
            </a:spcAft>
            <a:buNone/>
          </a:pPr>
          <a:r>
            <a:rPr lang="en-GB" sz="2500" b="1" kern="1200" dirty="0">
              <a:solidFill>
                <a:srgbClr val="007770"/>
              </a:solidFill>
              <a:latin typeface="Tahoma" panose="020B0604030504040204" pitchFamily="34" charset="0"/>
              <a:ea typeface="Tahoma" panose="020B0604030504040204" pitchFamily="34" charset="0"/>
              <a:cs typeface="Tahoma" panose="020B0604030504040204" pitchFamily="34" charset="0"/>
            </a:rPr>
            <a:t>Professional curiosity</a:t>
          </a:r>
          <a:endParaRPr lang="en-GB" sz="2500" kern="1200" dirty="0"/>
        </a:p>
      </dsp:txBody>
      <dsp:txXfrm>
        <a:off x="6465295" y="2673846"/>
        <a:ext cx="4032132" cy="557164"/>
      </dsp:txXfrm>
    </dsp:sp>
    <dsp:sp modelId="{3E3818F6-66F8-400D-A238-BB93FD774951}">
      <dsp:nvSpPr>
        <dsp:cNvPr id="0" name=""/>
        <dsp:cNvSpPr/>
      </dsp:nvSpPr>
      <dsp:spPr>
        <a:xfrm>
          <a:off x="8759943" y="936362"/>
          <a:ext cx="2775271" cy="4032132"/>
        </a:xfrm>
        <a:prstGeom prst="rect">
          <a:avLst/>
        </a:prstGeom>
        <a:solidFill>
          <a:srgbClr val="007770">
            <a:alpha val="30196"/>
          </a:srgb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491388" rIns="156464" bIns="156464" numCol="1" spcCol="1270" anchor="t" anchorCtr="0">
          <a:noAutofit/>
        </a:bodyPr>
        <a:lstStyle/>
        <a:p>
          <a:pPr marL="171450" lvl="1" indent="-171450" algn="l" defTabSz="755650">
            <a:lnSpc>
              <a:spcPct val="90000"/>
            </a:lnSpc>
            <a:spcBef>
              <a:spcPct val="0"/>
            </a:spcBef>
            <a:spcAft>
              <a:spcPct val="15000"/>
            </a:spcAft>
            <a:buNone/>
          </a:pPr>
          <a:endParaRPr lang="en-GB" sz="1700" kern="1200" dirty="0"/>
        </a:p>
        <a:p>
          <a:pPr marL="171450" lvl="1" indent="-171450" algn="l" defTabSz="755650">
            <a:lnSpc>
              <a:spcPct val="90000"/>
            </a:lnSpc>
            <a:spcBef>
              <a:spcPct val="0"/>
            </a:spcBef>
            <a:spcAft>
              <a:spcPct val="15000"/>
            </a:spcAft>
            <a:buChar char="•"/>
          </a:pPr>
          <a:r>
            <a:rPr lang="en-GB" sz="1700" kern="1200" dirty="0">
              <a:solidFill>
                <a:schemeClr val="tx1"/>
              </a:solidFill>
              <a:latin typeface="Tahoma" panose="020B0604030504040204" pitchFamily="34" charset="0"/>
              <a:ea typeface="Tahoma" panose="020B0604030504040204" pitchFamily="34" charset="0"/>
              <a:cs typeface="Tahoma" panose="020B0604030504040204" pitchFamily="34" charset="0"/>
            </a:rPr>
            <a:t>When was the last time I followed up information that was incomplete or didn’t quite make sense?</a:t>
          </a:r>
        </a:p>
        <a:p>
          <a:pPr marL="171450" lvl="1" indent="-171450" algn="l" defTabSz="755650">
            <a:lnSpc>
              <a:spcPct val="90000"/>
            </a:lnSpc>
            <a:spcBef>
              <a:spcPct val="0"/>
            </a:spcBef>
            <a:spcAft>
              <a:spcPct val="15000"/>
            </a:spcAft>
            <a:buChar char="•"/>
          </a:pPr>
          <a:r>
            <a:rPr lang="en-GB" sz="1700" kern="1200">
              <a:solidFill>
                <a:schemeClr val="tx1"/>
              </a:solidFill>
              <a:latin typeface="Tahoma" panose="020B0604030504040204" pitchFamily="34" charset="0"/>
              <a:ea typeface="Tahoma" panose="020B0604030504040204" pitchFamily="34" charset="0"/>
              <a:cs typeface="Tahoma" panose="020B0604030504040204" pitchFamily="34" charset="0"/>
            </a:rPr>
            <a:t>What was the outcome?</a:t>
          </a:r>
          <a:endParaRPr lang="en-GB" sz="1700" kern="12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171450" lvl="1" indent="-171450" algn="l" defTabSz="755650">
            <a:lnSpc>
              <a:spcPct val="90000"/>
            </a:lnSpc>
            <a:spcBef>
              <a:spcPct val="0"/>
            </a:spcBef>
            <a:spcAft>
              <a:spcPct val="15000"/>
            </a:spcAft>
            <a:buChar char="•"/>
          </a:pPr>
          <a:r>
            <a:rPr lang="en-GB" sz="1700" kern="1200">
              <a:solidFill>
                <a:schemeClr val="tx1"/>
              </a:solidFill>
              <a:latin typeface="Tahoma" panose="020B0604030504040204" pitchFamily="34" charset="0"/>
              <a:ea typeface="Tahoma" panose="020B0604030504040204" pitchFamily="34" charset="0"/>
              <a:cs typeface="Tahoma" panose="020B0604030504040204" pitchFamily="34" charset="0"/>
            </a:rPr>
            <a:t>What prompts me to dig deeper, and what sometimes stops me?</a:t>
          </a:r>
          <a:endParaRPr lang="en-GB" sz="1700" kern="120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171450" lvl="1" indent="-171450" algn="l" defTabSz="755650">
            <a:lnSpc>
              <a:spcPct val="90000"/>
            </a:lnSpc>
            <a:spcBef>
              <a:spcPct val="0"/>
            </a:spcBef>
            <a:spcAft>
              <a:spcPct val="15000"/>
            </a:spcAft>
            <a:buNone/>
          </a:pPr>
          <a:endParaRPr lang="en-GB" sz="1700" kern="1200" dirty="0">
            <a:solidFill>
              <a:schemeClr val="tx1"/>
            </a:solidFill>
            <a:latin typeface="Tahoma" panose="020B0604030504040204" pitchFamily="34" charset="0"/>
            <a:ea typeface="Tahoma" panose="020B0604030504040204" pitchFamily="34" charset="0"/>
            <a:cs typeface="Tahoma" panose="020B0604030504040204" pitchFamily="34" charset="0"/>
          </a:endParaRPr>
        </a:p>
      </dsp:txBody>
      <dsp:txXfrm>
        <a:off x="8759943" y="936362"/>
        <a:ext cx="2775271" cy="4032132"/>
      </dsp:txXfrm>
    </dsp:sp>
    <dsp:sp modelId="{36FE23EF-9D74-4DAF-92B5-C696570665FB}">
      <dsp:nvSpPr>
        <dsp:cNvPr id="0" name=""/>
        <dsp:cNvSpPr/>
      </dsp:nvSpPr>
      <dsp:spPr>
        <a:xfrm>
          <a:off x="8202778" y="200905"/>
          <a:ext cx="1114329" cy="1114329"/>
        </a:xfrm>
        <a:prstGeom prst="rect">
          <a:avLst/>
        </a:prstGeom>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3832FA-C58D-46FE-8540-C027BA6F25AE}">
      <dsp:nvSpPr>
        <dsp:cNvPr id="0" name=""/>
        <dsp:cNvSpPr/>
      </dsp:nvSpPr>
      <dsp:spPr>
        <a:xfrm rot="10800000">
          <a:off x="1983253" y="3129"/>
          <a:ext cx="6992874" cy="887561"/>
        </a:xfrm>
        <a:prstGeom prst="homePlate">
          <a:avLst/>
        </a:prstGeom>
        <a:solidFill>
          <a:srgbClr val="00777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1390" tIns="76200" rIns="142240" bIns="76200" numCol="1" spcCol="1270" anchor="ctr" anchorCtr="0">
          <a:noAutofit/>
        </a:bodyPr>
        <a:lstStyle/>
        <a:p>
          <a:pPr marL="0" lvl="0" indent="0" algn="ctr" defTabSz="889000">
            <a:lnSpc>
              <a:spcPct val="90000"/>
            </a:lnSpc>
            <a:spcBef>
              <a:spcPct val="0"/>
            </a:spcBef>
            <a:spcAft>
              <a:spcPct val="35000"/>
            </a:spcAft>
            <a:buNone/>
          </a:pPr>
          <a:r>
            <a:rPr lang="en-GB" sz="2000" kern="1200" dirty="0">
              <a:latin typeface="Tahoma" panose="020B0604030504040204" pitchFamily="34" charset="0"/>
              <a:ea typeface="Tahoma" panose="020B0604030504040204" pitchFamily="34" charset="0"/>
              <a:cs typeface="Tahoma" panose="020B0604030504040204" pitchFamily="34" charset="0"/>
            </a:rPr>
            <a:t>How effective is our day-to-day engagement with children’s social workers?</a:t>
          </a:r>
        </a:p>
      </dsp:txBody>
      <dsp:txXfrm rot="10800000">
        <a:off x="2205143" y="3129"/>
        <a:ext cx="6770984" cy="887561"/>
      </dsp:txXfrm>
    </dsp:sp>
    <dsp:sp modelId="{FBB2184D-770C-49E7-A8C3-19BB28419342}">
      <dsp:nvSpPr>
        <dsp:cNvPr id="0" name=""/>
        <dsp:cNvSpPr/>
      </dsp:nvSpPr>
      <dsp:spPr>
        <a:xfrm>
          <a:off x="1539472" y="3129"/>
          <a:ext cx="887561" cy="887561"/>
        </a:xfrm>
        <a:prstGeom prst="ellipse">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41E879D-15CB-4370-9E18-D2CAAABCD38A}">
      <dsp:nvSpPr>
        <dsp:cNvPr id="0" name=""/>
        <dsp:cNvSpPr/>
      </dsp:nvSpPr>
      <dsp:spPr>
        <a:xfrm rot="10800000">
          <a:off x="1983253" y="1155635"/>
          <a:ext cx="6992874" cy="887561"/>
        </a:xfrm>
        <a:prstGeom prst="homePlate">
          <a:avLst/>
        </a:prstGeom>
        <a:solidFill>
          <a:srgbClr val="00777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1390" tIns="76200" rIns="142240" bIns="76200" numCol="1" spcCol="1270" anchor="ctr" anchorCtr="0">
          <a:noAutofit/>
        </a:bodyPr>
        <a:lstStyle/>
        <a:p>
          <a:pPr marL="0" lvl="0" indent="0" algn="ctr" defTabSz="889000">
            <a:lnSpc>
              <a:spcPct val="90000"/>
            </a:lnSpc>
            <a:spcBef>
              <a:spcPct val="0"/>
            </a:spcBef>
            <a:spcAft>
              <a:spcPct val="35000"/>
            </a:spcAft>
            <a:buNone/>
          </a:pPr>
          <a:r>
            <a:rPr lang="en-GB" sz="2000" kern="1200" dirty="0">
              <a:latin typeface="Tahoma" panose="020B0604030504040204" pitchFamily="34" charset="0"/>
              <a:ea typeface="Tahoma" panose="020B0604030504040204" pitchFamily="34" charset="0"/>
              <a:cs typeface="Tahoma" panose="020B0604030504040204" pitchFamily="34" charset="0"/>
            </a:rPr>
            <a:t>What helps our interactions work well?</a:t>
          </a:r>
        </a:p>
      </dsp:txBody>
      <dsp:txXfrm rot="10800000">
        <a:off x="2205143" y="1155635"/>
        <a:ext cx="6770984" cy="887561"/>
      </dsp:txXfrm>
    </dsp:sp>
    <dsp:sp modelId="{CF5550D6-CF04-4D2E-822A-9C5257485FD7}">
      <dsp:nvSpPr>
        <dsp:cNvPr id="0" name=""/>
        <dsp:cNvSpPr/>
      </dsp:nvSpPr>
      <dsp:spPr>
        <a:xfrm>
          <a:off x="1539472" y="1155635"/>
          <a:ext cx="887561" cy="887561"/>
        </a:xfrm>
        <a:prstGeom prst="ellipse">
          <a:avLst/>
        </a:prstGeom>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5DEF2DC-B1CE-43E5-883B-5D7F581CFF22}">
      <dsp:nvSpPr>
        <dsp:cNvPr id="0" name=""/>
        <dsp:cNvSpPr/>
      </dsp:nvSpPr>
      <dsp:spPr>
        <a:xfrm rot="10800000">
          <a:off x="1983253" y="2308140"/>
          <a:ext cx="6992874" cy="887561"/>
        </a:xfrm>
        <a:prstGeom prst="homePlate">
          <a:avLst/>
        </a:prstGeom>
        <a:solidFill>
          <a:srgbClr val="00777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1390" tIns="76200" rIns="142240" bIns="76200" numCol="1" spcCol="1270" anchor="ctr" anchorCtr="0">
          <a:noAutofit/>
        </a:bodyPr>
        <a:lstStyle/>
        <a:p>
          <a:pPr marL="0" lvl="0" indent="0" algn="ctr" defTabSz="889000">
            <a:lnSpc>
              <a:spcPct val="90000"/>
            </a:lnSpc>
            <a:spcBef>
              <a:spcPct val="0"/>
            </a:spcBef>
            <a:spcAft>
              <a:spcPct val="35000"/>
            </a:spcAft>
            <a:buNone/>
          </a:pPr>
          <a:r>
            <a:rPr lang="en-GB" sz="2000" kern="1200" dirty="0">
              <a:latin typeface="Tahoma" panose="020B0604030504040204" pitchFamily="34" charset="0"/>
              <a:ea typeface="Tahoma" panose="020B0604030504040204" pitchFamily="34" charset="0"/>
              <a:cs typeface="Tahoma" panose="020B0604030504040204" pitchFamily="34" charset="0"/>
            </a:rPr>
            <a:t>Where do we see tensions, delays or misunderstandings?</a:t>
          </a:r>
        </a:p>
      </dsp:txBody>
      <dsp:txXfrm rot="10800000">
        <a:off x="2205143" y="2308140"/>
        <a:ext cx="6770984" cy="887561"/>
      </dsp:txXfrm>
    </dsp:sp>
    <dsp:sp modelId="{9EA541D6-DC8B-4FA5-ADEB-8EE9086E7A31}">
      <dsp:nvSpPr>
        <dsp:cNvPr id="0" name=""/>
        <dsp:cNvSpPr/>
      </dsp:nvSpPr>
      <dsp:spPr>
        <a:xfrm>
          <a:off x="1539472" y="2308140"/>
          <a:ext cx="887561" cy="887561"/>
        </a:xfrm>
        <a:prstGeom prst="ellipse">
          <a:avLst/>
        </a:prstGeom>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F87CED3-FF7C-4E76-B7A3-B586E9396DB4}">
      <dsp:nvSpPr>
        <dsp:cNvPr id="0" name=""/>
        <dsp:cNvSpPr/>
      </dsp:nvSpPr>
      <dsp:spPr>
        <a:xfrm rot="10800000">
          <a:off x="1983253" y="3460646"/>
          <a:ext cx="6992874" cy="887561"/>
        </a:xfrm>
        <a:prstGeom prst="homePlate">
          <a:avLst/>
        </a:prstGeom>
        <a:solidFill>
          <a:srgbClr val="007770"/>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91390" tIns="76200" rIns="142240" bIns="76200" numCol="1" spcCol="1270" anchor="ctr" anchorCtr="0">
          <a:noAutofit/>
        </a:bodyPr>
        <a:lstStyle/>
        <a:p>
          <a:pPr marL="0" lvl="0" indent="0" algn="ctr" defTabSz="889000">
            <a:lnSpc>
              <a:spcPct val="90000"/>
            </a:lnSpc>
            <a:spcBef>
              <a:spcPct val="0"/>
            </a:spcBef>
            <a:spcAft>
              <a:spcPct val="35000"/>
            </a:spcAft>
            <a:buNone/>
          </a:pPr>
          <a:r>
            <a:rPr lang="en-GB" sz="2000" kern="1200" dirty="0">
              <a:latin typeface="Tahoma" panose="020B0604030504040204" pitchFamily="34" charset="0"/>
              <a:ea typeface="Tahoma" panose="020B0604030504040204" pitchFamily="34" charset="0"/>
              <a:cs typeface="Tahoma" panose="020B0604030504040204" pitchFamily="34" charset="0"/>
            </a:rPr>
            <a:t>How confident are we to challenge decisions we do not agree with and escalate concerns appropriately?</a:t>
          </a:r>
        </a:p>
      </dsp:txBody>
      <dsp:txXfrm rot="10800000">
        <a:off x="2205143" y="3460646"/>
        <a:ext cx="6770984" cy="887561"/>
      </dsp:txXfrm>
    </dsp:sp>
    <dsp:sp modelId="{2F1A9561-355B-4040-A277-B4E86D90993A}">
      <dsp:nvSpPr>
        <dsp:cNvPr id="0" name=""/>
        <dsp:cNvSpPr/>
      </dsp:nvSpPr>
      <dsp:spPr>
        <a:xfrm>
          <a:off x="1539472" y="3460646"/>
          <a:ext cx="887561" cy="887561"/>
        </a:xfrm>
        <a:prstGeom prst="ellipse">
          <a:avLst/>
        </a:prstGeom>
        <a:blipFill>
          <a:blip xmlns:r="http://schemas.openxmlformats.org/officeDocument/2006/relationships">
            <a:extLst>
              <a:ext uri="{96DAC541-7B7A-43D3-8B79-37D633B846F1}">
                <asvg:svgBlip xmlns:asvg="http://schemas.microsoft.com/office/drawing/2016/SVG/main" r:embed="rId4"/>
              </a:ext>
            </a:extLst>
          </a:blip>
          <a:srcRect/>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17CEBD-EB77-4D05-9872-8A2D39CB601B}">
      <dsp:nvSpPr>
        <dsp:cNvPr id="0" name=""/>
        <dsp:cNvSpPr/>
      </dsp:nvSpPr>
      <dsp:spPr>
        <a:xfrm rot="5400000">
          <a:off x="488172" y="1220601"/>
          <a:ext cx="1460273" cy="2429862"/>
        </a:xfrm>
        <a:prstGeom prst="corner">
          <a:avLst>
            <a:gd name="adj1" fmla="val 16120"/>
            <a:gd name="adj2" fmla="val 16110"/>
          </a:avLst>
        </a:prstGeom>
        <a:solidFill>
          <a:srgbClr val="007770"/>
        </a:solidFill>
        <a:ln w="19050" cap="flat" cmpd="sng" algn="ctr">
          <a:solidFill>
            <a:srgbClr val="007770"/>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3D96811-D9BB-4586-ACD3-977AC5D19F5B}">
      <dsp:nvSpPr>
        <dsp:cNvPr id="0" name=""/>
        <dsp:cNvSpPr/>
      </dsp:nvSpPr>
      <dsp:spPr>
        <a:xfrm>
          <a:off x="244416" y="1946606"/>
          <a:ext cx="2193693" cy="19229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marL="0" lvl="0" indent="0" algn="l" defTabSz="1377950">
            <a:lnSpc>
              <a:spcPct val="90000"/>
            </a:lnSpc>
            <a:spcBef>
              <a:spcPct val="0"/>
            </a:spcBef>
            <a:spcAft>
              <a:spcPct val="35000"/>
            </a:spcAft>
            <a:buNone/>
          </a:pPr>
          <a:r>
            <a:rPr lang="en-GB" sz="3100" kern="1200" dirty="0">
              <a:latin typeface="Tahoma" panose="020B0604030504040204" pitchFamily="34" charset="0"/>
              <a:ea typeface="Tahoma" panose="020B0604030504040204" pitchFamily="34" charset="0"/>
              <a:cs typeface="Tahoma" panose="020B0604030504040204" pitchFamily="34" charset="0"/>
            </a:rPr>
            <a:t>Practical barriers</a:t>
          </a:r>
        </a:p>
      </dsp:txBody>
      <dsp:txXfrm>
        <a:off x="244416" y="1946606"/>
        <a:ext cx="2193693" cy="1922900"/>
      </dsp:txXfrm>
    </dsp:sp>
    <dsp:sp modelId="{A319B6C4-72C9-4B99-953C-3FC802788BEE}">
      <dsp:nvSpPr>
        <dsp:cNvPr id="0" name=""/>
        <dsp:cNvSpPr/>
      </dsp:nvSpPr>
      <dsp:spPr>
        <a:xfrm>
          <a:off x="2024204" y="1041712"/>
          <a:ext cx="413904" cy="413904"/>
        </a:xfrm>
        <a:prstGeom prst="triangle">
          <a:avLst>
            <a:gd name="adj" fmla="val 100000"/>
          </a:avLst>
        </a:prstGeom>
        <a:solidFill>
          <a:srgbClr val="007770"/>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20C36E4-6560-4DDD-8525-22EC0009D747}">
      <dsp:nvSpPr>
        <dsp:cNvPr id="0" name=""/>
        <dsp:cNvSpPr/>
      </dsp:nvSpPr>
      <dsp:spPr>
        <a:xfrm rot="5400000">
          <a:off x="3173681" y="556069"/>
          <a:ext cx="1460273" cy="2429862"/>
        </a:xfrm>
        <a:prstGeom prst="corner">
          <a:avLst>
            <a:gd name="adj1" fmla="val 16120"/>
            <a:gd name="adj2" fmla="val 16110"/>
          </a:avLst>
        </a:prstGeom>
        <a:solidFill>
          <a:srgbClr val="007770"/>
        </a:solidFill>
        <a:ln w="19050" cap="flat" cmpd="sng" algn="ctr">
          <a:solidFill>
            <a:srgbClr val="007770"/>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ECA3110-853C-4026-8B04-023424FF3331}">
      <dsp:nvSpPr>
        <dsp:cNvPr id="0" name=""/>
        <dsp:cNvSpPr/>
      </dsp:nvSpPr>
      <dsp:spPr>
        <a:xfrm>
          <a:off x="2929925" y="1282074"/>
          <a:ext cx="2193693" cy="19229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marL="0" lvl="0" indent="0" algn="l" defTabSz="1377950">
            <a:lnSpc>
              <a:spcPct val="90000"/>
            </a:lnSpc>
            <a:spcBef>
              <a:spcPct val="0"/>
            </a:spcBef>
            <a:spcAft>
              <a:spcPct val="35000"/>
            </a:spcAft>
            <a:buNone/>
          </a:pPr>
          <a:r>
            <a:rPr lang="en-GB" sz="3100" kern="1200" dirty="0">
              <a:latin typeface="Tahoma" panose="020B0604030504040204" pitchFamily="34" charset="0"/>
              <a:ea typeface="Tahoma" panose="020B0604030504040204" pitchFamily="34" charset="0"/>
              <a:cs typeface="Tahoma" panose="020B0604030504040204" pitchFamily="34" charset="0"/>
            </a:rPr>
            <a:t>Confidence barriers </a:t>
          </a:r>
        </a:p>
      </dsp:txBody>
      <dsp:txXfrm>
        <a:off x="2929925" y="1282074"/>
        <a:ext cx="2193693" cy="1922900"/>
      </dsp:txXfrm>
    </dsp:sp>
    <dsp:sp modelId="{46FE2BF8-D994-402D-9E52-EA723C95303F}">
      <dsp:nvSpPr>
        <dsp:cNvPr id="0" name=""/>
        <dsp:cNvSpPr/>
      </dsp:nvSpPr>
      <dsp:spPr>
        <a:xfrm>
          <a:off x="4709713" y="377180"/>
          <a:ext cx="413904" cy="413904"/>
        </a:xfrm>
        <a:prstGeom prst="triangle">
          <a:avLst>
            <a:gd name="adj" fmla="val 100000"/>
          </a:avLst>
        </a:prstGeom>
        <a:solidFill>
          <a:srgbClr val="007770"/>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4172DA5-35F4-4064-807D-65EC18EDCC4B}">
      <dsp:nvSpPr>
        <dsp:cNvPr id="0" name=""/>
        <dsp:cNvSpPr/>
      </dsp:nvSpPr>
      <dsp:spPr>
        <a:xfrm rot="5400000">
          <a:off x="5859190" y="-108462"/>
          <a:ext cx="1460273" cy="2429862"/>
        </a:xfrm>
        <a:prstGeom prst="corner">
          <a:avLst>
            <a:gd name="adj1" fmla="val 16120"/>
            <a:gd name="adj2" fmla="val 16110"/>
          </a:avLst>
        </a:prstGeom>
        <a:solidFill>
          <a:srgbClr val="007770"/>
        </a:solidFill>
        <a:ln w="19050" cap="flat" cmpd="sng" algn="ctr">
          <a:solidFill>
            <a:srgbClr val="007770"/>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020E361-C6C3-4287-B609-90E029334988}">
      <dsp:nvSpPr>
        <dsp:cNvPr id="0" name=""/>
        <dsp:cNvSpPr/>
      </dsp:nvSpPr>
      <dsp:spPr>
        <a:xfrm>
          <a:off x="5615434" y="617542"/>
          <a:ext cx="2193693" cy="19229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marL="0" lvl="0" indent="0" algn="l" defTabSz="1377950">
            <a:lnSpc>
              <a:spcPct val="90000"/>
            </a:lnSpc>
            <a:spcBef>
              <a:spcPct val="0"/>
            </a:spcBef>
            <a:spcAft>
              <a:spcPct val="35000"/>
            </a:spcAft>
            <a:buNone/>
          </a:pPr>
          <a:r>
            <a:rPr lang="en-GB" sz="3100" kern="1200" dirty="0">
              <a:latin typeface="Tahoma" panose="020B0604030504040204" pitchFamily="34" charset="0"/>
              <a:ea typeface="Tahoma" panose="020B0604030504040204" pitchFamily="34" charset="0"/>
              <a:cs typeface="Tahoma" panose="020B0604030504040204" pitchFamily="34" charset="0"/>
            </a:rPr>
            <a:t>System barriers</a:t>
          </a:r>
        </a:p>
      </dsp:txBody>
      <dsp:txXfrm>
        <a:off x="5615434" y="617542"/>
        <a:ext cx="2193693" cy="192290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57E201-50BB-471C-AE2E-BC29D4649D0F}">
      <dsp:nvSpPr>
        <dsp:cNvPr id="0" name=""/>
        <dsp:cNvSpPr/>
      </dsp:nvSpPr>
      <dsp:spPr>
        <a:xfrm>
          <a:off x="-4919424" y="-753830"/>
          <a:ext cx="5858998" cy="5858998"/>
        </a:xfrm>
        <a:prstGeom prst="blockArc">
          <a:avLst>
            <a:gd name="adj1" fmla="val 18900000"/>
            <a:gd name="adj2" fmla="val 2700000"/>
            <a:gd name="adj3" fmla="val 369"/>
          </a:avLst>
        </a:prstGeom>
        <a:solidFill>
          <a:srgbClr val="007770"/>
        </a:solid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D55AA7F-33F9-4B06-BEDF-FEF6C91BE095}">
      <dsp:nvSpPr>
        <dsp:cNvPr id="0" name=""/>
        <dsp:cNvSpPr/>
      </dsp:nvSpPr>
      <dsp:spPr>
        <a:xfrm>
          <a:off x="492024" y="334530"/>
          <a:ext cx="9963850" cy="669409"/>
        </a:xfrm>
        <a:prstGeom prst="rect">
          <a:avLst/>
        </a:prstGeom>
        <a:solidFill>
          <a:srgbClr val="007770">
            <a:alpha val="30196"/>
          </a:srgb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1344" tIns="50800" rIns="50800" bIns="50800" numCol="1" spcCol="1270" anchor="ctr" anchorCtr="0">
          <a:noAutofit/>
        </a:bodyPr>
        <a:lstStyle/>
        <a:p>
          <a:pPr marL="0" lvl="0" indent="0" algn="l" defTabSz="889000">
            <a:lnSpc>
              <a:spcPct val="90000"/>
            </a:lnSpc>
            <a:spcBef>
              <a:spcPct val="0"/>
            </a:spcBef>
            <a:spcAft>
              <a:spcPct val="35000"/>
            </a:spcAft>
            <a:buNone/>
          </a:pPr>
          <a:r>
            <a:rPr lang="en-GB" sz="2000" kern="1200" dirty="0">
              <a:solidFill>
                <a:schemeClr val="tx1"/>
              </a:solidFill>
            </a:rPr>
            <a:t>How does management oversight support practitioners to explore safeguarding concerns?	</a:t>
          </a:r>
        </a:p>
      </dsp:txBody>
      <dsp:txXfrm>
        <a:off x="492024" y="334530"/>
        <a:ext cx="9963850" cy="669409"/>
      </dsp:txXfrm>
    </dsp:sp>
    <dsp:sp modelId="{2D241226-50B6-4CE6-A3CD-7315AB3F5851}">
      <dsp:nvSpPr>
        <dsp:cNvPr id="0" name=""/>
        <dsp:cNvSpPr/>
      </dsp:nvSpPr>
      <dsp:spPr>
        <a:xfrm>
          <a:off x="73643" y="250854"/>
          <a:ext cx="836762" cy="836762"/>
        </a:xfrm>
        <a:prstGeom prst="ellipse">
          <a:avLst/>
        </a:prstGeom>
        <a:solidFill>
          <a:schemeClr val="lt1">
            <a:hueOff val="0"/>
            <a:satOff val="0"/>
            <a:lumOff val="0"/>
            <a:alphaOff val="0"/>
          </a:schemeClr>
        </a:solidFill>
        <a:ln w="19050" cap="flat" cmpd="sng" algn="ctr">
          <a:solidFill>
            <a:srgbClr val="007770"/>
          </a:solidFill>
          <a:prstDash val="solid"/>
          <a:miter lim="800000"/>
        </a:ln>
        <a:effectLst/>
      </dsp:spPr>
      <dsp:style>
        <a:lnRef idx="2">
          <a:scrgbClr r="0" g="0" b="0"/>
        </a:lnRef>
        <a:fillRef idx="1">
          <a:scrgbClr r="0" g="0" b="0"/>
        </a:fillRef>
        <a:effectRef idx="0">
          <a:scrgbClr r="0" g="0" b="0"/>
        </a:effectRef>
        <a:fontRef idx="minor"/>
      </dsp:style>
    </dsp:sp>
    <dsp:sp modelId="{9F9AC3EF-51C7-48DB-A3F4-BCA4F6909B0A}">
      <dsp:nvSpPr>
        <dsp:cNvPr id="0" name=""/>
        <dsp:cNvSpPr/>
      </dsp:nvSpPr>
      <dsp:spPr>
        <a:xfrm>
          <a:off x="875812" y="1338819"/>
          <a:ext cx="9580062" cy="669409"/>
        </a:xfrm>
        <a:prstGeom prst="rect">
          <a:avLst/>
        </a:prstGeom>
        <a:solidFill>
          <a:srgbClr val="007770">
            <a:alpha val="30196"/>
          </a:srgb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1344" tIns="50800" rIns="50800" bIns="50800" numCol="1" spcCol="1270" anchor="ctr" anchorCtr="0">
          <a:noAutofit/>
        </a:bodyPr>
        <a:lstStyle/>
        <a:p>
          <a:pPr marL="0" lvl="0" indent="0" algn="l" defTabSz="889000">
            <a:lnSpc>
              <a:spcPct val="90000"/>
            </a:lnSpc>
            <a:spcBef>
              <a:spcPct val="0"/>
            </a:spcBef>
            <a:spcAft>
              <a:spcPct val="35000"/>
            </a:spcAft>
            <a:buNone/>
          </a:pPr>
          <a:r>
            <a:rPr lang="en-GB" sz="2000" kern="1200" dirty="0">
              <a:solidFill>
                <a:schemeClr val="tx1"/>
              </a:solidFill>
            </a:rPr>
            <a:t>How effectively does oversight help connect information from different agencies?</a:t>
          </a:r>
        </a:p>
      </dsp:txBody>
      <dsp:txXfrm>
        <a:off x="875812" y="1338819"/>
        <a:ext cx="9580062" cy="669409"/>
      </dsp:txXfrm>
    </dsp:sp>
    <dsp:sp modelId="{4DC67E41-DC43-45A9-8A75-090C275DB3AB}">
      <dsp:nvSpPr>
        <dsp:cNvPr id="0" name=""/>
        <dsp:cNvSpPr/>
      </dsp:nvSpPr>
      <dsp:spPr>
        <a:xfrm>
          <a:off x="457431" y="1255143"/>
          <a:ext cx="836762" cy="836762"/>
        </a:xfrm>
        <a:prstGeom prst="ellipse">
          <a:avLst/>
        </a:prstGeom>
        <a:solidFill>
          <a:schemeClr val="lt1">
            <a:hueOff val="0"/>
            <a:satOff val="0"/>
            <a:lumOff val="0"/>
            <a:alphaOff val="0"/>
          </a:schemeClr>
        </a:solidFill>
        <a:ln w="19050" cap="flat" cmpd="sng" algn="ctr">
          <a:solidFill>
            <a:srgbClr val="007770"/>
          </a:solidFill>
          <a:prstDash val="solid"/>
          <a:miter lim="800000"/>
        </a:ln>
        <a:effectLst/>
      </dsp:spPr>
      <dsp:style>
        <a:lnRef idx="2">
          <a:scrgbClr r="0" g="0" b="0"/>
        </a:lnRef>
        <a:fillRef idx="1">
          <a:scrgbClr r="0" g="0" b="0"/>
        </a:fillRef>
        <a:effectRef idx="0">
          <a:scrgbClr r="0" g="0" b="0"/>
        </a:effectRef>
        <a:fontRef idx="minor"/>
      </dsp:style>
    </dsp:sp>
    <dsp:sp modelId="{B0CB59BE-CD78-47E2-AE78-0EB626CB597D}">
      <dsp:nvSpPr>
        <dsp:cNvPr id="0" name=""/>
        <dsp:cNvSpPr/>
      </dsp:nvSpPr>
      <dsp:spPr>
        <a:xfrm>
          <a:off x="875812" y="2343108"/>
          <a:ext cx="9580062" cy="669409"/>
        </a:xfrm>
        <a:prstGeom prst="rect">
          <a:avLst/>
        </a:prstGeom>
        <a:solidFill>
          <a:srgbClr val="007770">
            <a:alpha val="30196"/>
          </a:srgb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1344" tIns="50800" rIns="50800" bIns="50800" numCol="1" spcCol="1270" anchor="ctr" anchorCtr="0">
          <a:noAutofit/>
        </a:bodyPr>
        <a:lstStyle/>
        <a:p>
          <a:pPr marL="0" lvl="0" indent="0" algn="l" defTabSz="889000">
            <a:lnSpc>
              <a:spcPct val="90000"/>
            </a:lnSpc>
            <a:spcBef>
              <a:spcPct val="0"/>
            </a:spcBef>
            <a:spcAft>
              <a:spcPct val="35000"/>
            </a:spcAft>
            <a:buNone/>
          </a:pPr>
          <a:r>
            <a:rPr lang="en-GB" sz="2000" kern="1200" dirty="0">
              <a:solidFill>
                <a:schemeClr val="tx1"/>
              </a:solidFill>
            </a:rPr>
            <a:t>What helps managers recognise when a child's circumstances have changed?</a:t>
          </a:r>
        </a:p>
      </dsp:txBody>
      <dsp:txXfrm>
        <a:off x="875812" y="2343108"/>
        <a:ext cx="9580062" cy="669409"/>
      </dsp:txXfrm>
    </dsp:sp>
    <dsp:sp modelId="{2F15455E-0A86-403D-BB93-0774EFAAF45F}">
      <dsp:nvSpPr>
        <dsp:cNvPr id="0" name=""/>
        <dsp:cNvSpPr/>
      </dsp:nvSpPr>
      <dsp:spPr>
        <a:xfrm>
          <a:off x="457431" y="2259432"/>
          <a:ext cx="836762" cy="836762"/>
        </a:xfrm>
        <a:prstGeom prst="ellipse">
          <a:avLst/>
        </a:prstGeom>
        <a:solidFill>
          <a:schemeClr val="lt1">
            <a:hueOff val="0"/>
            <a:satOff val="0"/>
            <a:lumOff val="0"/>
            <a:alphaOff val="0"/>
          </a:schemeClr>
        </a:solidFill>
        <a:ln w="19050" cap="flat" cmpd="sng" algn="ctr">
          <a:solidFill>
            <a:srgbClr val="007770"/>
          </a:solidFill>
          <a:prstDash val="solid"/>
          <a:miter lim="800000"/>
        </a:ln>
        <a:effectLst/>
      </dsp:spPr>
      <dsp:style>
        <a:lnRef idx="2">
          <a:scrgbClr r="0" g="0" b="0"/>
        </a:lnRef>
        <a:fillRef idx="1">
          <a:scrgbClr r="0" g="0" b="0"/>
        </a:fillRef>
        <a:effectRef idx="0">
          <a:scrgbClr r="0" g="0" b="0"/>
        </a:effectRef>
        <a:fontRef idx="minor"/>
      </dsp:style>
    </dsp:sp>
    <dsp:sp modelId="{36478690-C6F2-4274-9AFE-92B787ADAC7C}">
      <dsp:nvSpPr>
        <dsp:cNvPr id="0" name=""/>
        <dsp:cNvSpPr/>
      </dsp:nvSpPr>
      <dsp:spPr>
        <a:xfrm>
          <a:off x="492024" y="3347397"/>
          <a:ext cx="9963850" cy="669409"/>
        </a:xfrm>
        <a:prstGeom prst="rect">
          <a:avLst/>
        </a:prstGeom>
        <a:solidFill>
          <a:srgbClr val="007770">
            <a:alpha val="30196"/>
          </a:srgb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1344" tIns="50800" rIns="50800" bIns="50800" numCol="1" spcCol="1270" anchor="ctr" anchorCtr="0">
          <a:noAutofit/>
        </a:bodyPr>
        <a:lstStyle/>
        <a:p>
          <a:pPr marL="0" lvl="0" indent="0" algn="l" defTabSz="889000">
            <a:lnSpc>
              <a:spcPct val="90000"/>
            </a:lnSpc>
            <a:spcBef>
              <a:spcPct val="0"/>
            </a:spcBef>
            <a:spcAft>
              <a:spcPct val="35000"/>
            </a:spcAft>
            <a:buNone/>
          </a:pPr>
          <a:r>
            <a:rPr lang="en-GB" sz="2000" kern="1200" dirty="0">
              <a:solidFill>
                <a:schemeClr val="tx1"/>
              </a:solidFill>
            </a:rPr>
            <a:t>What does good management oversight look like when safeguarding concerns are present?</a:t>
          </a:r>
        </a:p>
      </dsp:txBody>
      <dsp:txXfrm>
        <a:off x="492024" y="3347397"/>
        <a:ext cx="9963850" cy="669409"/>
      </dsp:txXfrm>
    </dsp:sp>
    <dsp:sp modelId="{FBF84D3C-A7FC-496E-84F9-50829005E366}">
      <dsp:nvSpPr>
        <dsp:cNvPr id="0" name=""/>
        <dsp:cNvSpPr/>
      </dsp:nvSpPr>
      <dsp:spPr>
        <a:xfrm>
          <a:off x="73643" y="3263721"/>
          <a:ext cx="836762" cy="836762"/>
        </a:xfrm>
        <a:prstGeom prst="ellipse">
          <a:avLst/>
        </a:prstGeom>
        <a:solidFill>
          <a:schemeClr val="lt1">
            <a:hueOff val="0"/>
            <a:satOff val="0"/>
            <a:lumOff val="0"/>
            <a:alphaOff val="0"/>
          </a:schemeClr>
        </a:solidFill>
        <a:ln w="19050" cap="flat" cmpd="sng" algn="ctr">
          <a:solidFill>
            <a:srgbClr val="007770"/>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393954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Suggested timing: 2 minutes</a:t>
            </a:r>
          </a:p>
          <a:p>
            <a:endParaRPr lang="en-GB" dirty="0"/>
          </a:p>
          <a:p>
            <a:r>
              <a:rPr lang="en-GB" dirty="0"/>
              <a:t>Welcome </a:t>
            </a:r>
          </a:p>
          <a:p>
            <a:r>
              <a:rPr lang="en-GB" dirty="0"/>
              <a:t>Purpose: reflective session on safeguarding, focused on curiosity, professional challenge and safeguarding in everyday practice. The purpose is to learn from experience and identify practical improvements.</a:t>
            </a:r>
          </a:p>
          <a:p>
            <a:endParaRPr lang="en-GB" dirty="0"/>
          </a:p>
          <a:p>
            <a:r>
              <a:rPr lang="en-GB" dirty="0"/>
              <a:t>Acknowledge the mixed audience. Practitioners bring detailed case experience, while managers bring responsibility for support, oversight and escalation. Both perspectives are essential.</a:t>
            </a:r>
          </a:p>
          <a:p>
            <a:endParaRPr lang="en-GB" dirty="0"/>
          </a:p>
          <a:p>
            <a:r>
              <a:rPr lang="en-GB" dirty="0"/>
              <a:t>Set the tone: be candid and respectful, focus on practice rather than identifiable case details, and stay curious about different viewpoints. Ask everyone to notice areas where they feel confident and those where they would value more clarity or support.</a:t>
            </a:r>
          </a:p>
          <a:p>
            <a:endParaRPr lang="en-GB" dirty="0"/>
          </a:p>
        </p:txBody>
      </p:sp>
      <p:sp>
        <p:nvSpPr>
          <p:cNvPr id="4" name="Slide Number Placeholder 3"/>
          <p:cNvSpPr>
            <a:spLocks noGrp="1"/>
          </p:cNvSpPr>
          <p:nvPr>
            <p:ph type="sldNum" sz="quarter" idx="5"/>
          </p:nvPr>
        </p:nvSpPr>
        <p:spPr/>
        <p:txBody>
          <a:bodyPr/>
          <a:lstStyle/>
          <a:p>
            <a:fld id="{A40444CC-5BCD-43E5-95F6-49A1F1803385}" type="slidenum">
              <a:rPr lang="en-GB" smtClean="0"/>
              <a:t>1</a:t>
            </a:fld>
            <a:endParaRPr lang="en-GB"/>
          </a:p>
        </p:txBody>
      </p:sp>
    </p:spTree>
    <p:extLst>
      <p:ext uri="{BB962C8B-B14F-4D97-AF65-F5344CB8AC3E}">
        <p14:creationId xmlns:p14="http://schemas.microsoft.com/office/powerpoint/2010/main" val="25845925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Suggested timing: 3 minutes</a:t>
            </a:r>
          </a:p>
          <a:p>
            <a:endParaRPr lang="en-GB" dirty="0"/>
          </a:p>
          <a:p>
            <a:r>
              <a:rPr lang="en-GB" dirty="0"/>
              <a:t>Safeguarding children is a statutory responsibility of the Probation Service and a core element of public protection. Evidence from the dynamic inspection of public protection shows that, although safeguarding concerns are identified in the majority of cases, effectiveness often depends on how well information is requested, followed up, analysed and acted upon, and on the quality of professional engagement with children’s social workers.</a:t>
            </a:r>
          </a:p>
          <a:p>
            <a:endParaRPr lang="en-GB" dirty="0"/>
          </a:p>
          <a:p>
            <a:r>
              <a:rPr lang="en-GB" dirty="0"/>
              <a:t>Walk through the five aims on the slide. Emphasise that the session moves from honest reflection, through professional relationships and challenge, to practical problem-solving and achievable action.</a:t>
            </a:r>
          </a:p>
          <a:p>
            <a:endParaRPr lang="en-GB" dirty="0"/>
          </a:p>
          <a:p>
            <a:r>
              <a:rPr lang="en-GB" dirty="0"/>
              <a:t>For practitioners, the focus is on assessment, information-seeking and confidence in day-to-day engagement. For managers, it is on creating the conditions for good judgement, timely challenge and effective escalation.</a:t>
            </a:r>
          </a:p>
          <a:p>
            <a:endParaRPr lang="en-GB" dirty="0"/>
          </a:p>
          <a:p>
            <a:r>
              <a:rPr lang="en-GB" dirty="0"/>
              <a:t>Ask: Which of these aims feels most important for your role today?</a:t>
            </a:r>
          </a:p>
          <a:p>
            <a:endParaRPr lang="en-GB" dirty="0"/>
          </a:p>
          <a:p>
            <a:r>
              <a:rPr lang="en-GB" dirty="0"/>
              <a:t>Transition: Keep that priority in mind as we move into individual reflection.</a:t>
            </a:r>
          </a:p>
        </p:txBody>
      </p:sp>
      <p:sp>
        <p:nvSpPr>
          <p:cNvPr id="4" name="Slide Number Placeholder 3"/>
          <p:cNvSpPr>
            <a:spLocks noGrp="1"/>
          </p:cNvSpPr>
          <p:nvPr>
            <p:ph type="sldNum" sz="quarter" idx="5"/>
          </p:nvPr>
        </p:nvSpPr>
        <p:spPr/>
        <p:txBody>
          <a:bodyPr/>
          <a:lstStyle/>
          <a:p>
            <a:fld id="{A40444CC-5BCD-43E5-95F6-49A1F1803385}" type="slidenum">
              <a:rPr lang="en-GB" smtClean="0"/>
              <a:t>2</a:t>
            </a:fld>
            <a:endParaRPr lang="en-GB"/>
          </a:p>
        </p:txBody>
      </p:sp>
    </p:spTree>
    <p:extLst>
      <p:ext uri="{BB962C8B-B14F-4D97-AF65-F5344CB8AC3E}">
        <p14:creationId xmlns:p14="http://schemas.microsoft.com/office/powerpoint/2010/main" val="38849364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Suggested timing: 7 minutes</a:t>
            </a:r>
          </a:p>
          <a:p>
            <a:endParaRPr lang="en-GB" dirty="0"/>
          </a:p>
          <a:p>
            <a:r>
              <a:rPr lang="en-GB" dirty="0"/>
              <a:t>Invite everyone to reflect individually. Ask them to think about a recent piece of work without sharing names or identifying details.</a:t>
            </a:r>
          </a:p>
          <a:p>
            <a:endParaRPr lang="en-GB" dirty="0"/>
          </a:p>
          <a:p>
            <a:r>
              <a:rPr lang="en-GB" dirty="0"/>
              <a:t>Use the three lenses on the slide:</a:t>
            </a:r>
          </a:p>
          <a:p>
            <a:r>
              <a:rPr lang="en-GB" dirty="0"/>
              <a:t>• Understanding risk: Does my assessment reflect the information available, and what might I be missing or assuming?</a:t>
            </a:r>
          </a:p>
          <a:p>
            <a:r>
              <a:rPr lang="en-GB" dirty="0"/>
              <a:t>• My safeguarding role: Am I clear about my responsibilities alongside children’s social care, and where does my confidence reduce?</a:t>
            </a:r>
          </a:p>
          <a:p>
            <a:r>
              <a:rPr lang="en-GB" dirty="0"/>
              <a:t>• Professional curiosity: When did I last follow up information that was incomplete or did not make sense, and what helped or stopped me?</a:t>
            </a:r>
          </a:p>
          <a:p>
            <a:endParaRPr lang="en-GB" dirty="0"/>
          </a:p>
          <a:p>
            <a:r>
              <a:rPr lang="en-GB" dirty="0"/>
              <a:t>Practitioners should focus on their own decisions and information-seeking. Managers should also consider whether team culture, workload, guidance or access to support helps people remain curious.</a:t>
            </a:r>
          </a:p>
          <a:p>
            <a:endParaRPr lang="en-GB" dirty="0"/>
          </a:p>
          <a:p>
            <a:r>
              <a:rPr lang="en-GB" dirty="0"/>
              <a:t>After quiet reflection, invite pairs to share one learning point (not case details). Ask: Which question surfaced the most useful insight?</a:t>
            </a:r>
          </a:p>
          <a:p>
            <a:endParaRPr lang="en-GB" dirty="0"/>
          </a:p>
          <a:p>
            <a:r>
              <a:rPr lang="en-GB" dirty="0"/>
              <a:t>Transition: We will now explore how these reflections connect to our working relationships.</a:t>
            </a:r>
          </a:p>
        </p:txBody>
      </p:sp>
      <p:sp>
        <p:nvSpPr>
          <p:cNvPr id="4" name="Slide Number Placeholder 3"/>
          <p:cNvSpPr>
            <a:spLocks noGrp="1"/>
          </p:cNvSpPr>
          <p:nvPr>
            <p:ph type="sldNum" sz="quarter" idx="5"/>
          </p:nvPr>
        </p:nvSpPr>
        <p:spPr/>
        <p:txBody>
          <a:bodyPr/>
          <a:lstStyle/>
          <a:p>
            <a:fld id="{A40444CC-5BCD-43E5-95F6-49A1F1803385}" type="slidenum">
              <a:rPr lang="en-GB" smtClean="0"/>
              <a:t>3</a:t>
            </a:fld>
            <a:endParaRPr lang="en-GB"/>
          </a:p>
        </p:txBody>
      </p:sp>
    </p:spTree>
    <p:extLst>
      <p:ext uri="{BB962C8B-B14F-4D97-AF65-F5344CB8AC3E}">
        <p14:creationId xmlns:p14="http://schemas.microsoft.com/office/powerpoint/2010/main" val="7929694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GB" dirty="0"/>
              <a:t>Suggested timing: 12 minutes</a:t>
            </a:r>
          </a:p>
          <a:p>
            <a:endParaRPr lang="en-GB" dirty="0"/>
          </a:p>
          <a:p>
            <a:r>
              <a:rPr lang="en-GB" dirty="0"/>
              <a:t>Form mixed groups of three to five where possible. Ask each group to appoint a recorder and discuss the four questions on the slide using realistic, everyday practice rather than an ideal scenario.</a:t>
            </a:r>
          </a:p>
          <a:p>
            <a:endParaRPr lang="en-GB" dirty="0"/>
          </a:p>
          <a:p>
            <a:r>
              <a:rPr lang="en-GB" dirty="0"/>
              <a:t>Encourage groups to explore:</a:t>
            </a:r>
          </a:p>
          <a:p>
            <a:r>
              <a:rPr lang="en-GB" dirty="0"/>
              <a:t>• what effective day-to-day engagement looks and feels like;</a:t>
            </a:r>
          </a:p>
          <a:p>
            <a:r>
              <a:rPr lang="en-GB" dirty="0"/>
              <a:t>• the behaviours and arrangements that help interactions work well;</a:t>
            </a:r>
          </a:p>
          <a:p>
            <a:r>
              <a:rPr lang="en-GB" dirty="0"/>
              <a:t>• where delays, tensions or misunderstandings arise; and</a:t>
            </a:r>
          </a:p>
          <a:p>
            <a:r>
              <a:rPr lang="en-GB" dirty="0"/>
              <a:t>• how confident people feel about respectful challenge and appropriate escalation.</a:t>
            </a:r>
          </a:p>
          <a:p>
            <a:endParaRPr lang="en-GB" dirty="0"/>
          </a:p>
          <a:p>
            <a:r>
              <a:rPr lang="en-GB" dirty="0"/>
              <a:t>Invite practitioners to describe the operational impact of unclear or delayed communication. Invite managers to consider how they can support challenge without weakening constructive inter-agency relationships.</a:t>
            </a:r>
          </a:p>
          <a:p>
            <a:endParaRPr lang="en-GB" dirty="0"/>
          </a:p>
          <a:p>
            <a:r>
              <a:rPr lang="en-GB" dirty="0"/>
              <a:t>During feedback, ask for one example of something that helps and one recurring point of friction. Keep the discussion focused on behaviours, processes and solutions rather than blame.</a:t>
            </a:r>
          </a:p>
          <a:p>
            <a:endParaRPr lang="en-GB" dirty="0"/>
          </a:p>
          <a:p>
            <a:r>
              <a:rPr lang="en-GB" dirty="0"/>
              <a:t>Transition: We have identified what supports effective relationships; next we will turn the barriers into practical actions.</a:t>
            </a:r>
          </a:p>
        </p:txBody>
      </p:sp>
    </p:spTree>
    <p:extLst>
      <p:ext uri="{BB962C8B-B14F-4D97-AF65-F5344CB8AC3E}">
        <p14:creationId xmlns:p14="http://schemas.microsoft.com/office/powerpoint/2010/main" val="11797168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GB" dirty="0"/>
              <a:t>Suggested timing: 15 minutes</a:t>
            </a:r>
          </a:p>
          <a:p>
            <a:endParaRPr lang="en-GB" dirty="0"/>
          </a:p>
          <a:p>
            <a:r>
              <a:rPr lang="en-GB" dirty="0"/>
              <a:t>Bring the session into collective problem-solving.</a:t>
            </a:r>
          </a:p>
          <a:p>
            <a:endParaRPr lang="en-GB" dirty="0"/>
          </a:p>
          <a:p>
            <a:r>
              <a:rPr lang="en-GB" dirty="0"/>
              <a:t>Step 1: Identify barriers. Ask groups to name barriers they experience when working with children’s social care:</a:t>
            </a:r>
          </a:p>
          <a:p>
            <a:r>
              <a:rPr lang="en-GB" dirty="0"/>
              <a:t>• Practical: unclear local pathways, delayed responses, uncertainty about consent or time pressure.</a:t>
            </a:r>
          </a:p>
          <a:p>
            <a:r>
              <a:rPr lang="en-GB" dirty="0"/>
              <a:t>• Confidence: concern about damaging relationships, uncertainty about thresholds or limited management backing.</a:t>
            </a:r>
          </a:p>
          <a:p>
            <a:r>
              <a:rPr lang="en-GB" dirty="0"/>
              <a:t>• System: complex information-sharing arrangements or inconsistent practice across agencies.</a:t>
            </a:r>
          </a:p>
          <a:p>
            <a:endParaRPr lang="en-GB" dirty="0"/>
          </a:p>
          <a:p>
            <a:r>
              <a:rPr lang="en-GB" dirty="0"/>
              <a:t>Step 2: Generate solutions. For each barrier, identify a realistic action: one within the team’s control and, where needed, one that requires management or system-level escalation.</a:t>
            </a:r>
          </a:p>
          <a:p>
            <a:endParaRPr lang="en-GB" dirty="0"/>
          </a:p>
          <a:p>
            <a:r>
              <a:rPr lang="en-GB" dirty="0"/>
              <a:t>Step 3: Prioritise. Choose the action most likely to improve practice soon. Clarify who will act, what support is needed and how progress will be checked.</a:t>
            </a:r>
          </a:p>
          <a:p>
            <a:endParaRPr lang="en-GB" dirty="0"/>
          </a:p>
          <a:p>
            <a:r>
              <a:rPr lang="en-GB" dirty="0"/>
              <a:t>Capture themes visibly. Managers should listen for repeated structural issues; practitioners should explain how barriers affect decisions and follow-up.</a:t>
            </a:r>
          </a:p>
          <a:p>
            <a:endParaRPr lang="en-GB" dirty="0"/>
          </a:p>
          <a:p>
            <a:r>
              <a:rPr lang="en-GB" dirty="0"/>
              <a:t>Reinforce the message on the slide: challenge should be timely, respectful, recorded and escalated appropriately.</a:t>
            </a:r>
          </a:p>
          <a:p>
            <a:endParaRPr lang="en-GB" dirty="0"/>
          </a:p>
          <a:p>
            <a:r>
              <a:rPr lang="en-GB" dirty="0"/>
              <a:t>Transition: Some actions sit with practitioners; others depend on management oversight.</a:t>
            </a:r>
          </a:p>
        </p:txBody>
      </p:sp>
    </p:spTree>
    <p:extLst>
      <p:ext uri="{BB962C8B-B14F-4D97-AF65-F5344CB8AC3E}">
        <p14:creationId xmlns:p14="http://schemas.microsoft.com/office/powerpoint/2010/main" val="21013762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GB" dirty="0"/>
              <a:t>Suggested timing: 10 minutes</a:t>
            </a:r>
          </a:p>
          <a:p>
            <a:endParaRPr lang="en-GB" dirty="0"/>
          </a:p>
          <a:p>
            <a:r>
              <a:rPr lang="en-GB" dirty="0"/>
              <a:t>Frame oversight as a way to strengthen judgement, not simply check compliance. Effective oversight tests professional reasoning, supports defensible decisions and helps prevent gaps, particularly when contact reduces or is suspended.</a:t>
            </a:r>
          </a:p>
          <a:p>
            <a:endParaRPr lang="en-GB" dirty="0"/>
          </a:p>
          <a:p>
            <a:r>
              <a:rPr lang="en-GB" dirty="0"/>
              <a:t>Use the four questions on the slide to structure discussion. Invite practitioners to answer first, then managers:</a:t>
            </a:r>
          </a:p>
          <a:p>
            <a:r>
              <a:rPr lang="en-GB" dirty="0"/>
              <a:t>• How does oversight help people explore safeguarding concerns?</a:t>
            </a:r>
          </a:p>
          <a:p>
            <a:r>
              <a:rPr lang="en-GB" dirty="0"/>
              <a:t>• How well does it connect information from different agencies?</a:t>
            </a:r>
          </a:p>
          <a:p>
            <a:r>
              <a:rPr lang="en-GB" dirty="0"/>
              <a:t>• What helps managers recognise that a child’s circumstances have changed?</a:t>
            </a:r>
          </a:p>
          <a:p>
            <a:r>
              <a:rPr lang="en-GB" dirty="0"/>
              <a:t>• What does good oversight look like when concerns are present?</a:t>
            </a:r>
          </a:p>
          <a:p>
            <a:endParaRPr lang="en-GB" dirty="0"/>
          </a:p>
          <a:p>
            <a:r>
              <a:rPr lang="en-GB" dirty="0"/>
              <a:t>Managers should consider how they maintain a clear line of sight to high and very high-risk cases, active domestic abuse or safeguarding concerns, and cases with potential to escalate. Practitioners should consider what information, uncertainty or professional disagreement they need to bring into supervision promptly.</a:t>
            </a:r>
          </a:p>
          <a:p>
            <a:endParaRPr lang="en-GB" dirty="0"/>
          </a:p>
          <a:p>
            <a:r>
              <a:rPr lang="en-GB" dirty="0"/>
              <a:t>Ask the group to agree features of useful oversight.</a:t>
            </a:r>
          </a:p>
          <a:p>
            <a:endParaRPr lang="en-GB" dirty="0"/>
          </a:p>
          <a:p>
            <a:r>
              <a:rPr lang="en-GB" dirty="0"/>
              <a:t>Transition: We will finish by converting the discussion into one personal or team commitment.</a:t>
            </a:r>
          </a:p>
        </p:txBody>
      </p:sp>
    </p:spTree>
    <p:extLst>
      <p:ext uri="{BB962C8B-B14F-4D97-AF65-F5344CB8AC3E}">
        <p14:creationId xmlns:p14="http://schemas.microsoft.com/office/powerpoint/2010/main" val="31127746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dirty="0"/>
              <a:t>Suggested timing: 5 minutes</a:t>
            </a:r>
          </a:p>
          <a:p>
            <a:endParaRPr dirty="0"/>
          </a:p>
          <a:p>
            <a:r>
              <a:rPr dirty="0"/>
              <a:t>Give everyone one quiet minute to answer the question on the slide. Ask for one specific, achievable change rather than a broad intention.</a:t>
            </a:r>
          </a:p>
          <a:p>
            <a:endParaRPr dirty="0"/>
          </a:p>
          <a:p>
            <a:r>
              <a:rPr dirty="0"/>
              <a:t>For practitioners, this might relate to following up incomplete information, recording professional reasoning, seeking management support earlier or escalating an unresolved concern. For managers, it might involve creating a clearer checkpoint, clarifying a local pathway, strengthening support for professional challenge or making escalation expectations more explicit.</a:t>
            </a:r>
          </a:p>
          <a:p>
            <a:endParaRPr dirty="0"/>
          </a:p>
          <a:p>
            <a:r>
              <a:rPr dirty="0"/>
              <a:t>Invite people to share their commitment with a partner. Ask each person to add two details:</a:t>
            </a:r>
          </a:p>
          <a:p>
            <a:r>
              <a:rPr dirty="0"/>
              <a:t>• What will I do first?</a:t>
            </a:r>
          </a:p>
          <a:p>
            <a:r>
              <a:rPr dirty="0"/>
              <a:t>• When and how will I know it has happened?</a:t>
            </a:r>
          </a:p>
          <a:p>
            <a:endParaRPr dirty="0"/>
          </a:p>
          <a:p>
            <a:r>
              <a:rPr dirty="0"/>
              <a:t>If appropriate, collect a small number of commitments for team follow-up. Close by reinforcing that stronger safeguarding comes from consistent curiosity, respectful challenge, clear action and shared responsibility across roles.</a:t>
            </a:r>
          </a:p>
          <a:p>
            <a:endParaRPr dirty="0"/>
          </a:p>
          <a:p>
            <a:r>
              <a:rPr dirty="0"/>
              <a:t>Thank everyone for their honesty and contribution.</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6BE8F9-73EC-3BB7-B6FB-5D5CB2F1F35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3E0C0FFE-A073-8683-9F45-8AB8D62B589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1B860366-684B-F1C7-F8CA-49357AAEB913}"/>
              </a:ext>
            </a:extLst>
          </p:cNvPr>
          <p:cNvSpPr>
            <a:spLocks noGrp="1"/>
          </p:cNvSpPr>
          <p:nvPr>
            <p:ph type="dt" sz="half" idx="10"/>
          </p:nvPr>
        </p:nvSpPr>
        <p:spPr/>
        <p:txBody>
          <a:bodyPr/>
          <a:lstStyle/>
          <a:p>
            <a:fld id="{62687246-F1FA-47D9-91F4-D8A0F8D64FA0}" type="datetimeFigureOut">
              <a:rPr lang="en-GB" smtClean="0"/>
              <a:t>11/08/2026</a:t>
            </a:fld>
            <a:endParaRPr lang="en-GB"/>
          </a:p>
        </p:txBody>
      </p:sp>
      <p:sp>
        <p:nvSpPr>
          <p:cNvPr id="5" name="Footer Placeholder 4">
            <a:extLst>
              <a:ext uri="{FF2B5EF4-FFF2-40B4-BE49-F238E27FC236}">
                <a16:creationId xmlns:a16="http://schemas.microsoft.com/office/drawing/2014/main" id="{D2A90B58-18B0-35D2-ACE9-7698F8ADAEC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0DCD1D2-A6ED-3135-7E73-02153A7B2DD5}"/>
              </a:ext>
            </a:extLst>
          </p:cNvPr>
          <p:cNvSpPr>
            <a:spLocks noGrp="1"/>
          </p:cNvSpPr>
          <p:nvPr>
            <p:ph type="sldNum" sz="quarter" idx="12"/>
          </p:nvPr>
        </p:nvSpPr>
        <p:spPr/>
        <p:txBody>
          <a:bodyPr/>
          <a:lstStyle/>
          <a:p>
            <a:fld id="{24F29E2D-36B5-488A-8841-29D5F88AAE6B}" type="slidenum">
              <a:rPr lang="en-GB" smtClean="0"/>
              <a:t>‹#›</a:t>
            </a:fld>
            <a:endParaRPr lang="en-GB"/>
          </a:p>
        </p:txBody>
      </p:sp>
    </p:spTree>
    <p:extLst>
      <p:ext uri="{BB962C8B-B14F-4D97-AF65-F5344CB8AC3E}">
        <p14:creationId xmlns:p14="http://schemas.microsoft.com/office/powerpoint/2010/main" val="17982810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0FFF6-878E-6805-0BC0-1EA85ADE303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AEEB632-7ED8-152A-234A-1707B83F418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39637C4-5EB0-DB35-8E03-AEDBE3FC54EE}"/>
              </a:ext>
            </a:extLst>
          </p:cNvPr>
          <p:cNvSpPr>
            <a:spLocks noGrp="1"/>
          </p:cNvSpPr>
          <p:nvPr>
            <p:ph type="dt" sz="half" idx="10"/>
          </p:nvPr>
        </p:nvSpPr>
        <p:spPr/>
        <p:txBody>
          <a:bodyPr/>
          <a:lstStyle/>
          <a:p>
            <a:fld id="{62687246-F1FA-47D9-91F4-D8A0F8D64FA0}" type="datetimeFigureOut">
              <a:rPr lang="en-GB" smtClean="0"/>
              <a:t>11/08/2026</a:t>
            </a:fld>
            <a:endParaRPr lang="en-GB"/>
          </a:p>
        </p:txBody>
      </p:sp>
      <p:sp>
        <p:nvSpPr>
          <p:cNvPr id="5" name="Footer Placeholder 4">
            <a:extLst>
              <a:ext uri="{FF2B5EF4-FFF2-40B4-BE49-F238E27FC236}">
                <a16:creationId xmlns:a16="http://schemas.microsoft.com/office/drawing/2014/main" id="{994A155F-C394-A72C-2E5B-45F360A30DF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93286FB-A7B0-85F5-CCF6-D10F18C4756E}"/>
              </a:ext>
            </a:extLst>
          </p:cNvPr>
          <p:cNvSpPr>
            <a:spLocks noGrp="1"/>
          </p:cNvSpPr>
          <p:nvPr>
            <p:ph type="sldNum" sz="quarter" idx="12"/>
          </p:nvPr>
        </p:nvSpPr>
        <p:spPr/>
        <p:txBody>
          <a:bodyPr/>
          <a:lstStyle/>
          <a:p>
            <a:fld id="{24F29E2D-36B5-488A-8841-29D5F88AAE6B}" type="slidenum">
              <a:rPr lang="en-GB" smtClean="0"/>
              <a:t>‹#›</a:t>
            </a:fld>
            <a:endParaRPr lang="en-GB"/>
          </a:p>
        </p:txBody>
      </p:sp>
    </p:spTree>
    <p:extLst>
      <p:ext uri="{BB962C8B-B14F-4D97-AF65-F5344CB8AC3E}">
        <p14:creationId xmlns:p14="http://schemas.microsoft.com/office/powerpoint/2010/main" val="11716719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A77FD4-2003-C9F0-CC01-FF1AADB549A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AB8F946F-D8A3-4F69-565D-2CF015CE45D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FDC4E5C-75A1-EBB8-D677-F22A79EE41A8}"/>
              </a:ext>
            </a:extLst>
          </p:cNvPr>
          <p:cNvSpPr>
            <a:spLocks noGrp="1"/>
          </p:cNvSpPr>
          <p:nvPr>
            <p:ph type="dt" sz="half" idx="10"/>
          </p:nvPr>
        </p:nvSpPr>
        <p:spPr/>
        <p:txBody>
          <a:bodyPr/>
          <a:lstStyle/>
          <a:p>
            <a:fld id="{62687246-F1FA-47D9-91F4-D8A0F8D64FA0}" type="datetimeFigureOut">
              <a:rPr lang="en-GB" smtClean="0"/>
              <a:t>11/08/2026</a:t>
            </a:fld>
            <a:endParaRPr lang="en-GB"/>
          </a:p>
        </p:txBody>
      </p:sp>
      <p:sp>
        <p:nvSpPr>
          <p:cNvPr id="5" name="Footer Placeholder 4">
            <a:extLst>
              <a:ext uri="{FF2B5EF4-FFF2-40B4-BE49-F238E27FC236}">
                <a16:creationId xmlns:a16="http://schemas.microsoft.com/office/drawing/2014/main" id="{2B45D5C4-80CF-E29D-6AC0-52B72705466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CA41024-46F8-F61F-7C08-947B97C0993D}"/>
              </a:ext>
            </a:extLst>
          </p:cNvPr>
          <p:cNvSpPr>
            <a:spLocks noGrp="1"/>
          </p:cNvSpPr>
          <p:nvPr>
            <p:ph type="sldNum" sz="quarter" idx="12"/>
          </p:nvPr>
        </p:nvSpPr>
        <p:spPr/>
        <p:txBody>
          <a:bodyPr/>
          <a:lstStyle/>
          <a:p>
            <a:fld id="{24F29E2D-36B5-488A-8841-29D5F88AAE6B}" type="slidenum">
              <a:rPr lang="en-GB" smtClean="0"/>
              <a:t>‹#›</a:t>
            </a:fld>
            <a:endParaRPr lang="en-GB"/>
          </a:p>
        </p:txBody>
      </p:sp>
    </p:spTree>
    <p:extLst>
      <p:ext uri="{BB962C8B-B14F-4D97-AF65-F5344CB8AC3E}">
        <p14:creationId xmlns:p14="http://schemas.microsoft.com/office/powerpoint/2010/main" val="30291442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76D0D1-7B78-D313-5558-CA3399462E5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A8C147C-864C-37E8-26FC-BD702B6AAC3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BA77B37C-C639-AB89-140E-D9BC8BC290E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C5E42469-20E0-774A-FF97-CEB9304F67F9}"/>
              </a:ext>
            </a:extLst>
          </p:cNvPr>
          <p:cNvSpPr>
            <a:spLocks noGrp="1"/>
          </p:cNvSpPr>
          <p:nvPr>
            <p:ph type="dt" sz="half" idx="10"/>
          </p:nvPr>
        </p:nvSpPr>
        <p:spPr/>
        <p:txBody>
          <a:bodyPr/>
          <a:lstStyle/>
          <a:p>
            <a:fld id="{62687246-F1FA-47D9-91F4-D8A0F8D64FA0}" type="datetimeFigureOut">
              <a:rPr lang="en-GB" smtClean="0"/>
              <a:t>11/08/2026</a:t>
            </a:fld>
            <a:endParaRPr lang="en-GB"/>
          </a:p>
        </p:txBody>
      </p:sp>
      <p:sp>
        <p:nvSpPr>
          <p:cNvPr id="6" name="Footer Placeholder 5">
            <a:extLst>
              <a:ext uri="{FF2B5EF4-FFF2-40B4-BE49-F238E27FC236}">
                <a16:creationId xmlns:a16="http://schemas.microsoft.com/office/drawing/2014/main" id="{32735380-3920-7295-DA95-93FD60E399E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F063F0C-F9EC-328C-C416-28C8B4762E4F}"/>
              </a:ext>
            </a:extLst>
          </p:cNvPr>
          <p:cNvSpPr>
            <a:spLocks noGrp="1"/>
          </p:cNvSpPr>
          <p:nvPr>
            <p:ph type="sldNum" sz="quarter" idx="12"/>
          </p:nvPr>
        </p:nvSpPr>
        <p:spPr/>
        <p:txBody>
          <a:bodyPr/>
          <a:lstStyle/>
          <a:p>
            <a:fld id="{24F29E2D-36B5-488A-8841-29D5F88AAE6B}" type="slidenum">
              <a:rPr lang="en-GB" smtClean="0"/>
              <a:t>‹#›</a:t>
            </a:fld>
            <a:endParaRPr lang="en-GB"/>
          </a:p>
        </p:txBody>
      </p:sp>
    </p:spTree>
    <p:extLst>
      <p:ext uri="{BB962C8B-B14F-4D97-AF65-F5344CB8AC3E}">
        <p14:creationId xmlns:p14="http://schemas.microsoft.com/office/powerpoint/2010/main" val="15091687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F8579F-5661-4878-D819-0F141F016BE4}"/>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6EFDC14-BBDF-2D78-1273-9BAD72F43FF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A94ADF-1AD3-A26C-7A2A-196CAD7E530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36252C0C-EE97-81A3-1E9F-75456CCFB05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0F6ED2A-2696-4513-F08E-6FCEF3629AE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8EE46CB0-20CD-34C4-8DE3-F4B235896B18}"/>
              </a:ext>
            </a:extLst>
          </p:cNvPr>
          <p:cNvSpPr>
            <a:spLocks noGrp="1"/>
          </p:cNvSpPr>
          <p:nvPr>
            <p:ph type="dt" sz="half" idx="10"/>
          </p:nvPr>
        </p:nvSpPr>
        <p:spPr/>
        <p:txBody>
          <a:bodyPr/>
          <a:lstStyle/>
          <a:p>
            <a:fld id="{62687246-F1FA-47D9-91F4-D8A0F8D64FA0}" type="datetimeFigureOut">
              <a:rPr lang="en-GB" smtClean="0"/>
              <a:t>11/08/2026</a:t>
            </a:fld>
            <a:endParaRPr lang="en-GB"/>
          </a:p>
        </p:txBody>
      </p:sp>
      <p:sp>
        <p:nvSpPr>
          <p:cNvPr id="8" name="Footer Placeholder 7">
            <a:extLst>
              <a:ext uri="{FF2B5EF4-FFF2-40B4-BE49-F238E27FC236}">
                <a16:creationId xmlns:a16="http://schemas.microsoft.com/office/drawing/2014/main" id="{1848576B-C021-58A4-A5B7-79478E5B189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82D1B6E9-E2F6-9D21-D611-583502CEDE49}"/>
              </a:ext>
            </a:extLst>
          </p:cNvPr>
          <p:cNvSpPr>
            <a:spLocks noGrp="1"/>
          </p:cNvSpPr>
          <p:nvPr>
            <p:ph type="sldNum" sz="quarter" idx="12"/>
          </p:nvPr>
        </p:nvSpPr>
        <p:spPr/>
        <p:txBody>
          <a:bodyPr/>
          <a:lstStyle/>
          <a:p>
            <a:fld id="{24F29E2D-36B5-488A-8841-29D5F88AAE6B}" type="slidenum">
              <a:rPr lang="en-GB" smtClean="0"/>
              <a:t>‹#›</a:t>
            </a:fld>
            <a:endParaRPr lang="en-GB"/>
          </a:p>
        </p:txBody>
      </p:sp>
    </p:spTree>
    <p:extLst>
      <p:ext uri="{BB962C8B-B14F-4D97-AF65-F5344CB8AC3E}">
        <p14:creationId xmlns:p14="http://schemas.microsoft.com/office/powerpoint/2010/main" val="25991072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AD6F03-49BC-AED3-BA98-1D0440B4E291}"/>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13DE0EF3-F20C-B1EE-2FE6-1377E3FDA77E}"/>
              </a:ext>
            </a:extLst>
          </p:cNvPr>
          <p:cNvSpPr>
            <a:spLocks noGrp="1"/>
          </p:cNvSpPr>
          <p:nvPr>
            <p:ph type="dt" sz="half" idx="10"/>
          </p:nvPr>
        </p:nvSpPr>
        <p:spPr/>
        <p:txBody>
          <a:bodyPr/>
          <a:lstStyle/>
          <a:p>
            <a:fld id="{62687246-F1FA-47D9-91F4-D8A0F8D64FA0}" type="datetimeFigureOut">
              <a:rPr lang="en-GB" smtClean="0"/>
              <a:t>11/08/2026</a:t>
            </a:fld>
            <a:endParaRPr lang="en-GB"/>
          </a:p>
        </p:txBody>
      </p:sp>
      <p:sp>
        <p:nvSpPr>
          <p:cNvPr id="4" name="Footer Placeholder 3">
            <a:extLst>
              <a:ext uri="{FF2B5EF4-FFF2-40B4-BE49-F238E27FC236}">
                <a16:creationId xmlns:a16="http://schemas.microsoft.com/office/drawing/2014/main" id="{D7D6DF9C-CBB8-5576-5CCA-6EBF53B1BDC0}"/>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39F56E82-739A-35BA-1699-9BAFF4437717}"/>
              </a:ext>
            </a:extLst>
          </p:cNvPr>
          <p:cNvSpPr>
            <a:spLocks noGrp="1"/>
          </p:cNvSpPr>
          <p:nvPr>
            <p:ph type="sldNum" sz="quarter" idx="12"/>
          </p:nvPr>
        </p:nvSpPr>
        <p:spPr/>
        <p:txBody>
          <a:bodyPr/>
          <a:lstStyle/>
          <a:p>
            <a:fld id="{24F29E2D-36B5-488A-8841-29D5F88AAE6B}" type="slidenum">
              <a:rPr lang="en-GB" smtClean="0"/>
              <a:t>‹#›</a:t>
            </a:fld>
            <a:endParaRPr lang="en-GB"/>
          </a:p>
        </p:txBody>
      </p:sp>
    </p:spTree>
    <p:extLst>
      <p:ext uri="{BB962C8B-B14F-4D97-AF65-F5344CB8AC3E}">
        <p14:creationId xmlns:p14="http://schemas.microsoft.com/office/powerpoint/2010/main" val="28678782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22E8585-0012-AAB2-DB62-FD26781B9BA9}"/>
              </a:ext>
            </a:extLst>
          </p:cNvPr>
          <p:cNvSpPr>
            <a:spLocks noGrp="1"/>
          </p:cNvSpPr>
          <p:nvPr>
            <p:ph type="dt" sz="half" idx="10"/>
          </p:nvPr>
        </p:nvSpPr>
        <p:spPr/>
        <p:txBody>
          <a:bodyPr/>
          <a:lstStyle/>
          <a:p>
            <a:fld id="{62687246-F1FA-47D9-91F4-D8A0F8D64FA0}" type="datetimeFigureOut">
              <a:rPr lang="en-GB" smtClean="0"/>
              <a:t>11/08/2026</a:t>
            </a:fld>
            <a:endParaRPr lang="en-GB"/>
          </a:p>
        </p:txBody>
      </p:sp>
      <p:sp>
        <p:nvSpPr>
          <p:cNvPr id="3" name="Footer Placeholder 2">
            <a:extLst>
              <a:ext uri="{FF2B5EF4-FFF2-40B4-BE49-F238E27FC236}">
                <a16:creationId xmlns:a16="http://schemas.microsoft.com/office/drawing/2014/main" id="{68AA316D-B583-3111-0781-024C6B760B4B}"/>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9B141385-5335-D0C3-73C0-0C05A11543C5}"/>
              </a:ext>
            </a:extLst>
          </p:cNvPr>
          <p:cNvSpPr>
            <a:spLocks noGrp="1"/>
          </p:cNvSpPr>
          <p:nvPr>
            <p:ph type="sldNum" sz="quarter" idx="12"/>
          </p:nvPr>
        </p:nvSpPr>
        <p:spPr/>
        <p:txBody>
          <a:bodyPr/>
          <a:lstStyle/>
          <a:p>
            <a:fld id="{24F29E2D-36B5-488A-8841-29D5F88AAE6B}" type="slidenum">
              <a:rPr lang="en-GB" smtClean="0"/>
              <a:t>‹#›</a:t>
            </a:fld>
            <a:endParaRPr lang="en-GB"/>
          </a:p>
        </p:txBody>
      </p:sp>
    </p:spTree>
    <p:extLst>
      <p:ext uri="{BB962C8B-B14F-4D97-AF65-F5344CB8AC3E}">
        <p14:creationId xmlns:p14="http://schemas.microsoft.com/office/powerpoint/2010/main" val="1323810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70026E-AB33-9B33-A0C0-E841716F7C9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1AD7E0E-EFD0-A8C0-662B-265F57F1C92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50D8367F-C8C2-5C0C-BDF9-C2A71A1991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C7ACC0B-040D-F870-79D2-E6CDF9B523C2}"/>
              </a:ext>
            </a:extLst>
          </p:cNvPr>
          <p:cNvSpPr>
            <a:spLocks noGrp="1"/>
          </p:cNvSpPr>
          <p:nvPr>
            <p:ph type="dt" sz="half" idx="10"/>
          </p:nvPr>
        </p:nvSpPr>
        <p:spPr/>
        <p:txBody>
          <a:bodyPr/>
          <a:lstStyle/>
          <a:p>
            <a:fld id="{62687246-F1FA-47D9-91F4-D8A0F8D64FA0}" type="datetimeFigureOut">
              <a:rPr lang="en-GB" smtClean="0"/>
              <a:t>11/08/2026</a:t>
            </a:fld>
            <a:endParaRPr lang="en-GB"/>
          </a:p>
        </p:txBody>
      </p:sp>
      <p:sp>
        <p:nvSpPr>
          <p:cNvPr id="6" name="Footer Placeholder 5">
            <a:extLst>
              <a:ext uri="{FF2B5EF4-FFF2-40B4-BE49-F238E27FC236}">
                <a16:creationId xmlns:a16="http://schemas.microsoft.com/office/drawing/2014/main" id="{6B5F9A05-C1CD-3FA9-5CF5-762F7B9EB70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09668BE-292D-AFAF-DFB8-5466426A72BB}"/>
              </a:ext>
            </a:extLst>
          </p:cNvPr>
          <p:cNvSpPr>
            <a:spLocks noGrp="1"/>
          </p:cNvSpPr>
          <p:nvPr>
            <p:ph type="sldNum" sz="quarter" idx="12"/>
          </p:nvPr>
        </p:nvSpPr>
        <p:spPr/>
        <p:txBody>
          <a:bodyPr/>
          <a:lstStyle/>
          <a:p>
            <a:fld id="{24F29E2D-36B5-488A-8841-29D5F88AAE6B}" type="slidenum">
              <a:rPr lang="en-GB" smtClean="0"/>
              <a:t>‹#›</a:t>
            </a:fld>
            <a:endParaRPr lang="en-GB"/>
          </a:p>
        </p:txBody>
      </p:sp>
    </p:spTree>
    <p:extLst>
      <p:ext uri="{BB962C8B-B14F-4D97-AF65-F5344CB8AC3E}">
        <p14:creationId xmlns:p14="http://schemas.microsoft.com/office/powerpoint/2010/main" val="31434743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2CEDE-6A6E-6EA8-A7AA-BEB15101290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1FB71E92-AFAB-AE9A-F072-22DD183B761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026D6F43-0EC0-6E56-F0A5-24C78D0AB76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EA0E7CF-AE48-84A6-7D84-5B24CF9A1C4E}"/>
              </a:ext>
            </a:extLst>
          </p:cNvPr>
          <p:cNvSpPr>
            <a:spLocks noGrp="1"/>
          </p:cNvSpPr>
          <p:nvPr>
            <p:ph type="dt" sz="half" idx="10"/>
          </p:nvPr>
        </p:nvSpPr>
        <p:spPr/>
        <p:txBody>
          <a:bodyPr/>
          <a:lstStyle/>
          <a:p>
            <a:fld id="{62687246-F1FA-47D9-91F4-D8A0F8D64FA0}" type="datetimeFigureOut">
              <a:rPr lang="en-GB" smtClean="0"/>
              <a:t>11/08/2026</a:t>
            </a:fld>
            <a:endParaRPr lang="en-GB"/>
          </a:p>
        </p:txBody>
      </p:sp>
      <p:sp>
        <p:nvSpPr>
          <p:cNvPr id="6" name="Footer Placeholder 5">
            <a:extLst>
              <a:ext uri="{FF2B5EF4-FFF2-40B4-BE49-F238E27FC236}">
                <a16:creationId xmlns:a16="http://schemas.microsoft.com/office/drawing/2014/main" id="{54307B5B-D659-1CE0-F410-6A71691C87E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C5A07A0-ED88-2528-D35B-92097B6AA7BA}"/>
              </a:ext>
            </a:extLst>
          </p:cNvPr>
          <p:cNvSpPr>
            <a:spLocks noGrp="1"/>
          </p:cNvSpPr>
          <p:nvPr>
            <p:ph type="sldNum" sz="quarter" idx="12"/>
          </p:nvPr>
        </p:nvSpPr>
        <p:spPr/>
        <p:txBody>
          <a:bodyPr/>
          <a:lstStyle/>
          <a:p>
            <a:fld id="{24F29E2D-36B5-488A-8841-29D5F88AAE6B}" type="slidenum">
              <a:rPr lang="en-GB" smtClean="0"/>
              <a:t>‹#›</a:t>
            </a:fld>
            <a:endParaRPr lang="en-GB"/>
          </a:p>
        </p:txBody>
      </p:sp>
    </p:spTree>
    <p:extLst>
      <p:ext uri="{BB962C8B-B14F-4D97-AF65-F5344CB8AC3E}">
        <p14:creationId xmlns:p14="http://schemas.microsoft.com/office/powerpoint/2010/main" val="36776260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D89FDF-6024-E94C-5342-078524429A6D}"/>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EE88774-EDC2-367E-C455-55BBAC1AA28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B801B03-D7CC-55F1-AE06-F1AD0546F03B}"/>
              </a:ext>
            </a:extLst>
          </p:cNvPr>
          <p:cNvSpPr>
            <a:spLocks noGrp="1"/>
          </p:cNvSpPr>
          <p:nvPr>
            <p:ph type="dt" sz="half" idx="10"/>
          </p:nvPr>
        </p:nvSpPr>
        <p:spPr/>
        <p:txBody>
          <a:bodyPr/>
          <a:lstStyle/>
          <a:p>
            <a:fld id="{62687246-F1FA-47D9-91F4-D8A0F8D64FA0}" type="datetimeFigureOut">
              <a:rPr lang="en-GB" smtClean="0"/>
              <a:t>11/08/2026</a:t>
            </a:fld>
            <a:endParaRPr lang="en-GB"/>
          </a:p>
        </p:txBody>
      </p:sp>
      <p:sp>
        <p:nvSpPr>
          <p:cNvPr id="5" name="Footer Placeholder 4">
            <a:extLst>
              <a:ext uri="{FF2B5EF4-FFF2-40B4-BE49-F238E27FC236}">
                <a16:creationId xmlns:a16="http://schemas.microsoft.com/office/drawing/2014/main" id="{38C3930A-3586-6FE2-6CC3-913E70F99FA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B0C1B3C-4373-3182-B000-74B38552DA8B}"/>
              </a:ext>
            </a:extLst>
          </p:cNvPr>
          <p:cNvSpPr>
            <a:spLocks noGrp="1"/>
          </p:cNvSpPr>
          <p:nvPr>
            <p:ph type="sldNum" sz="quarter" idx="12"/>
          </p:nvPr>
        </p:nvSpPr>
        <p:spPr/>
        <p:txBody>
          <a:bodyPr/>
          <a:lstStyle/>
          <a:p>
            <a:fld id="{24F29E2D-36B5-488A-8841-29D5F88AAE6B}" type="slidenum">
              <a:rPr lang="en-GB" smtClean="0"/>
              <a:t>‹#›</a:t>
            </a:fld>
            <a:endParaRPr lang="en-GB"/>
          </a:p>
        </p:txBody>
      </p:sp>
    </p:spTree>
    <p:extLst>
      <p:ext uri="{BB962C8B-B14F-4D97-AF65-F5344CB8AC3E}">
        <p14:creationId xmlns:p14="http://schemas.microsoft.com/office/powerpoint/2010/main" val="12258790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7BD682-CD04-0D01-DB67-45618A03C42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7D659DD-BD1B-C410-B266-EAA5261114C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C783F82-69BB-7A35-AC41-70FB372D95DB}"/>
              </a:ext>
            </a:extLst>
          </p:cNvPr>
          <p:cNvSpPr>
            <a:spLocks noGrp="1"/>
          </p:cNvSpPr>
          <p:nvPr>
            <p:ph type="dt" sz="half" idx="10"/>
          </p:nvPr>
        </p:nvSpPr>
        <p:spPr/>
        <p:txBody>
          <a:bodyPr/>
          <a:lstStyle/>
          <a:p>
            <a:fld id="{62687246-F1FA-47D9-91F4-D8A0F8D64FA0}" type="datetimeFigureOut">
              <a:rPr lang="en-GB" smtClean="0"/>
              <a:t>11/08/2026</a:t>
            </a:fld>
            <a:endParaRPr lang="en-GB"/>
          </a:p>
        </p:txBody>
      </p:sp>
      <p:sp>
        <p:nvSpPr>
          <p:cNvPr id="5" name="Footer Placeholder 4">
            <a:extLst>
              <a:ext uri="{FF2B5EF4-FFF2-40B4-BE49-F238E27FC236}">
                <a16:creationId xmlns:a16="http://schemas.microsoft.com/office/drawing/2014/main" id="{32022E26-B313-4950-0C5F-266F3A42709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A35B10B-D953-716A-9295-772C84A42730}"/>
              </a:ext>
            </a:extLst>
          </p:cNvPr>
          <p:cNvSpPr>
            <a:spLocks noGrp="1"/>
          </p:cNvSpPr>
          <p:nvPr>
            <p:ph type="sldNum" sz="quarter" idx="12"/>
          </p:nvPr>
        </p:nvSpPr>
        <p:spPr/>
        <p:txBody>
          <a:bodyPr/>
          <a:lstStyle/>
          <a:p>
            <a:fld id="{24F29E2D-36B5-488A-8841-29D5F88AAE6B}" type="slidenum">
              <a:rPr lang="en-GB" smtClean="0"/>
              <a:t>‹#›</a:t>
            </a:fld>
            <a:endParaRPr lang="en-GB"/>
          </a:p>
        </p:txBody>
      </p:sp>
    </p:spTree>
    <p:extLst>
      <p:ext uri="{BB962C8B-B14F-4D97-AF65-F5344CB8AC3E}">
        <p14:creationId xmlns:p14="http://schemas.microsoft.com/office/powerpoint/2010/main" val="10040012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76512F7-DF3D-4CEF-C21B-B254277D75CB}"/>
              </a:ext>
            </a:extLst>
          </p:cNvPr>
          <p:cNvSpPr>
            <a:spLocks noGrp="1"/>
          </p:cNvSpPr>
          <p:nvPr>
            <p:ph type="dt" sz="half" idx="2"/>
          </p:nvPr>
        </p:nvSpPr>
        <p:spPr>
          <a:xfrm>
            <a:off x="838200" y="6356350"/>
            <a:ext cx="2743200" cy="365125"/>
          </a:xfrm>
          <a:prstGeom prst="rect">
            <a:avLst/>
          </a:prstGeom>
        </p:spPr>
        <p:txBody>
          <a:bodyPr/>
          <a:lstStyle/>
          <a:p>
            <a:fld id="{A6D9C37E-0963-4631-8FA5-DDB6F906BA3C}" type="datetimeFigureOut">
              <a:rPr lang="en-GB" smtClean="0"/>
              <a:t>11/08/2026</a:t>
            </a:fld>
            <a:endParaRPr lang="en-GB" dirty="0"/>
          </a:p>
        </p:txBody>
      </p:sp>
      <p:sp>
        <p:nvSpPr>
          <p:cNvPr id="5" name="Footer Placeholder 4">
            <a:extLst>
              <a:ext uri="{FF2B5EF4-FFF2-40B4-BE49-F238E27FC236}">
                <a16:creationId xmlns:a16="http://schemas.microsoft.com/office/drawing/2014/main" id="{13DA94DD-F026-8EC1-F0B4-C2DEEB043A1E}"/>
              </a:ext>
            </a:extLst>
          </p:cNvPr>
          <p:cNvSpPr>
            <a:spLocks noGrp="1"/>
          </p:cNvSpPr>
          <p:nvPr>
            <p:ph type="ftr" sz="quarter" idx="3"/>
          </p:nvPr>
        </p:nvSpPr>
        <p:spPr>
          <a:xfrm>
            <a:off x="4038600" y="6356350"/>
            <a:ext cx="4114800" cy="365125"/>
          </a:xfrm>
          <a:prstGeom prst="rect">
            <a:avLst/>
          </a:prstGeom>
        </p:spPr>
        <p:txBody>
          <a:bodyPr/>
          <a:lstStyle/>
          <a:p>
            <a:endParaRPr lang="en-GB" dirty="0"/>
          </a:p>
        </p:txBody>
      </p:sp>
      <p:sp>
        <p:nvSpPr>
          <p:cNvPr id="6" name="Slide Number Placeholder 5">
            <a:extLst>
              <a:ext uri="{FF2B5EF4-FFF2-40B4-BE49-F238E27FC236}">
                <a16:creationId xmlns:a16="http://schemas.microsoft.com/office/drawing/2014/main" id="{C1B076DE-C09D-A785-D016-717624F2C6DC}"/>
              </a:ext>
            </a:extLst>
          </p:cNvPr>
          <p:cNvSpPr>
            <a:spLocks noGrp="1"/>
          </p:cNvSpPr>
          <p:nvPr>
            <p:ph type="sldNum" sz="quarter" idx="4"/>
          </p:nvPr>
        </p:nvSpPr>
        <p:spPr>
          <a:xfrm>
            <a:off x="8610600" y="6356350"/>
            <a:ext cx="2743200" cy="365125"/>
          </a:xfrm>
          <a:prstGeom prst="rect">
            <a:avLst/>
          </a:prstGeom>
        </p:spPr>
        <p:txBody>
          <a:bodyPr/>
          <a:lstStyle/>
          <a:p>
            <a:fld id="{82ED9250-7F74-4D2A-A619-FD68C4B1FC35}" type="slidenum">
              <a:rPr lang="en-GB" smtClean="0"/>
              <a:t>‹#›</a:t>
            </a:fld>
            <a:endParaRPr lang="en-GB" dirty="0"/>
          </a:p>
        </p:txBody>
      </p:sp>
      <p:pic>
        <p:nvPicPr>
          <p:cNvPr id="7" name="Picture 6">
            <a:extLst>
              <a:ext uri="{FF2B5EF4-FFF2-40B4-BE49-F238E27FC236}">
                <a16:creationId xmlns:a16="http://schemas.microsoft.com/office/drawing/2014/main" id="{C9B4A68E-5538-0ED5-D373-93EDBE914A67}"/>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687019" y="446868"/>
            <a:ext cx="2817962" cy="932742"/>
          </a:xfrm>
          <a:prstGeom prst="rect">
            <a:avLst/>
          </a:prstGeom>
          <a:noFill/>
          <a:ln>
            <a:noFill/>
          </a:ln>
        </p:spPr>
      </p:pic>
      <p:sp>
        <p:nvSpPr>
          <p:cNvPr id="8" name="Title 1">
            <a:extLst>
              <a:ext uri="{FF2B5EF4-FFF2-40B4-BE49-F238E27FC236}">
                <a16:creationId xmlns:a16="http://schemas.microsoft.com/office/drawing/2014/main" id="{0EFD6940-DC58-92E0-8F73-F1ED81E3E123}"/>
              </a:ext>
            </a:extLst>
          </p:cNvPr>
          <p:cNvSpPr>
            <a:spLocks noGrp="1"/>
          </p:cNvSpPr>
          <p:nvPr>
            <p:ph type="title"/>
          </p:nvPr>
        </p:nvSpPr>
        <p:spPr>
          <a:xfrm>
            <a:off x="1512498" y="2147977"/>
            <a:ext cx="9167004" cy="2285999"/>
          </a:xfrm>
          <a:prstGeom prst="rect">
            <a:avLst/>
          </a:prstGeom>
        </p:spPr>
        <p:txBody>
          <a:bodyPr anchor="ctr">
            <a:noAutofit/>
          </a:bodyPr>
          <a:lstStyle>
            <a:lvl1pPr>
              <a:defRPr lang="en-GB" sz="5400">
                <a:latin typeface="+mj-lt"/>
                <a:ea typeface="+mj-ea"/>
                <a:cs typeface="+mj-cs"/>
              </a:defRPr>
            </a:lvl1pPr>
          </a:lstStyle>
          <a:p>
            <a:pPr marL="0" lvl="0" algn="ctr"/>
            <a:r>
              <a:rPr lang="en-GB"/>
              <a:t>Click to edit Master title style</a:t>
            </a:r>
          </a:p>
        </p:txBody>
      </p:sp>
    </p:spTree>
    <p:extLst>
      <p:ext uri="{BB962C8B-B14F-4D97-AF65-F5344CB8AC3E}">
        <p14:creationId xmlns:p14="http://schemas.microsoft.com/office/powerpoint/2010/main" val="36491713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34351A5-DB51-1E0A-757E-2AF4658557F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5482E47-5EB7-251A-7CA6-276B3E73D15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E61108F-31D7-7179-753A-440009DCC0D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2687246-F1FA-47D9-91F4-D8A0F8D64FA0}" type="datetimeFigureOut">
              <a:rPr lang="en-GB" smtClean="0"/>
              <a:t>11/08/2026</a:t>
            </a:fld>
            <a:endParaRPr lang="en-GB"/>
          </a:p>
        </p:txBody>
      </p:sp>
      <p:sp>
        <p:nvSpPr>
          <p:cNvPr id="5" name="Footer Placeholder 4">
            <a:extLst>
              <a:ext uri="{FF2B5EF4-FFF2-40B4-BE49-F238E27FC236}">
                <a16:creationId xmlns:a16="http://schemas.microsoft.com/office/drawing/2014/main" id="{2B6739E1-D268-41B1-32B5-09E831F3D9E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F4D240F8-5184-8BC2-2264-EBD9C6C6C19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4F29E2D-36B5-488A-8841-29D5F88AAE6B}" type="slidenum">
              <a:rPr lang="en-GB" smtClean="0"/>
              <a:t>‹#›</a:t>
            </a:fld>
            <a:endParaRPr lang="en-GB"/>
          </a:p>
        </p:txBody>
      </p:sp>
      <p:sp>
        <p:nvSpPr>
          <p:cNvPr id="9" name="TextBox 8">
            <a:extLst>
              <a:ext uri="{FF2B5EF4-FFF2-40B4-BE49-F238E27FC236}">
                <a16:creationId xmlns:a16="http://schemas.microsoft.com/office/drawing/2014/main" id="{B029F4E0-A0BD-6F14-5595-71F17CAA0A79}"/>
              </a:ext>
            </a:extLst>
          </p:cNvPr>
          <p:cNvSpPr txBox="1"/>
          <p:nvPr userDrawn="1">
            <p:extLst>
              <p:ext uri="{1162E1C5-73C7-4A58-AE30-91384D911F3F}">
                <p184:classification xmlns:p184="http://schemas.microsoft.com/office/powerpoint/2018/4/main" val="hdr"/>
              </p:ext>
            </p:extLst>
          </p:nvPr>
        </p:nvSpPr>
        <p:spPr>
          <a:xfrm>
            <a:off x="5785612" y="63500"/>
            <a:ext cx="652463" cy="182880"/>
          </a:xfrm>
          <a:prstGeom prst="rect">
            <a:avLst/>
          </a:prstGeom>
        </p:spPr>
        <p:txBody>
          <a:bodyPr horzOverflow="overflow" lIns="0" tIns="0" rIns="0" bIns="0">
            <a:spAutoFit/>
          </a:bodyPr>
          <a:lstStyle/>
          <a:p>
            <a:pPr algn="l"/>
            <a:r>
              <a:rPr lang="en-GB" sz="1200">
                <a:solidFill>
                  <a:srgbClr val="000000">
                    <a:alpha val="50000"/>
                  </a:srgbClr>
                </a:solidFill>
                <a:latin typeface="Aptos" panose="020B0004020202020204" pitchFamily="34" charset="0"/>
              </a:rPr>
              <a:t>OFFICIAL</a:t>
            </a:r>
          </a:p>
        </p:txBody>
      </p:sp>
      <p:sp>
        <p:nvSpPr>
          <p:cNvPr id="10" name="TextBox 9">
            <a:extLst>
              <a:ext uri="{FF2B5EF4-FFF2-40B4-BE49-F238E27FC236}">
                <a16:creationId xmlns:a16="http://schemas.microsoft.com/office/drawing/2014/main" id="{63288BBB-BD48-CE07-21B6-F7D1C6C4FD99}"/>
              </a:ext>
            </a:extLst>
          </p:cNvPr>
          <p:cNvSpPr txBox="1"/>
          <p:nvPr userDrawn="1">
            <p:extLst>
              <p:ext uri="{1162E1C5-73C7-4A58-AE30-91384D911F3F}">
                <p184:classification xmlns:p184="http://schemas.microsoft.com/office/powerpoint/2018/4/main" val="ftr"/>
              </p:ext>
            </p:extLst>
          </p:nvPr>
        </p:nvSpPr>
        <p:spPr>
          <a:xfrm>
            <a:off x="5785612" y="6611620"/>
            <a:ext cx="652463" cy="182880"/>
          </a:xfrm>
          <a:prstGeom prst="rect">
            <a:avLst/>
          </a:prstGeom>
        </p:spPr>
        <p:txBody>
          <a:bodyPr horzOverflow="overflow" lIns="0" tIns="0" rIns="0" bIns="0">
            <a:spAutoFit/>
          </a:bodyPr>
          <a:lstStyle/>
          <a:p>
            <a:pPr algn="l"/>
            <a:r>
              <a:rPr lang="en-GB" sz="1200">
                <a:solidFill>
                  <a:srgbClr val="000000">
                    <a:alpha val="50000"/>
                  </a:srgbClr>
                </a:solidFill>
                <a:latin typeface="Aptos" panose="020B0004020202020204" pitchFamily="34" charset="0"/>
              </a:rPr>
              <a:t>OFFICIAL</a:t>
            </a:r>
          </a:p>
        </p:txBody>
      </p:sp>
    </p:spTree>
    <p:extLst>
      <p:ext uri="{BB962C8B-B14F-4D97-AF65-F5344CB8AC3E}">
        <p14:creationId xmlns:p14="http://schemas.microsoft.com/office/powerpoint/2010/main" val="9574026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8" Type="http://schemas.openxmlformats.org/officeDocument/2006/relationships/diagramColors" Target="../diagrams/colors1.xml"/><Relationship Id="rId3" Type="http://schemas.microsoft.com/office/2018/10/relationships/comments" Target="../comments/modernComment_10E_5C0AA544.xml"/><Relationship Id="rId7" Type="http://schemas.openxmlformats.org/officeDocument/2006/relationships/diagramQuickStyle" Target="../diagrams/quickStyle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3.png"/><Relationship Id="rId9" Type="http://schemas.microsoft.com/office/2007/relationships/diagramDrawing" Target="../diagrams/drawing1.xml"/></Relationships>
</file>

<file path=ppt/slides/_rels/slide3.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3.png"/><Relationship Id="rId7" Type="http://schemas.openxmlformats.org/officeDocument/2006/relationships/diagramColors" Target="../diagrams/colors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4.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5.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6.png"/><Relationship Id="rId7" Type="http://schemas.openxmlformats.org/officeDocument/2006/relationships/diagramColors" Target="../diagrams/colors4.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6.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16.png"/><Relationship Id="rId7" Type="http://schemas.openxmlformats.org/officeDocument/2006/relationships/diagramColors" Target="../diagrams/colors5.xml"/><Relationship Id="rId12" Type="http://schemas.openxmlformats.org/officeDocument/2006/relationships/image" Target="../media/image20.sv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QuickStyle" Target="../diagrams/quickStyle5.xml"/><Relationship Id="rId11" Type="http://schemas.openxmlformats.org/officeDocument/2006/relationships/image" Target="../media/image19.svg"/><Relationship Id="rId5" Type="http://schemas.openxmlformats.org/officeDocument/2006/relationships/diagramLayout" Target="../diagrams/layout5.xml"/><Relationship Id="rId10" Type="http://schemas.openxmlformats.org/officeDocument/2006/relationships/image" Target="../media/image18.svg"/><Relationship Id="rId4" Type="http://schemas.openxmlformats.org/officeDocument/2006/relationships/diagramData" Target="../diagrams/data5.xml"/><Relationship Id="rId9" Type="http://schemas.openxmlformats.org/officeDocument/2006/relationships/image" Target="../media/image17.sv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1.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4CF17AB-AB3D-F002-E5B4-8FB3318698E9}"/>
              </a:ext>
            </a:extLst>
          </p:cNvPr>
          <p:cNvSpPr>
            <a:spLocks noGrp="1"/>
          </p:cNvSpPr>
          <p:nvPr>
            <p:ph type="title"/>
          </p:nvPr>
        </p:nvSpPr>
        <p:spPr>
          <a:prstGeom prst="rect">
            <a:avLst/>
          </a:prstGeom>
        </p:spPr>
        <p:txBody>
          <a:bodyPr>
            <a:noAutofit/>
          </a:bodyPr>
          <a:lstStyle/>
          <a:p>
            <a:pPr algn="ctr"/>
            <a:r>
              <a:rPr lang="en-GB" b="1">
                <a:solidFill>
                  <a:srgbClr val="007770"/>
                </a:solidFill>
                <a:latin typeface="Tahoma" panose="020B0604030504040204" pitchFamily="34" charset="0"/>
                <a:ea typeface="Tahoma" panose="020B0604030504040204" pitchFamily="34" charset="0"/>
                <a:cs typeface="Tahoma" panose="020B0604030504040204" pitchFamily="34" charset="0"/>
              </a:rPr>
              <a:t>Child safeguarding</a:t>
            </a:r>
            <a:r>
              <a:rPr lang="en-GB" b="1" dirty="0">
                <a:solidFill>
                  <a:srgbClr val="007770"/>
                </a:solidFill>
                <a:latin typeface="Tahoma" panose="020B0604030504040204" pitchFamily="34" charset="0"/>
                <a:ea typeface="Tahoma" panose="020B0604030504040204" pitchFamily="34" charset="0"/>
                <a:cs typeface="Tahoma" panose="020B0604030504040204" pitchFamily="34" charset="0"/>
              </a:rPr>
              <a:t>:</a:t>
            </a:r>
            <a:br>
              <a:rPr lang="en-GB" b="1" dirty="0">
                <a:solidFill>
                  <a:srgbClr val="007770"/>
                </a:solidFill>
                <a:latin typeface="Tahoma" panose="020B0604030504040204" pitchFamily="34" charset="0"/>
                <a:ea typeface="Tahoma" panose="020B0604030504040204" pitchFamily="34" charset="0"/>
                <a:cs typeface="Tahoma" panose="020B0604030504040204" pitchFamily="34" charset="0"/>
              </a:rPr>
            </a:br>
            <a:r>
              <a:rPr lang="en-GB" b="1" dirty="0">
                <a:solidFill>
                  <a:srgbClr val="007770"/>
                </a:solidFill>
                <a:latin typeface="Tahoma" panose="020B0604030504040204" pitchFamily="34" charset="0"/>
                <a:ea typeface="Tahoma" panose="020B0604030504040204" pitchFamily="34" charset="0"/>
                <a:cs typeface="Tahoma" panose="020B0604030504040204" pitchFamily="34" charset="0"/>
              </a:rPr>
              <a:t>A reflective session</a:t>
            </a:r>
            <a:br>
              <a:rPr lang="en-GB" b="1" dirty="0">
                <a:solidFill>
                  <a:srgbClr val="007770"/>
                </a:solidFill>
                <a:latin typeface="Tahoma" panose="020B0604030504040204" pitchFamily="34" charset="0"/>
                <a:ea typeface="Tahoma" panose="020B0604030504040204" pitchFamily="34" charset="0"/>
                <a:cs typeface="Tahoma" panose="020B0604030504040204" pitchFamily="34" charset="0"/>
              </a:rPr>
            </a:br>
            <a:br>
              <a:rPr lang="en-GB" b="1" dirty="0">
                <a:solidFill>
                  <a:srgbClr val="007770"/>
                </a:solidFill>
                <a:latin typeface="Tahoma" panose="020B0604030504040204" pitchFamily="34" charset="0"/>
                <a:ea typeface="Tahoma" panose="020B0604030504040204" pitchFamily="34" charset="0"/>
                <a:cs typeface="Tahoma" panose="020B0604030504040204" pitchFamily="34" charset="0"/>
              </a:rPr>
            </a:br>
            <a:r>
              <a:rPr lang="en-GB" sz="2800" b="1" i="1" dirty="0">
                <a:solidFill>
                  <a:srgbClr val="007770"/>
                </a:solidFill>
                <a:latin typeface="Tahoma" panose="020B0604030504040204" pitchFamily="34" charset="0"/>
                <a:ea typeface="Tahoma" panose="020B0604030504040204" pitchFamily="34" charset="0"/>
                <a:cs typeface="Tahoma" panose="020B0604030504040204" pitchFamily="34" charset="0"/>
              </a:rPr>
              <a:t>Curiosity, challenge and action</a:t>
            </a:r>
          </a:p>
        </p:txBody>
      </p:sp>
    </p:spTree>
    <p:extLst>
      <p:ext uri="{BB962C8B-B14F-4D97-AF65-F5344CB8AC3E}">
        <p14:creationId xmlns:p14="http://schemas.microsoft.com/office/powerpoint/2010/main" val="24748205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ED288-4B9F-8098-FC58-B36DC53542C0}"/>
              </a:ext>
            </a:extLst>
          </p:cNvPr>
          <p:cNvSpPr>
            <a:spLocks noGrp="1"/>
          </p:cNvSpPr>
          <p:nvPr>
            <p:ph type="title"/>
          </p:nvPr>
        </p:nvSpPr>
        <p:spPr>
          <a:xfrm>
            <a:off x="838199" y="84711"/>
            <a:ext cx="7102643" cy="1325563"/>
          </a:xfrm>
        </p:spPr>
        <p:txBody>
          <a:bodyPr>
            <a:normAutofit/>
          </a:bodyPr>
          <a:lstStyle/>
          <a:p>
            <a:r>
              <a:rPr lang="en-GB" b="1" dirty="0">
                <a:solidFill>
                  <a:srgbClr val="007770"/>
                </a:solidFill>
                <a:latin typeface="Tahoma" panose="020B0604030504040204" pitchFamily="34" charset="0"/>
                <a:ea typeface="Tahoma" panose="020B0604030504040204" pitchFamily="34" charset="0"/>
                <a:cs typeface="Tahoma" panose="020B0604030504040204" pitchFamily="34" charset="0"/>
              </a:rPr>
              <a:t>Purpose of the session</a:t>
            </a:r>
          </a:p>
        </p:txBody>
      </p:sp>
      <p:pic>
        <p:nvPicPr>
          <p:cNvPr id="7" name="Picture 6">
            <a:extLst>
              <a:ext uri="{FF2B5EF4-FFF2-40B4-BE49-F238E27FC236}">
                <a16:creationId xmlns:a16="http://schemas.microsoft.com/office/drawing/2014/main" id="{E6180255-8445-7A15-4C32-E8ED3CE3671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26193" y="-141917"/>
            <a:ext cx="2374089" cy="1778820"/>
          </a:xfrm>
          <a:prstGeom prst="rect">
            <a:avLst/>
          </a:prstGeom>
        </p:spPr>
      </p:pic>
      <p:graphicFrame>
        <p:nvGraphicFramePr>
          <p:cNvPr id="4" name="Diagram 3">
            <a:extLst>
              <a:ext uri="{FF2B5EF4-FFF2-40B4-BE49-F238E27FC236}">
                <a16:creationId xmlns:a16="http://schemas.microsoft.com/office/drawing/2014/main" id="{9793E20C-F61E-02D5-E158-7F11A6A0EC41}"/>
              </a:ext>
            </a:extLst>
          </p:cNvPr>
          <p:cNvGraphicFramePr/>
          <p:nvPr>
            <p:extLst>
              <p:ext uri="{D42A27DB-BD31-4B8C-83A1-F6EECF244321}">
                <p14:modId xmlns:p14="http://schemas.microsoft.com/office/powerpoint/2010/main" val="3822673326"/>
              </p:ext>
            </p:extLst>
          </p:nvPr>
        </p:nvGraphicFramePr>
        <p:xfrm>
          <a:off x="2032000" y="1215218"/>
          <a:ext cx="8128000" cy="541866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544201540"/>
      </p:ext>
    </p:extLst>
  </p:cSld>
  <p:clrMapOvr>
    <a:masterClrMapping/>
  </p:clrMapOvr>
  <p:extLst>
    <p:ext uri="{6950BFC3-D8DA-4A85-94F7-54DA5524770B}">
      <p188:commentRel xmlns:p188="http://schemas.microsoft.com/office/powerpoint/2018/8/main" r:id="rId3"/>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9CFEF-9057-5F9B-C1E1-8DF25590301A}"/>
              </a:ext>
            </a:extLst>
          </p:cNvPr>
          <p:cNvSpPr>
            <a:spLocks noGrp="1"/>
          </p:cNvSpPr>
          <p:nvPr>
            <p:ph type="title"/>
          </p:nvPr>
        </p:nvSpPr>
        <p:spPr>
          <a:xfrm>
            <a:off x="838199" y="365125"/>
            <a:ext cx="7872664" cy="1325563"/>
          </a:xfrm>
        </p:spPr>
        <p:txBody>
          <a:bodyPr>
            <a:normAutofit/>
          </a:bodyPr>
          <a:lstStyle/>
          <a:p>
            <a:r>
              <a:rPr lang="en-GB" b="1" dirty="0">
                <a:solidFill>
                  <a:srgbClr val="007770"/>
                </a:solidFill>
                <a:latin typeface="Tahoma" panose="020B0604030504040204" pitchFamily="34" charset="0"/>
                <a:ea typeface="Tahoma" panose="020B0604030504040204" pitchFamily="34" charset="0"/>
                <a:cs typeface="Tahoma" panose="020B0604030504040204" pitchFamily="34" charset="0"/>
              </a:rPr>
              <a:t>Individual reflection</a:t>
            </a:r>
          </a:p>
        </p:txBody>
      </p:sp>
      <p:pic>
        <p:nvPicPr>
          <p:cNvPr id="9" name="Picture 8">
            <a:extLst>
              <a:ext uri="{FF2B5EF4-FFF2-40B4-BE49-F238E27FC236}">
                <a16:creationId xmlns:a16="http://schemas.microsoft.com/office/drawing/2014/main" id="{F6D17A51-FBC1-2C31-5ECB-D5AA94C888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26193" y="-141917"/>
            <a:ext cx="2374089" cy="1778820"/>
          </a:xfrm>
          <a:prstGeom prst="rect">
            <a:avLst/>
          </a:prstGeom>
        </p:spPr>
      </p:pic>
      <p:graphicFrame>
        <p:nvGraphicFramePr>
          <p:cNvPr id="5" name="Diagram 4">
            <a:extLst>
              <a:ext uri="{FF2B5EF4-FFF2-40B4-BE49-F238E27FC236}">
                <a16:creationId xmlns:a16="http://schemas.microsoft.com/office/drawing/2014/main" id="{2F26D0CC-9C85-78DA-BDDD-14CB0C6BEEDA}"/>
              </a:ext>
            </a:extLst>
          </p:cNvPr>
          <p:cNvGraphicFramePr/>
          <p:nvPr>
            <p:extLst>
              <p:ext uri="{D42A27DB-BD31-4B8C-83A1-F6EECF244321}">
                <p14:modId xmlns:p14="http://schemas.microsoft.com/office/powerpoint/2010/main" val="139110491"/>
              </p:ext>
            </p:extLst>
          </p:nvPr>
        </p:nvGraphicFramePr>
        <p:xfrm>
          <a:off x="290763" y="1515979"/>
          <a:ext cx="11610474" cy="51694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0590849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707A04-3C17-84CF-518F-BE1998D19146}"/>
              </a:ext>
            </a:extLst>
          </p:cNvPr>
          <p:cNvSpPr>
            <a:spLocks noGrp="1"/>
          </p:cNvSpPr>
          <p:nvPr>
            <p:ph type="title"/>
          </p:nvPr>
        </p:nvSpPr>
        <p:spPr>
          <a:xfrm>
            <a:off x="838200" y="365125"/>
            <a:ext cx="7716253" cy="1325563"/>
          </a:xfrm>
        </p:spPr>
        <p:txBody>
          <a:bodyPr>
            <a:noAutofit/>
          </a:bodyPr>
          <a:lstStyle/>
          <a:p>
            <a:r>
              <a:rPr lang="en-GB" sz="3600" b="1" dirty="0">
                <a:solidFill>
                  <a:srgbClr val="007770"/>
                </a:solidFill>
                <a:latin typeface="Tahoma" panose="020B0604030504040204" pitchFamily="34" charset="0"/>
                <a:ea typeface="Tahoma" panose="020B0604030504040204" pitchFamily="34" charset="0"/>
                <a:cs typeface="Tahoma" panose="020B0604030504040204" pitchFamily="34" charset="0"/>
              </a:rPr>
              <a:t>Building effective relationships with children's social workers</a:t>
            </a:r>
          </a:p>
        </p:txBody>
      </p:sp>
      <p:graphicFrame>
        <p:nvGraphicFramePr>
          <p:cNvPr id="7" name="Content Placeholder 6">
            <a:extLst>
              <a:ext uri="{FF2B5EF4-FFF2-40B4-BE49-F238E27FC236}">
                <a16:creationId xmlns:a16="http://schemas.microsoft.com/office/drawing/2014/main" id="{5EACA9AE-8EEB-C227-5FC1-E062575CBDDC}"/>
              </a:ext>
            </a:extLst>
          </p:cNvPr>
          <p:cNvGraphicFramePr>
            <a:graphicFrameLocks noGrp="1"/>
          </p:cNvGraphicFramePr>
          <p:nvPr>
            <p:ph idx="1"/>
            <p:extLst>
              <p:ext uri="{D42A27DB-BD31-4B8C-83A1-F6EECF244321}">
                <p14:modId xmlns:p14="http://schemas.microsoft.com/office/powerpoint/2010/main" val="3253112960"/>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a:extLst>
              <a:ext uri="{FF2B5EF4-FFF2-40B4-BE49-F238E27FC236}">
                <a16:creationId xmlns:a16="http://schemas.microsoft.com/office/drawing/2014/main" id="{5645ED4C-EBF5-F4D1-28E9-A6C75169770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926193" y="-141917"/>
            <a:ext cx="2374089" cy="1778820"/>
          </a:xfrm>
          <a:prstGeom prst="rect">
            <a:avLst/>
          </a:prstGeom>
        </p:spPr>
      </p:pic>
    </p:spTree>
    <p:extLst>
      <p:ext uri="{BB962C8B-B14F-4D97-AF65-F5344CB8AC3E}">
        <p14:creationId xmlns:p14="http://schemas.microsoft.com/office/powerpoint/2010/main" val="17748841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00DC06-E4FA-044D-A808-451EA189EC49}"/>
              </a:ext>
            </a:extLst>
          </p:cNvPr>
          <p:cNvSpPr>
            <a:spLocks noGrp="1"/>
          </p:cNvSpPr>
          <p:nvPr>
            <p:ph type="title"/>
          </p:nvPr>
        </p:nvSpPr>
        <p:spPr/>
        <p:txBody>
          <a:bodyPr/>
          <a:lstStyle/>
          <a:p>
            <a:r>
              <a:rPr lang="en-GB" b="1" dirty="0">
                <a:solidFill>
                  <a:srgbClr val="007770"/>
                </a:solidFill>
                <a:latin typeface="Tahoma" panose="020B0604030504040204" pitchFamily="34" charset="0"/>
                <a:ea typeface="Tahoma" panose="020B0604030504040204" pitchFamily="34" charset="0"/>
                <a:cs typeface="Tahoma" panose="020B0604030504040204" pitchFamily="34" charset="0"/>
              </a:rPr>
              <a:t>Overcoming barriers</a:t>
            </a:r>
          </a:p>
        </p:txBody>
      </p:sp>
      <p:pic>
        <p:nvPicPr>
          <p:cNvPr id="5" name="Picture 4">
            <a:extLst>
              <a:ext uri="{FF2B5EF4-FFF2-40B4-BE49-F238E27FC236}">
                <a16:creationId xmlns:a16="http://schemas.microsoft.com/office/drawing/2014/main" id="{FC4BC262-2519-BE7E-C61A-9E6C5BC22C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26193" y="-141917"/>
            <a:ext cx="2374089" cy="1778820"/>
          </a:xfrm>
          <a:prstGeom prst="rect">
            <a:avLst/>
          </a:prstGeom>
        </p:spPr>
      </p:pic>
      <p:graphicFrame>
        <p:nvGraphicFramePr>
          <p:cNvPr id="8" name="Diagram 7">
            <a:extLst>
              <a:ext uri="{FF2B5EF4-FFF2-40B4-BE49-F238E27FC236}">
                <a16:creationId xmlns:a16="http://schemas.microsoft.com/office/drawing/2014/main" id="{E5513F6E-E411-5ECC-B3F1-877574F8D6F8}"/>
              </a:ext>
            </a:extLst>
          </p:cNvPr>
          <p:cNvGraphicFramePr/>
          <p:nvPr>
            <p:extLst>
              <p:ext uri="{D42A27DB-BD31-4B8C-83A1-F6EECF244321}">
                <p14:modId xmlns:p14="http://schemas.microsoft.com/office/powerpoint/2010/main" val="3591756238"/>
              </p:ext>
            </p:extLst>
          </p:nvPr>
        </p:nvGraphicFramePr>
        <p:xfrm>
          <a:off x="549442" y="2887578"/>
          <a:ext cx="7812505" cy="424583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2" name="Rectangle: Rounded Corners 11">
            <a:extLst>
              <a:ext uri="{FF2B5EF4-FFF2-40B4-BE49-F238E27FC236}">
                <a16:creationId xmlns:a16="http://schemas.microsoft.com/office/drawing/2014/main" id="{81B958D4-196A-A4A2-6C76-54C15C15C296}"/>
              </a:ext>
            </a:extLst>
          </p:cNvPr>
          <p:cNvSpPr/>
          <p:nvPr/>
        </p:nvSpPr>
        <p:spPr>
          <a:xfrm>
            <a:off x="8613392" y="1896103"/>
            <a:ext cx="3029166" cy="3903117"/>
          </a:xfrm>
          <a:prstGeom prst="roundRect">
            <a:avLst/>
          </a:prstGeom>
          <a:solidFill>
            <a:srgbClr val="007770"/>
          </a:solidFill>
          <a:ln>
            <a:solidFill>
              <a:srgbClr val="00777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1"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algn="ctr"/>
            <a:r>
              <a:rPr lang="en-GB" b="1" dirty="0">
                <a:solidFill>
                  <a:schemeClr val="bg1"/>
                </a:solidFill>
                <a:latin typeface="Tahoma" panose="020B0604030504040204" pitchFamily="34" charset="0"/>
                <a:ea typeface="Tahoma" panose="020B0604030504040204" pitchFamily="34" charset="0"/>
                <a:cs typeface="Tahoma" panose="020B0604030504040204" pitchFamily="34" charset="0"/>
              </a:rPr>
              <a:t>Safeguarding improves when challenge is timely, respectful, recorded and escalated appropriately</a:t>
            </a:r>
          </a:p>
          <a:p>
            <a:pPr algn="ctr"/>
            <a:endParaRPr lang="en-GB" b="1" dirty="0">
              <a:solidFill>
                <a:schemeClr val="bg1"/>
              </a:solidFill>
              <a:latin typeface="Tahoma" panose="020B0604030504040204" pitchFamily="34" charset="0"/>
              <a:ea typeface="Tahoma" panose="020B0604030504040204" pitchFamily="34" charset="0"/>
              <a:cs typeface="Tahoma" panose="020B0604030504040204" pitchFamily="34" charset="0"/>
            </a:endParaRPr>
          </a:p>
          <a:p>
            <a:pPr algn="ctr"/>
            <a:endParaRPr lang="en-GB"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2645713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56CA3C-720A-4993-4169-D1BA048BDAEA}"/>
              </a:ext>
            </a:extLst>
          </p:cNvPr>
          <p:cNvSpPr>
            <a:spLocks noGrp="1"/>
          </p:cNvSpPr>
          <p:nvPr>
            <p:ph type="title"/>
          </p:nvPr>
        </p:nvSpPr>
        <p:spPr/>
        <p:txBody>
          <a:bodyPr/>
          <a:lstStyle/>
          <a:p>
            <a:r>
              <a:rPr lang="en-GB" b="1" dirty="0">
                <a:solidFill>
                  <a:srgbClr val="007770"/>
                </a:solidFill>
                <a:latin typeface="Tahoma" panose="020B0604030504040204" pitchFamily="34" charset="0"/>
                <a:ea typeface="Tahoma" panose="020B0604030504040204" pitchFamily="34" charset="0"/>
                <a:cs typeface="Tahoma" panose="020B0604030504040204" pitchFamily="34" charset="0"/>
              </a:rPr>
              <a:t>Management oversight</a:t>
            </a:r>
          </a:p>
        </p:txBody>
      </p:sp>
      <p:pic>
        <p:nvPicPr>
          <p:cNvPr id="5" name="Picture 4">
            <a:extLst>
              <a:ext uri="{FF2B5EF4-FFF2-40B4-BE49-F238E27FC236}">
                <a16:creationId xmlns:a16="http://schemas.microsoft.com/office/drawing/2014/main" id="{9655871F-D2EB-EBE3-6684-44511B68CF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26193" y="-141917"/>
            <a:ext cx="2374089" cy="1778820"/>
          </a:xfrm>
          <a:prstGeom prst="rect">
            <a:avLst/>
          </a:prstGeom>
        </p:spPr>
      </p:pic>
      <p:graphicFrame>
        <p:nvGraphicFramePr>
          <p:cNvPr id="9" name="Content Placeholder 8">
            <a:extLst>
              <a:ext uri="{FF2B5EF4-FFF2-40B4-BE49-F238E27FC236}">
                <a16:creationId xmlns:a16="http://schemas.microsoft.com/office/drawing/2014/main" id="{BC2B472D-586F-FB44-9B5E-013D91399A97}"/>
              </a:ext>
            </a:extLst>
          </p:cNvPr>
          <p:cNvGraphicFramePr>
            <a:graphicFrameLocks noGrp="1"/>
          </p:cNvGraphicFramePr>
          <p:nvPr>
            <p:ph idx="1"/>
            <p:extLst>
              <p:ext uri="{D42A27DB-BD31-4B8C-83A1-F6EECF244321}">
                <p14:modId xmlns:p14="http://schemas.microsoft.com/office/powerpoint/2010/main" val="4263043599"/>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1" name="Graphic 10" descr="Map with pin with solid fill">
            <a:extLst>
              <a:ext uri="{FF2B5EF4-FFF2-40B4-BE49-F238E27FC236}">
                <a16:creationId xmlns:a16="http://schemas.microsoft.com/office/drawing/2014/main" id="{EC02A402-6483-27A5-F2C5-025A345085B8}"/>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982579" y="2093494"/>
            <a:ext cx="665747" cy="665747"/>
          </a:xfrm>
          <a:prstGeom prst="rect">
            <a:avLst/>
          </a:prstGeom>
        </p:spPr>
      </p:pic>
      <p:pic>
        <p:nvPicPr>
          <p:cNvPr id="13" name="Graphic 12" descr="Connections outline">
            <a:extLst>
              <a:ext uri="{FF2B5EF4-FFF2-40B4-BE49-F238E27FC236}">
                <a16:creationId xmlns:a16="http://schemas.microsoft.com/office/drawing/2014/main" id="{946D7365-3F39-8A95-AB19-9423137E0FFF}"/>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1315452" y="3152273"/>
            <a:ext cx="745958" cy="745958"/>
          </a:xfrm>
          <a:prstGeom prst="rect">
            <a:avLst/>
          </a:prstGeom>
        </p:spPr>
      </p:pic>
      <p:pic>
        <p:nvPicPr>
          <p:cNvPr id="15" name="Graphic 14" descr="Eye with solid fill">
            <a:extLst>
              <a:ext uri="{FF2B5EF4-FFF2-40B4-BE49-F238E27FC236}">
                <a16:creationId xmlns:a16="http://schemas.microsoft.com/office/drawing/2014/main" id="{D71E427A-44AA-3E48-3A68-C38142E075EE}"/>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1315452" y="4123197"/>
            <a:ext cx="745958" cy="745958"/>
          </a:xfrm>
          <a:prstGeom prst="rect">
            <a:avLst/>
          </a:prstGeom>
        </p:spPr>
      </p:pic>
      <p:pic>
        <p:nvPicPr>
          <p:cNvPr id="17" name="Graphic 16" descr="Checkmark with solid fill">
            <a:extLst>
              <a:ext uri="{FF2B5EF4-FFF2-40B4-BE49-F238E27FC236}">
                <a16:creationId xmlns:a16="http://schemas.microsoft.com/office/drawing/2014/main" id="{33939030-0A08-6858-40C2-5727AF896E2F}"/>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942473" y="5170509"/>
            <a:ext cx="745958" cy="745958"/>
          </a:xfrm>
          <a:prstGeom prst="rect">
            <a:avLst/>
          </a:prstGeom>
        </p:spPr>
      </p:pic>
    </p:spTree>
    <p:extLst>
      <p:ext uri="{BB962C8B-B14F-4D97-AF65-F5344CB8AC3E}">
        <p14:creationId xmlns:p14="http://schemas.microsoft.com/office/powerpoint/2010/main" val="4874686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32D057-0BBE-5E4C-CCA4-8390C4AD3015}"/>
              </a:ext>
            </a:extLst>
          </p:cNvPr>
          <p:cNvSpPr>
            <a:spLocks noGrp="1"/>
          </p:cNvSpPr>
          <p:nvPr>
            <p:ph type="title"/>
          </p:nvPr>
        </p:nvSpPr>
        <p:spPr>
          <a:xfrm>
            <a:off x="398589" y="84711"/>
            <a:ext cx="5328443" cy="1325563"/>
          </a:xfrm>
        </p:spPr>
        <p:txBody>
          <a:bodyPr/>
          <a:lstStyle/>
          <a:p>
            <a:r>
              <a:rPr lang="en-GB" b="1" dirty="0">
                <a:solidFill>
                  <a:srgbClr val="007770"/>
                </a:solidFill>
                <a:latin typeface="Tahoma" panose="020B0604030504040204" pitchFamily="34" charset="0"/>
                <a:ea typeface="Tahoma" panose="020B0604030504040204" pitchFamily="34" charset="0"/>
                <a:cs typeface="Tahoma" panose="020B0604030504040204" pitchFamily="34" charset="0"/>
              </a:rPr>
              <a:t>Closing reflection</a:t>
            </a:r>
          </a:p>
        </p:txBody>
      </p:sp>
      <p:sp>
        <p:nvSpPr>
          <p:cNvPr id="3" name="Content Placeholder 2">
            <a:extLst>
              <a:ext uri="{FF2B5EF4-FFF2-40B4-BE49-F238E27FC236}">
                <a16:creationId xmlns:a16="http://schemas.microsoft.com/office/drawing/2014/main" id="{520C06C7-1032-69C1-EC25-32FECEB9F854}"/>
              </a:ext>
            </a:extLst>
          </p:cNvPr>
          <p:cNvSpPr>
            <a:spLocks noGrp="1"/>
          </p:cNvSpPr>
          <p:nvPr>
            <p:ph idx="1"/>
          </p:nvPr>
        </p:nvSpPr>
        <p:spPr>
          <a:xfrm>
            <a:off x="3752901" y="2646947"/>
            <a:ext cx="4277121" cy="1564105"/>
          </a:xfrm>
        </p:spPr>
        <p:txBody>
          <a:bodyPr>
            <a:normAutofit lnSpcReduction="10000"/>
          </a:bodyPr>
          <a:lstStyle/>
          <a:p>
            <a:pPr marL="0" indent="0" algn="ctr">
              <a:buNone/>
            </a:pPr>
            <a:r>
              <a:rPr lang="en-GB" b="1" dirty="0">
                <a:solidFill>
                  <a:srgbClr val="007770"/>
                </a:solidFill>
              </a:rPr>
              <a:t>What is one change that I will make to strengthen safeguarding in my role or team?</a:t>
            </a:r>
            <a:endParaRPr lang="en-GB" dirty="0">
              <a:solidFill>
                <a:srgbClr val="007770"/>
              </a:solidFill>
            </a:endParaRPr>
          </a:p>
          <a:p>
            <a:endParaRPr lang="en-GB" dirty="0"/>
          </a:p>
        </p:txBody>
      </p:sp>
      <p:pic>
        <p:nvPicPr>
          <p:cNvPr id="5" name="Picture 4">
            <a:extLst>
              <a:ext uri="{FF2B5EF4-FFF2-40B4-BE49-F238E27FC236}">
                <a16:creationId xmlns:a16="http://schemas.microsoft.com/office/drawing/2014/main" id="{BED6FF14-A5B0-67ED-47AE-F7A0CE9E9C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26193" y="-141917"/>
            <a:ext cx="2374089" cy="1778820"/>
          </a:xfrm>
          <a:prstGeom prst="rect">
            <a:avLst/>
          </a:prstGeom>
        </p:spPr>
      </p:pic>
      <p:pic>
        <p:nvPicPr>
          <p:cNvPr id="9" name="Graphic 8" descr="Thought bubble outline">
            <a:extLst>
              <a:ext uri="{FF2B5EF4-FFF2-40B4-BE49-F238E27FC236}">
                <a16:creationId xmlns:a16="http://schemas.microsoft.com/office/drawing/2014/main" id="{95F5E042-4151-C187-A29B-459DC836AD6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551896" y="493295"/>
            <a:ext cx="7088206" cy="7088206"/>
          </a:xfrm>
          <a:prstGeom prst="rect">
            <a:avLst/>
          </a:prstGeom>
        </p:spPr>
      </p:pic>
    </p:spTree>
    <p:extLst>
      <p:ext uri="{BB962C8B-B14F-4D97-AF65-F5344CB8AC3E}">
        <p14:creationId xmlns:p14="http://schemas.microsoft.com/office/powerpoint/2010/main" val="78517512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68</TotalTime>
  <Words>1503</Words>
  <Application>Microsoft Office PowerPoint</Application>
  <PresentationFormat>Widescreen</PresentationFormat>
  <Paragraphs>134</Paragraphs>
  <Slides>7</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Aptos</vt:lpstr>
      <vt:lpstr>Aptos Display</vt:lpstr>
      <vt:lpstr>Arial</vt:lpstr>
      <vt:lpstr>Tahoma</vt:lpstr>
      <vt:lpstr>Office Theme</vt:lpstr>
      <vt:lpstr>Child safeguarding: A reflective session  Curiosity, challenge and action</vt:lpstr>
      <vt:lpstr>Purpose of the session</vt:lpstr>
      <vt:lpstr>Individual reflection</vt:lpstr>
      <vt:lpstr>Building effective relationships with children's social workers</vt:lpstr>
      <vt:lpstr>Overcoming barriers</vt:lpstr>
      <vt:lpstr>Management oversight</vt:lpstr>
      <vt:lpstr>Closing reflection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Cox, Helen (HMI Probation)  |  She/Hers</dc:creator>
  <cp:lastModifiedBy>Cox, Helen (HMI Probation)  |  She/Hers</cp:lastModifiedBy>
  <cp:revision>2</cp:revision>
  <dcterms:created xsi:type="dcterms:W3CDTF">2026-08-11T11:28:47Z</dcterms:created>
  <dcterms:modified xsi:type="dcterms:W3CDTF">2026-08-11T15:43:25Z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ed1d2f5-2977-4ce1-839d-57a403841e1f_Enabled">
    <vt:lpwstr>true</vt:lpwstr>
  </property>
  <property fmtid="{D5CDD505-2E9C-101B-9397-08002B2CF9AE}" pid="3" name="MSIP_Label_eed1d2f5-2977-4ce1-839d-57a403841e1f_SetDate">
    <vt:lpwstr>2026-08-11T14:32:33Z</vt:lpwstr>
  </property>
  <property fmtid="{D5CDD505-2E9C-101B-9397-08002B2CF9AE}" pid="4" name="MSIP_Label_eed1d2f5-2977-4ce1-839d-57a403841e1f_Method">
    <vt:lpwstr>Privileged</vt:lpwstr>
  </property>
  <property fmtid="{D5CDD505-2E9C-101B-9397-08002B2CF9AE}" pid="5" name="MSIP_Label_eed1d2f5-2977-4ce1-839d-57a403841e1f_Name">
    <vt:lpwstr>OFFICIAL</vt:lpwstr>
  </property>
  <property fmtid="{D5CDD505-2E9C-101B-9397-08002B2CF9AE}" pid="6" name="MSIP_Label_eed1d2f5-2977-4ce1-839d-57a403841e1f_SiteId">
    <vt:lpwstr>c6874728-71e6-41fe-a9e1-2e8c36776ad8</vt:lpwstr>
  </property>
  <property fmtid="{D5CDD505-2E9C-101B-9397-08002B2CF9AE}" pid="7" name="MSIP_Label_eed1d2f5-2977-4ce1-839d-57a403841e1f_ActionId">
    <vt:lpwstr>b27e5487-9175-4340-91f8-db786628a8b7</vt:lpwstr>
  </property>
  <property fmtid="{D5CDD505-2E9C-101B-9397-08002B2CF9AE}" pid="8" name="MSIP_Label_eed1d2f5-2977-4ce1-839d-57a403841e1f_ContentBits">
    <vt:lpwstr>3</vt:lpwstr>
  </property>
  <property fmtid="{D5CDD505-2E9C-101B-9397-08002B2CF9AE}" pid="9" name="MSIP_Label_eed1d2f5-2977-4ce1-839d-57a403841e1f_Tag">
    <vt:lpwstr>10, 0, 1, 1</vt:lpwstr>
  </property>
  <property fmtid="{D5CDD505-2E9C-101B-9397-08002B2CF9AE}" pid="10" name="ClassificationContentMarkingFooterLocations">
    <vt:lpwstr>Office Theme:10</vt:lpwstr>
  </property>
  <property fmtid="{D5CDD505-2E9C-101B-9397-08002B2CF9AE}" pid="11" name="ClassificationContentMarkingFooterText">
    <vt:lpwstr>OFFICIAL</vt:lpwstr>
  </property>
  <property fmtid="{D5CDD505-2E9C-101B-9397-08002B2CF9AE}" pid="12" name="ClassificationContentMarkingHeaderLocations">
    <vt:lpwstr>Office Theme:9</vt:lpwstr>
  </property>
  <property fmtid="{D5CDD505-2E9C-101B-9397-08002B2CF9AE}" pid="13" name="ClassificationContentMarkingHeaderText">
    <vt:lpwstr>OFFICIAL</vt:lpwstr>
  </property>
</Properties>
</file>