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65" r:id="rId5"/>
    <p:sldId id="367" r:id="rId6"/>
    <p:sldId id="461" r:id="rId7"/>
    <p:sldId id="258" r:id="rId8"/>
    <p:sldId id="396" r:id="rId9"/>
    <p:sldId id="397" r:id="rId10"/>
    <p:sldId id="407" r:id="rId11"/>
    <p:sldId id="409" r:id="rId12"/>
    <p:sldId id="464" r:id="rId13"/>
    <p:sldId id="411" r:id="rId14"/>
    <p:sldId id="462" r:id="rId15"/>
    <p:sldId id="419" r:id="rId16"/>
    <p:sldId id="412" r:id="rId17"/>
    <p:sldId id="413" r:id="rId18"/>
    <p:sldId id="414" r:id="rId19"/>
    <p:sldId id="420" r:id="rId20"/>
    <p:sldId id="421" r:id="rId21"/>
    <p:sldId id="422" r:id="rId22"/>
    <p:sldId id="423" r:id="rId23"/>
    <p:sldId id="306" r:id="rId24"/>
    <p:sldId id="401" r:id="rId25"/>
    <p:sldId id="463" r:id="rId26"/>
    <p:sldId id="374" r:id="rId27"/>
    <p:sldId id="375" r:id="rId28"/>
    <p:sldId id="261" r:id="rId2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C1785C-E268-E429-3509-C8D70AC7A923}" name="Handley, Lynsey (LAA)" initials="H(" userId="S::lynsey.handley@justice.gov.uk::08990be3-febd-4d87-8002-eae2a0c4158d" providerId="AD"/>
  <p188:author id="{05BEB7C5-652E-E073-A0C8-186236B49F73}" name="Armitage, Michelle" initials="AM" userId="S::michelle.armitage@justice.gov.uk::1cb8989d-31be-4c4a-ac98-f0ca7059a423" providerId="AD"/>
  <p188:author id="{B7B230F6-710D-4380-1770-3066CFA58EF0}" name="King, Andrea (LAA)" initials="K(" userId="S::andrea.king1@justice.gov.uk::89d8bc03-523e-4044-b74e-62fdbdb9e0d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7BEBB"/>
    <a:srgbClr val="00A5A1"/>
    <a:srgbClr val="CCEDEC"/>
    <a:srgbClr val="CDEFEE"/>
    <a:srgbClr val="BDE8E7"/>
    <a:srgbClr val="A7DFF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6CE66-9772-4159-9BAE-27B26D8E3005}" v="948" dt="2022-10-07T05:27:08.337"/>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249" autoAdjust="0"/>
  </p:normalViewPr>
  <p:slideViewPr>
    <p:cSldViewPr snapToGrid="0">
      <p:cViewPr varScale="1">
        <p:scale>
          <a:sx n="64" d="100"/>
          <a:sy n="64" d="100"/>
        </p:scale>
        <p:origin x="138" y="72"/>
      </p:cViewPr>
      <p:guideLst/>
    </p:cSldViewPr>
  </p:slideViewPr>
  <p:outlineViewPr>
    <p:cViewPr>
      <p:scale>
        <a:sx n="33" d="100"/>
        <a:sy n="33" d="100"/>
      </p:scale>
      <p:origin x="0" y="-33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ats, Lucy | (She/Her)" userId="S::lucy.keats2@justice.gov.uk::9f5d8d87-2124-4093-84c5-f1b0b2ee5ac3" providerId="AD" clId="Web-{2C585C86-2387-5663-5653-F01058D325B7}"/>
    <pc:docChg chg="modSld">
      <pc:chgData name="Keats, Lucy | (She/Her)" userId="S::lucy.keats2@justice.gov.uk::9f5d8d87-2124-4093-84c5-f1b0b2ee5ac3" providerId="AD" clId="Web-{2C585C86-2387-5663-5653-F01058D325B7}" dt="2022-09-22T12:19:03.805" v="117" actId="20577"/>
      <pc:docMkLst>
        <pc:docMk/>
      </pc:docMkLst>
      <pc:sldChg chg="modSp">
        <pc:chgData name="Keats, Lucy | (She/Her)" userId="S::lucy.keats2@justice.gov.uk::9f5d8d87-2124-4093-84c5-f1b0b2ee5ac3" providerId="AD" clId="Web-{2C585C86-2387-5663-5653-F01058D325B7}" dt="2022-09-22T12:16:53.756" v="20" actId="20577"/>
        <pc:sldMkLst>
          <pc:docMk/>
          <pc:sldMk cId="2034274229" sldId="258"/>
        </pc:sldMkLst>
        <pc:spChg chg="mod">
          <ac:chgData name="Keats, Lucy | (She/Her)" userId="S::lucy.keats2@justice.gov.uk::9f5d8d87-2124-4093-84c5-f1b0b2ee5ac3" providerId="AD" clId="Web-{2C585C86-2387-5663-5653-F01058D325B7}" dt="2022-09-22T12:16:53.756" v="20" actId="20577"/>
          <ac:spMkLst>
            <pc:docMk/>
            <pc:sldMk cId="2034274229" sldId="258"/>
            <ac:spMk id="11" creationId="{8946D941-69F5-4D75-9CBE-0B026873E015}"/>
          </ac:spMkLst>
        </pc:spChg>
      </pc:sldChg>
      <pc:sldChg chg="modSp">
        <pc:chgData name="Keats, Lucy | (She/Her)" userId="S::lucy.keats2@justice.gov.uk::9f5d8d87-2124-4093-84c5-f1b0b2ee5ac3" providerId="AD" clId="Web-{2C585C86-2387-5663-5653-F01058D325B7}" dt="2022-09-22T12:18:02.805" v="78" actId="20577"/>
        <pc:sldMkLst>
          <pc:docMk/>
          <pc:sldMk cId="1960023687" sldId="409"/>
        </pc:sldMkLst>
        <pc:spChg chg="mod">
          <ac:chgData name="Keats, Lucy | (She/Her)" userId="S::lucy.keats2@justice.gov.uk::9f5d8d87-2124-4093-84c5-f1b0b2ee5ac3" providerId="AD" clId="Web-{2C585C86-2387-5663-5653-F01058D325B7}" dt="2022-09-22T12:18:02.805" v="78" actId="20577"/>
          <ac:spMkLst>
            <pc:docMk/>
            <pc:sldMk cId="1960023687" sldId="409"/>
            <ac:spMk id="9" creationId="{C5CE00B6-76D2-458B-B258-E1AB1C716D92}"/>
          </ac:spMkLst>
        </pc:spChg>
      </pc:sldChg>
      <pc:sldChg chg="modSp">
        <pc:chgData name="Keats, Lucy | (She/Her)" userId="S::lucy.keats2@justice.gov.uk::9f5d8d87-2124-4093-84c5-f1b0b2ee5ac3" providerId="AD" clId="Web-{2C585C86-2387-5663-5653-F01058D325B7}" dt="2022-09-22T12:18:36.946" v="96" actId="20577"/>
        <pc:sldMkLst>
          <pc:docMk/>
          <pc:sldMk cId="645996061" sldId="419"/>
        </pc:sldMkLst>
        <pc:spChg chg="mod">
          <ac:chgData name="Keats, Lucy | (She/Her)" userId="S::lucy.keats2@justice.gov.uk::9f5d8d87-2124-4093-84c5-f1b0b2ee5ac3" providerId="AD" clId="Web-{2C585C86-2387-5663-5653-F01058D325B7}" dt="2022-09-22T12:18:36.946" v="96" actId="20577"/>
          <ac:spMkLst>
            <pc:docMk/>
            <pc:sldMk cId="645996061" sldId="419"/>
            <ac:spMk id="8" creationId="{63E17968-49A9-470B-91F0-D1080A28B74D}"/>
          </ac:spMkLst>
        </pc:spChg>
      </pc:sldChg>
      <pc:sldChg chg="modSp">
        <pc:chgData name="Keats, Lucy | (She/Her)" userId="S::lucy.keats2@justice.gov.uk::9f5d8d87-2124-4093-84c5-f1b0b2ee5ac3" providerId="AD" clId="Web-{2C585C86-2387-5663-5653-F01058D325B7}" dt="2022-09-22T12:19:03.805" v="117" actId="20577"/>
        <pc:sldMkLst>
          <pc:docMk/>
          <pc:sldMk cId="2458319267" sldId="421"/>
        </pc:sldMkLst>
        <pc:spChg chg="mod">
          <ac:chgData name="Keats, Lucy | (She/Her)" userId="S::lucy.keats2@justice.gov.uk::9f5d8d87-2124-4093-84c5-f1b0b2ee5ac3" providerId="AD" clId="Web-{2C585C86-2387-5663-5653-F01058D325B7}" dt="2022-09-22T12:19:03.805" v="117" actId="20577"/>
          <ac:spMkLst>
            <pc:docMk/>
            <pc:sldMk cId="2458319267" sldId="421"/>
            <ac:spMk id="5" creationId="{53B2283E-B3F2-4D06-A15D-6DEE74488BBA}"/>
          </ac:spMkLst>
        </pc:spChg>
      </pc:sldChg>
    </pc:docChg>
  </pc:docChgLst>
  <pc:docChgLst>
    <pc:chgData name="Goddard, Tammy" userId="d78adb15-2ef7-4946-b0f0-f690891709e6" providerId="ADAL" clId="{40F6CE66-9772-4159-9BAE-27B26D8E3005}"/>
    <pc:docChg chg="undo custSel addSld delSld modSld">
      <pc:chgData name="Goddard, Tammy" userId="d78adb15-2ef7-4946-b0f0-f690891709e6" providerId="ADAL" clId="{40F6CE66-9772-4159-9BAE-27B26D8E3005}" dt="2022-10-10T05:25:10.426" v="1742" actId="962"/>
      <pc:docMkLst>
        <pc:docMk/>
      </pc:docMkLst>
      <pc:sldChg chg="modSp mod">
        <pc:chgData name="Goddard, Tammy" userId="d78adb15-2ef7-4946-b0f0-f690891709e6" providerId="ADAL" clId="{40F6CE66-9772-4159-9BAE-27B26D8E3005}" dt="2022-09-27T06:43:54.256" v="1040" actId="20577"/>
        <pc:sldMkLst>
          <pc:docMk/>
          <pc:sldMk cId="2034274229" sldId="258"/>
        </pc:sldMkLst>
        <pc:spChg chg="mod">
          <ac:chgData name="Goddard, Tammy" userId="d78adb15-2ef7-4946-b0f0-f690891709e6" providerId="ADAL" clId="{40F6CE66-9772-4159-9BAE-27B26D8E3005}" dt="2022-09-27T06:43:54.256" v="1040" actId="20577"/>
          <ac:spMkLst>
            <pc:docMk/>
            <pc:sldMk cId="2034274229" sldId="258"/>
            <ac:spMk id="11" creationId="{8946D941-69F5-4D75-9CBE-0B026873E015}"/>
          </ac:spMkLst>
        </pc:spChg>
      </pc:sldChg>
      <pc:sldChg chg="modSp mod">
        <pc:chgData name="Goddard, Tammy" userId="d78adb15-2ef7-4946-b0f0-f690891709e6" providerId="ADAL" clId="{40F6CE66-9772-4159-9BAE-27B26D8E3005}" dt="2022-10-07T05:12:16.287" v="1151"/>
        <pc:sldMkLst>
          <pc:docMk/>
          <pc:sldMk cId="1507914486" sldId="265"/>
        </pc:sldMkLst>
        <pc:spChg chg="mod">
          <ac:chgData name="Goddard, Tammy" userId="d78adb15-2ef7-4946-b0f0-f690891709e6" providerId="ADAL" clId="{40F6CE66-9772-4159-9BAE-27B26D8E3005}" dt="2022-10-07T05:12:16.287" v="1151"/>
          <ac:spMkLst>
            <pc:docMk/>
            <pc:sldMk cId="1507914486" sldId="265"/>
            <ac:spMk id="7" creationId="{CF8371F0-E3C5-451C-A261-9FB619A309B6}"/>
          </ac:spMkLst>
        </pc:spChg>
      </pc:sldChg>
      <pc:sldChg chg="addSp delSp modSp mod">
        <pc:chgData name="Goddard, Tammy" userId="d78adb15-2ef7-4946-b0f0-f690891709e6" providerId="ADAL" clId="{40F6CE66-9772-4159-9BAE-27B26D8E3005}" dt="2022-10-07T05:11:42.757" v="1145" actId="33553"/>
        <pc:sldMkLst>
          <pc:docMk/>
          <pc:sldMk cId="2303637074" sldId="306"/>
        </pc:sldMkLst>
        <pc:spChg chg="add mod">
          <ac:chgData name="Goddard, Tammy" userId="d78adb15-2ef7-4946-b0f0-f690891709e6" providerId="ADAL" clId="{40F6CE66-9772-4159-9BAE-27B26D8E3005}" dt="2022-10-07T05:11:42.757" v="1145" actId="33553"/>
          <ac:spMkLst>
            <pc:docMk/>
            <pc:sldMk cId="2303637074" sldId="306"/>
            <ac:spMk id="3" creationId="{FF3A7286-06D1-4297-B1F8-BA1851139283}"/>
          </ac:spMkLst>
        </pc:spChg>
        <pc:spChg chg="del mod">
          <ac:chgData name="Goddard, Tammy" userId="d78adb15-2ef7-4946-b0f0-f690891709e6" providerId="ADAL" clId="{40F6CE66-9772-4159-9BAE-27B26D8E3005}" dt="2022-10-07T05:11:38.040" v="1144" actId="478"/>
          <ac:spMkLst>
            <pc:docMk/>
            <pc:sldMk cId="2303637074" sldId="306"/>
            <ac:spMk id="4" creationId="{20642386-80C0-4278-ADAD-CDEFBEDB568D}"/>
          </ac:spMkLst>
        </pc:spChg>
      </pc:sldChg>
      <pc:sldChg chg="modSp mod">
        <pc:chgData name="Goddard, Tammy" userId="d78adb15-2ef7-4946-b0f0-f690891709e6" providerId="ADAL" clId="{40F6CE66-9772-4159-9BAE-27B26D8E3005}" dt="2022-09-27T13:13:15.616" v="1134" actId="1076"/>
        <pc:sldMkLst>
          <pc:docMk/>
          <pc:sldMk cId="1262691760" sldId="374"/>
        </pc:sldMkLst>
        <pc:graphicFrameChg chg="mod">
          <ac:chgData name="Goddard, Tammy" userId="d78adb15-2ef7-4946-b0f0-f690891709e6" providerId="ADAL" clId="{40F6CE66-9772-4159-9BAE-27B26D8E3005}" dt="2022-09-27T13:13:08.362" v="1133" actId="20577"/>
          <ac:graphicFrameMkLst>
            <pc:docMk/>
            <pc:sldMk cId="1262691760" sldId="374"/>
            <ac:graphicFrameMk id="3" creationId="{A2AEA88C-A77B-49FA-9957-07E661748AD0}"/>
          </ac:graphicFrameMkLst>
        </pc:graphicFrameChg>
        <pc:picChg chg="mod">
          <ac:chgData name="Goddard, Tammy" userId="d78adb15-2ef7-4946-b0f0-f690891709e6" providerId="ADAL" clId="{40F6CE66-9772-4159-9BAE-27B26D8E3005}" dt="2022-09-27T13:13:15.616" v="1134" actId="1076"/>
          <ac:picMkLst>
            <pc:docMk/>
            <pc:sldMk cId="1262691760" sldId="374"/>
            <ac:picMk id="7" creationId="{AA383D69-CF2C-4B85-B8C8-57BC21BE0E87}"/>
          </ac:picMkLst>
        </pc:picChg>
      </pc:sldChg>
      <pc:sldChg chg="delSp modSp mod">
        <pc:chgData name="Goddard, Tammy" userId="d78adb15-2ef7-4946-b0f0-f690891709e6" providerId="ADAL" clId="{40F6CE66-9772-4159-9BAE-27B26D8E3005}" dt="2022-09-22T15:05:11.856" v="975"/>
        <pc:sldMkLst>
          <pc:docMk/>
          <pc:sldMk cId="501507774" sldId="375"/>
        </pc:sldMkLst>
        <pc:spChg chg="mod">
          <ac:chgData name="Goddard, Tammy" userId="d78adb15-2ef7-4946-b0f0-f690891709e6" providerId="ADAL" clId="{40F6CE66-9772-4159-9BAE-27B26D8E3005}" dt="2022-09-22T15:05:11.856" v="975"/>
          <ac:spMkLst>
            <pc:docMk/>
            <pc:sldMk cId="501507774" sldId="375"/>
            <ac:spMk id="2" creationId="{562F650E-BD1C-4ED2-B9EF-96738D50AA0D}"/>
          </ac:spMkLst>
        </pc:spChg>
        <pc:picChg chg="del">
          <ac:chgData name="Goddard, Tammy" userId="d78adb15-2ef7-4946-b0f0-f690891709e6" providerId="ADAL" clId="{40F6CE66-9772-4159-9BAE-27B26D8E3005}" dt="2022-09-22T15:04:46.094" v="968" actId="478"/>
          <ac:picMkLst>
            <pc:docMk/>
            <pc:sldMk cId="501507774" sldId="375"/>
            <ac:picMk id="3" creationId="{C0159406-D629-4F82-8FA5-0F39C90E1B31}"/>
          </ac:picMkLst>
        </pc:picChg>
      </pc:sldChg>
      <pc:sldChg chg="delSp modSp mod">
        <pc:chgData name="Goddard, Tammy" userId="d78adb15-2ef7-4946-b0f0-f690891709e6" providerId="ADAL" clId="{40F6CE66-9772-4159-9BAE-27B26D8E3005}" dt="2022-09-27T06:50:02.369" v="1050"/>
        <pc:sldMkLst>
          <pc:docMk/>
          <pc:sldMk cId="3739576739" sldId="396"/>
        </pc:sldMkLst>
        <pc:spChg chg="del mod">
          <ac:chgData name="Goddard, Tammy" userId="d78adb15-2ef7-4946-b0f0-f690891709e6" providerId="ADAL" clId="{40F6CE66-9772-4159-9BAE-27B26D8E3005}" dt="2022-09-27T06:50:02.369" v="1050"/>
          <ac:spMkLst>
            <pc:docMk/>
            <pc:sldMk cId="3739576739" sldId="396"/>
            <ac:spMk id="2" creationId="{6B4D6E82-80C6-4305-BB44-9554399C57B1}"/>
          </ac:spMkLst>
        </pc:spChg>
      </pc:sldChg>
      <pc:sldChg chg="addSp delSp modSp mod">
        <pc:chgData name="Goddard, Tammy" userId="d78adb15-2ef7-4946-b0f0-f690891709e6" providerId="ADAL" clId="{40F6CE66-9772-4159-9BAE-27B26D8E3005}" dt="2022-10-07T05:12:39.372" v="1156"/>
        <pc:sldMkLst>
          <pc:docMk/>
          <pc:sldMk cId="3154029312" sldId="397"/>
        </pc:sldMkLst>
        <pc:spChg chg="mod">
          <ac:chgData name="Goddard, Tammy" userId="d78adb15-2ef7-4946-b0f0-f690891709e6" providerId="ADAL" clId="{40F6CE66-9772-4159-9BAE-27B26D8E3005}" dt="2022-10-07T05:12:39.372" v="1156"/>
          <ac:spMkLst>
            <pc:docMk/>
            <pc:sldMk cId="3154029312" sldId="397"/>
            <ac:spMk id="3" creationId="{6D253D61-B3E2-4BAC-8774-45119DB4D54C}"/>
          </ac:spMkLst>
        </pc:spChg>
        <pc:spChg chg="del mod">
          <ac:chgData name="Goddard, Tammy" userId="d78adb15-2ef7-4946-b0f0-f690891709e6" providerId="ADAL" clId="{40F6CE66-9772-4159-9BAE-27B26D8E3005}" dt="2022-09-22T11:15:51.068" v="4" actId="478"/>
          <ac:spMkLst>
            <pc:docMk/>
            <pc:sldMk cId="3154029312" sldId="397"/>
            <ac:spMk id="4" creationId="{570B3F37-6846-4B3D-972D-5E2B7BD25274}"/>
          </ac:spMkLst>
        </pc:spChg>
        <pc:spChg chg="add mod">
          <ac:chgData name="Goddard, Tammy" userId="d78adb15-2ef7-4946-b0f0-f690891709e6" providerId="ADAL" clId="{40F6CE66-9772-4159-9BAE-27B26D8E3005}" dt="2022-09-22T11:48:21.614" v="40" actId="20577"/>
          <ac:spMkLst>
            <pc:docMk/>
            <pc:sldMk cId="3154029312" sldId="397"/>
            <ac:spMk id="5" creationId="{C6B332B5-C6D8-445E-86D8-7B99F6CC1866}"/>
          </ac:spMkLst>
        </pc:spChg>
        <pc:spChg chg="add mod">
          <ac:chgData name="Goddard, Tammy" userId="d78adb15-2ef7-4946-b0f0-f690891709e6" providerId="ADAL" clId="{40F6CE66-9772-4159-9BAE-27B26D8E3005}" dt="2022-09-22T15:06:57.128" v="999" actId="1076"/>
          <ac:spMkLst>
            <pc:docMk/>
            <pc:sldMk cId="3154029312" sldId="397"/>
            <ac:spMk id="8" creationId="{920EAB51-0A32-404D-A12F-D4D8035BE3BF}"/>
          </ac:spMkLst>
        </pc:spChg>
      </pc:sldChg>
      <pc:sldChg chg="delSp modSp mod">
        <pc:chgData name="Goddard, Tammy" userId="d78adb15-2ef7-4946-b0f0-f690891709e6" providerId="ADAL" clId="{40F6CE66-9772-4159-9BAE-27B26D8E3005}" dt="2022-09-22T14:05:09.820" v="947" actId="20577"/>
        <pc:sldMkLst>
          <pc:docMk/>
          <pc:sldMk cId="2158443945" sldId="401"/>
        </pc:sldMkLst>
        <pc:spChg chg="del">
          <ac:chgData name="Goddard, Tammy" userId="d78adb15-2ef7-4946-b0f0-f690891709e6" providerId="ADAL" clId="{40F6CE66-9772-4159-9BAE-27B26D8E3005}" dt="2022-09-22T14:03:01.814" v="876" actId="478"/>
          <ac:spMkLst>
            <pc:docMk/>
            <pc:sldMk cId="2158443945" sldId="401"/>
            <ac:spMk id="7" creationId="{557C91E0-8B3B-4ECA-A094-16E6D0514690}"/>
          </ac:spMkLst>
        </pc:spChg>
        <pc:spChg chg="mod">
          <ac:chgData name="Goddard, Tammy" userId="d78adb15-2ef7-4946-b0f0-f690891709e6" providerId="ADAL" clId="{40F6CE66-9772-4159-9BAE-27B26D8E3005}" dt="2022-09-22T14:05:09.820" v="947" actId="20577"/>
          <ac:spMkLst>
            <pc:docMk/>
            <pc:sldMk cId="2158443945" sldId="401"/>
            <ac:spMk id="11" creationId="{8946D941-69F5-4D75-9CBE-0B026873E015}"/>
          </ac:spMkLst>
        </pc:spChg>
      </pc:sldChg>
      <pc:sldChg chg="delSp modSp mod">
        <pc:chgData name="Goddard, Tammy" userId="d78adb15-2ef7-4946-b0f0-f690891709e6" providerId="ADAL" clId="{40F6CE66-9772-4159-9BAE-27B26D8E3005}" dt="2022-09-27T06:49:53.209" v="1047"/>
        <pc:sldMkLst>
          <pc:docMk/>
          <pc:sldMk cId="3910676959" sldId="407"/>
        </pc:sldMkLst>
        <pc:spChg chg="del mod">
          <ac:chgData name="Goddard, Tammy" userId="d78adb15-2ef7-4946-b0f0-f690891709e6" providerId="ADAL" clId="{40F6CE66-9772-4159-9BAE-27B26D8E3005}" dt="2022-09-27T06:49:53.209" v="1047"/>
          <ac:spMkLst>
            <pc:docMk/>
            <pc:sldMk cId="3910676959" sldId="407"/>
            <ac:spMk id="2" creationId="{6B4D6E82-80C6-4305-BB44-9554399C57B1}"/>
          </ac:spMkLst>
        </pc:spChg>
      </pc:sldChg>
      <pc:sldChg chg="addSp delSp modSp mod">
        <pc:chgData name="Goddard, Tammy" userId="d78adb15-2ef7-4946-b0f0-f690891709e6" providerId="ADAL" clId="{40F6CE66-9772-4159-9BAE-27B26D8E3005}" dt="2022-10-07T05:12:51.883" v="1158"/>
        <pc:sldMkLst>
          <pc:docMk/>
          <pc:sldMk cId="1960023687" sldId="409"/>
        </pc:sldMkLst>
        <pc:spChg chg="add mod">
          <ac:chgData name="Goddard, Tammy" userId="d78adb15-2ef7-4946-b0f0-f690891709e6" providerId="ADAL" clId="{40F6CE66-9772-4159-9BAE-27B26D8E3005}" dt="2022-10-07T05:12:49.185" v="1157"/>
          <ac:spMkLst>
            <pc:docMk/>
            <pc:sldMk cId="1960023687" sldId="409"/>
            <ac:spMk id="4" creationId="{EBE2CA20-C996-43C6-AD38-BA76190B5DD9}"/>
          </ac:spMkLst>
        </pc:spChg>
        <pc:spChg chg="del">
          <ac:chgData name="Goddard, Tammy" userId="d78adb15-2ef7-4946-b0f0-f690891709e6" providerId="ADAL" clId="{40F6CE66-9772-4159-9BAE-27B26D8E3005}" dt="2022-09-22T11:48:34.639" v="42" actId="478"/>
          <ac:spMkLst>
            <pc:docMk/>
            <pc:sldMk cId="1960023687" sldId="409"/>
            <ac:spMk id="6" creationId="{7E8CE553-FFC6-4E2C-B6EB-AE103C71790B}"/>
          </ac:spMkLst>
        </pc:spChg>
        <pc:spChg chg="add mod">
          <ac:chgData name="Goddard, Tammy" userId="d78adb15-2ef7-4946-b0f0-f690891709e6" providerId="ADAL" clId="{40F6CE66-9772-4159-9BAE-27B26D8E3005}" dt="2022-10-07T05:12:51.883" v="1158"/>
          <ac:spMkLst>
            <pc:docMk/>
            <pc:sldMk cId="1960023687" sldId="409"/>
            <ac:spMk id="9" creationId="{C5CE00B6-76D2-458B-B258-E1AB1C716D92}"/>
          </ac:spMkLst>
        </pc:spChg>
        <pc:spChg chg="del">
          <ac:chgData name="Goddard, Tammy" userId="d78adb15-2ef7-4946-b0f0-f690891709e6" providerId="ADAL" clId="{40F6CE66-9772-4159-9BAE-27B26D8E3005}" dt="2022-09-22T11:48:37.315" v="43" actId="478"/>
          <ac:spMkLst>
            <pc:docMk/>
            <pc:sldMk cId="1960023687" sldId="409"/>
            <ac:spMk id="11" creationId="{8946D941-69F5-4D75-9CBE-0B026873E015}"/>
          </ac:spMkLst>
        </pc:spChg>
      </pc:sldChg>
      <pc:sldChg chg="modSp del mod">
        <pc:chgData name="Goddard, Tammy" userId="d78adb15-2ef7-4946-b0f0-f690891709e6" providerId="ADAL" clId="{40F6CE66-9772-4159-9BAE-27B26D8E3005}" dt="2022-10-07T05:26:57.144" v="1668" actId="47"/>
        <pc:sldMkLst>
          <pc:docMk/>
          <pc:sldMk cId="2021084908" sldId="410"/>
        </pc:sldMkLst>
        <pc:spChg chg="mod">
          <ac:chgData name="Goddard, Tammy" userId="d78adb15-2ef7-4946-b0f0-f690891709e6" providerId="ADAL" clId="{40F6CE66-9772-4159-9BAE-27B26D8E3005}" dt="2022-10-07T05:13:03.962" v="1169"/>
          <ac:spMkLst>
            <pc:docMk/>
            <pc:sldMk cId="2021084908" sldId="410"/>
            <ac:spMk id="3" creationId="{6D253D61-B3E2-4BAC-8774-45119DB4D54C}"/>
          </ac:spMkLst>
        </pc:spChg>
        <pc:spChg chg="mod">
          <ac:chgData name="Goddard, Tammy" userId="d78adb15-2ef7-4946-b0f0-f690891709e6" providerId="ADAL" clId="{40F6CE66-9772-4159-9BAE-27B26D8E3005}" dt="2022-09-22T11:55:24.685" v="206" actId="20577"/>
          <ac:spMkLst>
            <pc:docMk/>
            <pc:sldMk cId="2021084908" sldId="410"/>
            <ac:spMk id="5" creationId="{D2D91DBC-8805-4BB0-A7EE-E0D3241B55D5}"/>
          </ac:spMkLst>
        </pc:spChg>
        <pc:spChg chg="mod">
          <ac:chgData name="Goddard, Tammy" userId="d78adb15-2ef7-4946-b0f0-f690891709e6" providerId="ADAL" clId="{40F6CE66-9772-4159-9BAE-27B26D8E3005}" dt="2022-09-22T11:52:41.385" v="150" actId="6549"/>
          <ac:spMkLst>
            <pc:docMk/>
            <pc:sldMk cId="2021084908" sldId="410"/>
            <ac:spMk id="11" creationId="{8946D941-69F5-4D75-9CBE-0B026873E015}"/>
          </ac:spMkLst>
        </pc:spChg>
        <pc:picChg chg="mod">
          <ac:chgData name="Goddard, Tammy" userId="d78adb15-2ef7-4946-b0f0-f690891709e6" providerId="ADAL" clId="{40F6CE66-9772-4159-9BAE-27B26D8E3005}" dt="2022-10-07T05:17:07.714" v="1236" actId="962"/>
          <ac:picMkLst>
            <pc:docMk/>
            <pc:sldMk cId="2021084908" sldId="410"/>
            <ac:picMk id="6" creationId="{A9C572AA-727A-4792-AFD8-7D7A5433FD5E}"/>
          </ac:picMkLst>
        </pc:picChg>
        <pc:picChg chg="mod">
          <ac:chgData name="Goddard, Tammy" userId="d78adb15-2ef7-4946-b0f0-f690891709e6" providerId="ADAL" clId="{40F6CE66-9772-4159-9BAE-27B26D8E3005}" dt="2022-10-07T05:17:16.477" v="1239" actId="962"/>
          <ac:picMkLst>
            <pc:docMk/>
            <pc:sldMk cId="2021084908" sldId="410"/>
            <ac:picMk id="7" creationId="{FC1EEF99-57DB-4FAB-B3EC-9E15B498768C}"/>
          </ac:picMkLst>
        </pc:picChg>
        <pc:picChg chg="mod">
          <ac:chgData name="Goddard, Tammy" userId="d78adb15-2ef7-4946-b0f0-f690891709e6" providerId="ADAL" clId="{40F6CE66-9772-4159-9BAE-27B26D8E3005}" dt="2022-10-07T05:17:25.277" v="1241" actId="962"/>
          <ac:picMkLst>
            <pc:docMk/>
            <pc:sldMk cId="2021084908" sldId="410"/>
            <ac:picMk id="13" creationId="{3E58C0D8-6A47-476C-960B-D227CD161086}"/>
          </ac:picMkLst>
        </pc:picChg>
        <pc:picChg chg="mod">
          <ac:chgData name="Goddard, Tammy" userId="d78adb15-2ef7-4946-b0f0-f690891709e6" providerId="ADAL" clId="{40F6CE66-9772-4159-9BAE-27B26D8E3005}" dt="2022-10-07T05:17:34.196" v="1243" actId="962"/>
          <ac:picMkLst>
            <pc:docMk/>
            <pc:sldMk cId="2021084908" sldId="410"/>
            <ac:picMk id="16" creationId="{7FBAD883-7BD2-480E-AB21-18D4F481BA97}"/>
          </ac:picMkLst>
        </pc:picChg>
        <pc:cxnChg chg="mod">
          <ac:chgData name="Goddard, Tammy" userId="d78adb15-2ef7-4946-b0f0-f690891709e6" providerId="ADAL" clId="{40F6CE66-9772-4159-9BAE-27B26D8E3005}" dt="2022-10-07T05:21:56.873" v="1645"/>
          <ac:cxnSpMkLst>
            <pc:docMk/>
            <pc:sldMk cId="2021084908" sldId="410"/>
            <ac:cxnSpMk id="4" creationId="{C21EA75B-1083-4670-9F5F-556A213D6506}"/>
          </ac:cxnSpMkLst>
        </pc:cxnChg>
        <pc:cxnChg chg="mod">
          <ac:chgData name="Goddard, Tammy" userId="d78adb15-2ef7-4946-b0f0-f690891709e6" providerId="ADAL" clId="{40F6CE66-9772-4159-9BAE-27B26D8E3005}" dt="2022-10-07T05:21:39.154" v="1643"/>
          <ac:cxnSpMkLst>
            <pc:docMk/>
            <pc:sldMk cId="2021084908" sldId="410"/>
            <ac:cxnSpMk id="9" creationId="{0916B3C4-23B0-4CB7-AA59-23D87A7F84E6}"/>
          </ac:cxnSpMkLst>
        </pc:cxnChg>
        <pc:cxnChg chg="mod">
          <ac:chgData name="Goddard, Tammy" userId="d78adb15-2ef7-4946-b0f0-f690891709e6" providerId="ADAL" clId="{40F6CE66-9772-4159-9BAE-27B26D8E3005}" dt="2022-10-07T05:19:00.734" v="1465" actId="962"/>
          <ac:cxnSpMkLst>
            <pc:docMk/>
            <pc:sldMk cId="2021084908" sldId="410"/>
            <ac:cxnSpMk id="14" creationId="{A7C9C380-C02C-4212-A6FF-B7D9AEF61BF8}"/>
          </ac:cxnSpMkLst>
        </pc:cxnChg>
        <pc:cxnChg chg="mod">
          <ac:chgData name="Goddard, Tammy" userId="d78adb15-2ef7-4946-b0f0-f690891709e6" providerId="ADAL" clId="{40F6CE66-9772-4159-9BAE-27B26D8E3005}" dt="2022-10-07T05:19:35.192" v="1565" actId="962"/>
          <ac:cxnSpMkLst>
            <pc:docMk/>
            <pc:sldMk cId="2021084908" sldId="410"/>
            <ac:cxnSpMk id="18" creationId="{7B553377-FEC8-4D76-B0FA-38EC4A0722B0}"/>
          </ac:cxnSpMkLst>
        </pc:cxnChg>
        <pc:cxnChg chg="mod">
          <ac:chgData name="Goddard, Tammy" userId="d78adb15-2ef7-4946-b0f0-f690891709e6" providerId="ADAL" clId="{40F6CE66-9772-4159-9BAE-27B26D8E3005}" dt="2022-10-07T05:19:15.232" v="1505" actId="962"/>
          <ac:cxnSpMkLst>
            <pc:docMk/>
            <pc:sldMk cId="2021084908" sldId="410"/>
            <ac:cxnSpMk id="23" creationId="{49BC8FDF-05A3-4E5E-90E6-F70AF9DD6E82}"/>
          </ac:cxnSpMkLst>
        </pc:cxnChg>
        <pc:cxnChg chg="mod">
          <ac:chgData name="Goddard, Tammy" userId="d78adb15-2ef7-4946-b0f0-f690891709e6" providerId="ADAL" clId="{40F6CE66-9772-4159-9BAE-27B26D8E3005}" dt="2022-10-07T05:20:10.632" v="1633" actId="962"/>
          <ac:cxnSpMkLst>
            <pc:docMk/>
            <pc:sldMk cId="2021084908" sldId="410"/>
            <ac:cxnSpMk id="26" creationId="{C3D47130-87CF-4315-8047-B97426FB2D14}"/>
          </ac:cxnSpMkLst>
        </pc:cxnChg>
      </pc:sldChg>
      <pc:sldChg chg="modSp mod">
        <pc:chgData name="Goddard, Tammy" userId="d78adb15-2ef7-4946-b0f0-f690891709e6" providerId="ADAL" clId="{40F6CE66-9772-4159-9BAE-27B26D8E3005}" dt="2022-10-07T05:14:58.411" v="1174"/>
        <pc:sldMkLst>
          <pc:docMk/>
          <pc:sldMk cId="2173291214" sldId="411"/>
        </pc:sldMkLst>
        <pc:spChg chg="mod">
          <ac:chgData name="Goddard, Tammy" userId="d78adb15-2ef7-4946-b0f0-f690891709e6" providerId="ADAL" clId="{40F6CE66-9772-4159-9BAE-27B26D8E3005}" dt="2022-10-07T05:14:58.411" v="1174"/>
          <ac:spMkLst>
            <pc:docMk/>
            <pc:sldMk cId="2173291214" sldId="411"/>
            <ac:spMk id="3" creationId="{6D253D61-B3E2-4BAC-8774-45119DB4D54C}"/>
          </ac:spMkLst>
        </pc:spChg>
        <pc:spChg chg="mod">
          <ac:chgData name="Goddard, Tammy" userId="d78adb15-2ef7-4946-b0f0-f690891709e6" providerId="ADAL" clId="{40F6CE66-9772-4159-9BAE-27B26D8E3005}" dt="2022-09-22T11:58:08.402" v="282" actId="5793"/>
          <ac:spMkLst>
            <pc:docMk/>
            <pc:sldMk cId="2173291214" sldId="411"/>
            <ac:spMk id="6" creationId="{78926956-F28E-47BF-9112-598F169D616C}"/>
          </ac:spMkLst>
        </pc:spChg>
        <pc:spChg chg="mod">
          <ac:chgData name="Goddard, Tammy" userId="d78adb15-2ef7-4946-b0f0-f690891709e6" providerId="ADAL" clId="{40F6CE66-9772-4159-9BAE-27B26D8E3005}" dt="2022-09-22T12:01:02.501" v="335" actId="20577"/>
          <ac:spMkLst>
            <pc:docMk/>
            <pc:sldMk cId="2173291214" sldId="411"/>
            <ac:spMk id="11" creationId="{8946D941-69F5-4D75-9CBE-0B026873E015}"/>
          </ac:spMkLst>
        </pc:spChg>
      </pc:sldChg>
      <pc:sldChg chg="addSp delSp modSp mod">
        <pc:chgData name="Goddard, Tammy" userId="d78adb15-2ef7-4946-b0f0-f690891709e6" providerId="ADAL" clId="{40F6CE66-9772-4159-9BAE-27B26D8E3005}" dt="2022-10-07T05:15:29.786" v="1181"/>
        <pc:sldMkLst>
          <pc:docMk/>
          <pc:sldMk cId="1657520214" sldId="413"/>
        </pc:sldMkLst>
        <pc:spChg chg="mod">
          <ac:chgData name="Goddard, Tammy" userId="d78adb15-2ef7-4946-b0f0-f690891709e6" providerId="ADAL" clId="{40F6CE66-9772-4159-9BAE-27B26D8E3005}" dt="2022-10-07T05:15:29.786" v="1181"/>
          <ac:spMkLst>
            <pc:docMk/>
            <pc:sldMk cId="1657520214" sldId="413"/>
            <ac:spMk id="3" creationId="{6D253D61-B3E2-4BAC-8774-45119DB4D54C}"/>
          </ac:spMkLst>
        </pc:spChg>
        <pc:spChg chg="del mod">
          <ac:chgData name="Goddard, Tammy" userId="d78adb15-2ef7-4946-b0f0-f690891709e6" providerId="ADAL" clId="{40F6CE66-9772-4159-9BAE-27B26D8E3005}" dt="2022-09-22T12:11:39.385" v="469" actId="478"/>
          <ac:spMkLst>
            <pc:docMk/>
            <pc:sldMk cId="1657520214" sldId="413"/>
            <ac:spMk id="5" creationId="{386DBC39-CAE9-43EC-9671-C0B2BDE15377}"/>
          </ac:spMkLst>
        </pc:spChg>
        <pc:spChg chg="add mod">
          <ac:chgData name="Goddard, Tammy" userId="d78adb15-2ef7-4946-b0f0-f690891709e6" providerId="ADAL" clId="{40F6CE66-9772-4159-9BAE-27B26D8E3005}" dt="2022-09-27T06:49:10.271" v="1042" actId="113"/>
          <ac:spMkLst>
            <pc:docMk/>
            <pc:sldMk cId="1657520214" sldId="413"/>
            <ac:spMk id="7" creationId="{423FEEC8-79B7-46B6-BC1E-ADBD136A44F5}"/>
          </ac:spMkLst>
        </pc:spChg>
      </pc:sldChg>
      <pc:sldChg chg="addSp delSp modSp mod">
        <pc:chgData name="Goddard, Tammy" userId="d78adb15-2ef7-4946-b0f0-f690891709e6" providerId="ADAL" clId="{40F6CE66-9772-4159-9BAE-27B26D8E3005}" dt="2022-10-10T05:21:50.433" v="1685" actId="20577"/>
        <pc:sldMkLst>
          <pc:docMk/>
          <pc:sldMk cId="1474484845" sldId="414"/>
        </pc:sldMkLst>
        <pc:spChg chg="mod">
          <ac:chgData name="Goddard, Tammy" userId="d78adb15-2ef7-4946-b0f0-f690891709e6" providerId="ADAL" clId="{40F6CE66-9772-4159-9BAE-27B26D8E3005}" dt="2022-10-07T05:15:39.793" v="1183"/>
          <ac:spMkLst>
            <pc:docMk/>
            <pc:sldMk cId="1474484845" sldId="414"/>
            <ac:spMk id="3" creationId="{6D253D61-B3E2-4BAC-8774-45119DB4D54C}"/>
          </ac:spMkLst>
        </pc:spChg>
        <pc:spChg chg="del mod">
          <ac:chgData name="Goddard, Tammy" userId="d78adb15-2ef7-4946-b0f0-f690891709e6" providerId="ADAL" clId="{40F6CE66-9772-4159-9BAE-27B26D8E3005}" dt="2022-09-22T12:15:48.973" v="538" actId="478"/>
          <ac:spMkLst>
            <pc:docMk/>
            <pc:sldMk cId="1474484845" sldId="414"/>
            <ac:spMk id="4" creationId="{37DBDBD4-CF02-4242-9619-97CCC01F56EE}"/>
          </ac:spMkLst>
        </pc:spChg>
        <pc:spChg chg="add mod">
          <ac:chgData name="Goddard, Tammy" userId="d78adb15-2ef7-4946-b0f0-f690891709e6" providerId="ADAL" clId="{40F6CE66-9772-4159-9BAE-27B26D8E3005}" dt="2022-10-07T05:15:37.557" v="1182"/>
          <ac:spMkLst>
            <pc:docMk/>
            <pc:sldMk cId="1474484845" sldId="414"/>
            <ac:spMk id="5" creationId="{A1278FFD-384B-4926-903D-45DA9ABF81A2}"/>
          </ac:spMkLst>
        </pc:spChg>
        <pc:spChg chg="add del mod">
          <ac:chgData name="Goddard, Tammy" userId="d78adb15-2ef7-4946-b0f0-f690891709e6" providerId="ADAL" clId="{40F6CE66-9772-4159-9BAE-27B26D8E3005}" dt="2022-09-22T12:15:57.665" v="539" actId="478"/>
          <ac:spMkLst>
            <pc:docMk/>
            <pc:sldMk cId="1474484845" sldId="414"/>
            <ac:spMk id="6" creationId="{6A88C016-79BE-4258-9D14-B4F6A0CC5B03}"/>
          </ac:spMkLst>
        </pc:spChg>
        <pc:spChg chg="add mod">
          <ac:chgData name="Goddard, Tammy" userId="d78adb15-2ef7-4946-b0f0-f690891709e6" providerId="ADAL" clId="{40F6CE66-9772-4159-9BAE-27B26D8E3005}" dt="2022-10-10T05:21:50.433" v="1685" actId="20577"/>
          <ac:spMkLst>
            <pc:docMk/>
            <pc:sldMk cId="1474484845" sldId="414"/>
            <ac:spMk id="9" creationId="{5AFB96DE-CA43-46F5-AC8A-C9DFD63272EB}"/>
          </ac:spMkLst>
        </pc:spChg>
      </pc:sldChg>
      <pc:sldChg chg="delSp modSp del mod">
        <pc:chgData name="Goddard, Tammy" userId="d78adb15-2ef7-4946-b0f0-f690891709e6" providerId="ADAL" clId="{40F6CE66-9772-4159-9BAE-27B26D8E3005}" dt="2022-09-22T11:58:57.282" v="287" actId="2696"/>
        <pc:sldMkLst>
          <pc:docMk/>
          <pc:sldMk cId="2773642573" sldId="418"/>
        </pc:sldMkLst>
        <pc:spChg chg="del mod">
          <ac:chgData name="Goddard, Tammy" userId="d78adb15-2ef7-4946-b0f0-f690891709e6" providerId="ADAL" clId="{40F6CE66-9772-4159-9BAE-27B26D8E3005}" dt="2022-09-22T11:58:49.315" v="286" actId="478"/>
          <ac:spMkLst>
            <pc:docMk/>
            <pc:sldMk cId="2773642573" sldId="418"/>
            <ac:spMk id="6" creationId="{91D968AB-3F6E-4FD3-8A78-82A9695EEC81}"/>
          </ac:spMkLst>
        </pc:spChg>
      </pc:sldChg>
      <pc:sldChg chg="addSp delSp modSp mod">
        <pc:chgData name="Goddard, Tammy" userId="d78adb15-2ef7-4946-b0f0-f690891709e6" providerId="ADAL" clId="{40F6CE66-9772-4159-9BAE-27B26D8E3005}" dt="2022-10-10T05:21:01.067" v="1672" actId="20577"/>
        <pc:sldMkLst>
          <pc:docMk/>
          <pc:sldMk cId="645996061" sldId="419"/>
        </pc:sldMkLst>
        <pc:spChg chg="del">
          <ac:chgData name="Goddard, Tammy" userId="d78adb15-2ef7-4946-b0f0-f690891709e6" providerId="ADAL" clId="{40F6CE66-9772-4159-9BAE-27B26D8E3005}" dt="2022-09-22T12:06:32.269" v="346" actId="478"/>
          <ac:spMkLst>
            <pc:docMk/>
            <pc:sldMk cId="645996061" sldId="419"/>
            <ac:spMk id="3" creationId="{C3AAC084-D1D2-4AD7-A5DE-A699C197559E}"/>
          </ac:spMkLst>
        </pc:spChg>
        <pc:spChg chg="mod">
          <ac:chgData name="Goddard, Tammy" userId="d78adb15-2ef7-4946-b0f0-f690891709e6" providerId="ADAL" clId="{40F6CE66-9772-4159-9BAE-27B26D8E3005}" dt="2022-10-07T05:15:21.374" v="1180"/>
          <ac:spMkLst>
            <pc:docMk/>
            <pc:sldMk cId="645996061" sldId="419"/>
            <ac:spMk id="4" creationId="{F8481D97-89F0-4D9C-BEE6-2A7BFEDEDE13}"/>
          </ac:spMkLst>
        </pc:spChg>
        <pc:spChg chg="del mod">
          <ac:chgData name="Goddard, Tammy" userId="d78adb15-2ef7-4946-b0f0-f690891709e6" providerId="ADAL" clId="{40F6CE66-9772-4159-9BAE-27B26D8E3005}" dt="2022-09-22T12:07:21.831" v="359" actId="478"/>
          <ac:spMkLst>
            <pc:docMk/>
            <pc:sldMk cId="645996061" sldId="419"/>
            <ac:spMk id="5" creationId="{6CE4BACA-7F53-4EEE-9035-A17011F6E16E}"/>
          </ac:spMkLst>
        </pc:spChg>
        <pc:spChg chg="add mod">
          <ac:chgData name="Goddard, Tammy" userId="d78adb15-2ef7-4946-b0f0-f690891709e6" providerId="ADAL" clId="{40F6CE66-9772-4159-9BAE-27B26D8E3005}" dt="2022-10-07T05:11:53.471" v="1147" actId="20577"/>
          <ac:spMkLst>
            <pc:docMk/>
            <pc:sldMk cId="645996061" sldId="419"/>
            <ac:spMk id="6" creationId="{CA05C428-C90B-48EF-896E-B9A4A9E0D9D4}"/>
          </ac:spMkLst>
        </pc:spChg>
        <pc:spChg chg="add mod">
          <ac:chgData name="Goddard, Tammy" userId="d78adb15-2ef7-4946-b0f0-f690891709e6" providerId="ADAL" clId="{40F6CE66-9772-4159-9BAE-27B26D8E3005}" dt="2022-09-22T12:06:33.424" v="347"/>
          <ac:spMkLst>
            <pc:docMk/>
            <pc:sldMk cId="645996061" sldId="419"/>
            <ac:spMk id="7" creationId="{75BADFD6-3398-4765-9B43-66F139E5002A}"/>
          </ac:spMkLst>
        </pc:spChg>
        <pc:spChg chg="add mod">
          <ac:chgData name="Goddard, Tammy" userId="d78adb15-2ef7-4946-b0f0-f690891709e6" providerId="ADAL" clId="{40F6CE66-9772-4159-9BAE-27B26D8E3005}" dt="2022-10-10T05:21:01.067" v="1672" actId="20577"/>
          <ac:spMkLst>
            <pc:docMk/>
            <pc:sldMk cId="645996061" sldId="419"/>
            <ac:spMk id="8" creationId="{63E17968-49A9-470B-91F0-D1080A28B74D}"/>
          </ac:spMkLst>
        </pc:spChg>
      </pc:sldChg>
      <pc:sldChg chg="addSp delSp modSp mod">
        <pc:chgData name="Goddard, Tammy" userId="d78adb15-2ef7-4946-b0f0-f690891709e6" providerId="ADAL" clId="{40F6CE66-9772-4159-9BAE-27B26D8E3005}" dt="2022-10-07T05:15:52.557" v="1188"/>
        <pc:sldMkLst>
          <pc:docMk/>
          <pc:sldMk cId="2458319267" sldId="421"/>
        </pc:sldMkLst>
        <pc:spChg chg="del">
          <ac:chgData name="Goddard, Tammy" userId="d78adb15-2ef7-4946-b0f0-f690891709e6" providerId="ADAL" clId="{40F6CE66-9772-4159-9BAE-27B26D8E3005}" dt="2022-09-22T12:20:18.991" v="613" actId="478"/>
          <ac:spMkLst>
            <pc:docMk/>
            <pc:sldMk cId="2458319267" sldId="421"/>
            <ac:spMk id="3" creationId="{7F906562-3EE0-4F2F-A93B-B031FAD07ADC}"/>
          </ac:spMkLst>
        </pc:spChg>
        <pc:spChg chg="mod">
          <ac:chgData name="Goddard, Tammy" userId="d78adb15-2ef7-4946-b0f0-f690891709e6" providerId="ADAL" clId="{40F6CE66-9772-4159-9BAE-27B26D8E3005}" dt="2022-10-07T05:15:52.557" v="1188"/>
          <ac:spMkLst>
            <pc:docMk/>
            <pc:sldMk cId="2458319267" sldId="421"/>
            <ac:spMk id="4" creationId="{FB2550C1-96A2-4BAF-8F24-7E9A4A6DF46C}"/>
          </ac:spMkLst>
        </pc:spChg>
        <pc:spChg chg="del mod">
          <ac:chgData name="Goddard, Tammy" userId="d78adb15-2ef7-4946-b0f0-f690891709e6" providerId="ADAL" clId="{40F6CE66-9772-4159-9BAE-27B26D8E3005}" dt="2022-09-22T12:20:07.104" v="611" actId="478"/>
          <ac:spMkLst>
            <pc:docMk/>
            <pc:sldMk cId="2458319267" sldId="421"/>
            <ac:spMk id="5" creationId="{53B2283E-B3F2-4D06-A15D-6DEE74488BBA}"/>
          </ac:spMkLst>
        </pc:spChg>
        <pc:spChg chg="add mod">
          <ac:chgData name="Goddard, Tammy" userId="d78adb15-2ef7-4946-b0f0-f690891709e6" providerId="ADAL" clId="{40F6CE66-9772-4159-9BAE-27B26D8E3005}" dt="2022-09-22T12:23:53.398" v="715" actId="2711"/>
          <ac:spMkLst>
            <pc:docMk/>
            <pc:sldMk cId="2458319267" sldId="421"/>
            <ac:spMk id="6" creationId="{7E8D187B-3FED-4436-B5BD-676713839553}"/>
          </ac:spMkLst>
        </pc:spChg>
        <pc:spChg chg="add mod">
          <ac:chgData name="Goddard, Tammy" userId="d78adb15-2ef7-4946-b0f0-f690891709e6" providerId="ADAL" clId="{40F6CE66-9772-4159-9BAE-27B26D8E3005}" dt="2022-09-22T12:20:19.792" v="614"/>
          <ac:spMkLst>
            <pc:docMk/>
            <pc:sldMk cId="2458319267" sldId="421"/>
            <ac:spMk id="7" creationId="{35C903D6-F678-4901-93EB-61235B0A96A3}"/>
          </ac:spMkLst>
        </pc:spChg>
        <pc:spChg chg="add mod">
          <ac:chgData name="Goddard, Tammy" userId="d78adb15-2ef7-4946-b0f0-f690891709e6" providerId="ADAL" clId="{40F6CE66-9772-4159-9BAE-27B26D8E3005}" dt="2022-10-07T05:15:49.652" v="1186"/>
          <ac:spMkLst>
            <pc:docMk/>
            <pc:sldMk cId="2458319267" sldId="421"/>
            <ac:spMk id="8" creationId="{4DA805DE-8073-489E-9A6E-50AA3AAE5B9A}"/>
          </ac:spMkLst>
        </pc:spChg>
      </pc:sldChg>
      <pc:sldChg chg="addSp delSp modSp mod">
        <pc:chgData name="Goddard, Tammy" userId="d78adb15-2ef7-4946-b0f0-f690891709e6" providerId="ADAL" clId="{40F6CE66-9772-4159-9BAE-27B26D8E3005}" dt="2022-10-10T05:22:04.921" v="1687" actId="20577"/>
        <pc:sldMkLst>
          <pc:docMk/>
          <pc:sldMk cId="315039572" sldId="422"/>
        </pc:sldMkLst>
        <pc:spChg chg="del">
          <ac:chgData name="Goddard, Tammy" userId="d78adb15-2ef7-4946-b0f0-f690891709e6" providerId="ADAL" clId="{40F6CE66-9772-4159-9BAE-27B26D8E3005}" dt="2022-09-22T12:25:31.350" v="744" actId="478"/>
          <ac:spMkLst>
            <pc:docMk/>
            <pc:sldMk cId="315039572" sldId="422"/>
            <ac:spMk id="3" creationId="{5D1EF357-A0F6-49EF-8D93-5A97966E9A25}"/>
          </ac:spMkLst>
        </pc:spChg>
        <pc:spChg chg="mod">
          <ac:chgData name="Goddard, Tammy" userId="d78adb15-2ef7-4946-b0f0-f690891709e6" providerId="ADAL" clId="{40F6CE66-9772-4159-9BAE-27B26D8E3005}" dt="2022-10-07T05:16:05.897" v="1190"/>
          <ac:spMkLst>
            <pc:docMk/>
            <pc:sldMk cId="315039572" sldId="422"/>
            <ac:spMk id="4" creationId="{E9410270-D0FA-402E-AA2D-40413AAF552C}"/>
          </ac:spMkLst>
        </pc:spChg>
        <pc:spChg chg="add mod">
          <ac:chgData name="Goddard, Tammy" userId="d78adb15-2ef7-4946-b0f0-f690891709e6" providerId="ADAL" clId="{40F6CE66-9772-4159-9BAE-27B26D8E3005}" dt="2022-10-07T05:12:01.310" v="1149" actId="20577"/>
          <ac:spMkLst>
            <pc:docMk/>
            <pc:sldMk cId="315039572" sldId="422"/>
            <ac:spMk id="6" creationId="{39A201FF-89AF-4DB2-BDF3-95C3A6090C68}"/>
          </ac:spMkLst>
        </pc:spChg>
        <pc:spChg chg="add mod">
          <ac:chgData name="Goddard, Tammy" userId="d78adb15-2ef7-4946-b0f0-f690891709e6" providerId="ADAL" clId="{40F6CE66-9772-4159-9BAE-27B26D8E3005}" dt="2022-09-22T12:25:31.928" v="745"/>
          <ac:spMkLst>
            <pc:docMk/>
            <pc:sldMk cId="315039572" sldId="422"/>
            <ac:spMk id="7" creationId="{A2370E53-DD08-40D1-9B5F-8A8CE49F0AEB}"/>
          </ac:spMkLst>
        </pc:spChg>
        <pc:graphicFrameChg chg="mod modGraphic">
          <ac:chgData name="Goddard, Tammy" userId="d78adb15-2ef7-4946-b0f0-f690891709e6" providerId="ADAL" clId="{40F6CE66-9772-4159-9BAE-27B26D8E3005}" dt="2022-10-10T05:22:04.921" v="1687" actId="20577"/>
          <ac:graphicFrameMkLst>
            <pc:docMk/>
            <pc:sldMk cId="315039572" sldId="422"/>
            <ac:graphicFrameMk id="5" creationId="{C1899D29-59A8-4C9C-ACCD-299BB6CA5B92}"/>
          </ac:graphicFrameMkLst>
        </pc:graphicFrameChg>
      </pc:sldChg>
      <pc:sldChg chg="addSp delSp modSp mod">
        <pc:chgData name="Goddard, Tammy" userId="d78adb15-2ef7-4946-b0f0-f690891709e6" providerId="ADAL" clId="{40F6CE66-9772-4159-9BAE-27B26D8E3005}" dt="2022-10-10T05:22:47.255" v="1698" actId="1076"/>
        <pc:sldMkLst>
          <pc:docMk/>
          <pc:sldMk cId="2663920077" sldId="423"/>
        </pc:sldMkLst>
        <pc:spChg chg="add mod">
          <ac:chgData name="Goddard, Tammy" userId="d78adb15-2ef7-4946-b0f0-f690891709e6" providerId="ADAL" clId="{40F6CE66-9772-4159-9BAE-27B26D8E3005}" dt="2022-10-10T05:22:34.015" v="1696" actId="14100"/>
          <ac:spMkLst>
            <pc:docMk/>
            <pc:sldMk cId="2663920077" sldId="423"/>
            <ac:spMk id="2" creationId="{C6DE4812-6F14-43CD-86C7-5AED16A0A5AB}"/>
          </ac:spMkLst>
        </pc:spChg>
        <pc:spChg chg="del">
          <ac:chgData name="Goddard, Tammy" userId="d78adb15-2ef7-4946-b0f0-f690891709e6" providerId="ADAL" clId="{40F6CE66-9772-4159-9BAE-27B26D8E3005}" dt="2022-09-22T12:25:35.451" v="746" actId="478"/>
          <ac:spMkLst>
            <pc:docMk/>
            <pc:sldMk cId="2663920077" sldId="423"/>
            <ac:spMk id="3" creationId="{7EEF273A-A2A3-4F67-B6FE-D3F716D6CF90}"/>
          </ac:spMkLst>
        </pc:spChg>
        <pc:spChg chg="mod">
          <ac:chgData name="Goddard, Tammy" userId="d78adb15-2ef7-4946-b0f0-f690891709e6" providerId="ADAL" clId="{40F6CE66-9772-4159-9BAE-27B26D8E3005}" dt="2022-10-07T05:16:17" v="1195"/>
          <ac:spMkLst>
            <pc:docMk/>
            <pc:sldMk cId="2663920077" sldId="423"/>
            <ac:spMk id="4" creationId="{05A75418-306C-477E-9D52-44FDBB36E164}"/>
          </ac:spMkLst>
        </pc:spChg>
        <pc:spChg chg="add mod">
          <ac:chgData name="Goddard, Tammy" userId="d78adb15-2ef7-4946-b0f0-f690891709e6" providerId="ADAL" clId="{40F6CE66-9772-4159-9BAE-27B26D8E3005}" dt="2022-09-22T12:25:36.267" v="747"/>
          <ac:spMkLst>
            <pc:docMk/>
            <pc:sldMk cId="2663920077" sldId="423"/>
            <ac:spMk id="5" creationId="{B5DF2404-FB9D-42E2-960C-3415BC7F55AD}"/>
          </ac:spMkLst>
        </pc:spChg>
        <pc:spChg chg="add mod">
          <ac:chgData name="Goddard, Tammy" userId="d78adb15-2ef7-4946-b0f0-f690891709e6" providerId="ADAL" clId="{40F6CE66-9772-4159-9BAE-27B26D8E3005}" dt="2022-10-07T05:16:20.352" v="1197"/>
          <ac:spMkLst>
            <pc:docMk/>
            <pc:sldMk cId="2663920077" sldId="423"/>
            <ac:spMk id="6" creationId="{222875C3-736C-4068-9538-43ADF5FC5C74}"/>
          </ac:spMkLst>
        </pc:spChg>
        <pc:picChg chg="mod">
          <ac:chgData name="Goddard, Tammy" userId="d78adb15-2ef7-4946-b0f0-f690891709e6" providerId="ADAL" clId="{40F6CE66-9772-4159-9BAE-27B26D8E3005}" dt="2022-10-10T05:22:47.255" v="1698" actId="1076"/>
          <ac:picMkLst>
            <pc:docMk/>
            <pc:sldMk cId="2663920077" sldId="423"/>
            <ac:picMk id="8" creationId="{BA598CEC-B556-4F5D-9E98-DC5335F24779}"/>
          </ac:picMkLst>
        </pc:picChg>
      </pc:sldChg>
      <pc:sldChg chg="modSp">
        <pc:chgData name="Goddard, Tammy" userId="d78adb15-2ef7-4946-b0f0-f690891709e6" providerId="ADAL" clId="{40F6CE66-9772-4159-9BAE-27B26D8E3005}" dt="2022-09-22T11:10:42.041" v="1" actId="20577"/>
        <pc:sldMkLst>
          <pc:docMk/>
          <pc:sldMk cId="3340578272" sldId="461"/>
        </pc:sldMkLst>
        <pc:graphicFrameChg chg="mod">
          <ac:chgData name="Goddard, Tammy" userId="d78adb15-2ef7-4946-b0f0-f690891709e6" providerId="ADAL" clId="{40F6CE66-9772-4159-9BAE-27B26D8E3005}" dt="2022-09-22T11:10:42.041" v="1" actId="20577"/>
          <ac:graphicFrameMkLst>
            <pc:docMk/>
            <pc:sldMk cId="3340578272" sldId="461"/>
            <ac:graphicFrameMk id="6" creationId="{5FC13EFA-27E8-43AE-8DC6-756E6C0C2019}"/>
          </ac:graphicFrameMkLst>
        </pc:graphicFrameChg>
      </pc:sldChg>
      <pc:sldChg chg="addSp delSp modSp add mod">
        <pc:chgData name="Goddard, Tammy" userId="d78adb15-2ef7-4946-b0f0-f690891709e6" providerId="ADAL" clId="{40F6CE66-9772-4159-9BAE-27B26D8E3005}" dt="2022-10-07T05:15:11.359" v="1177"/>
        <pc:sldMkLst>
          <pc:docMk/>
          <pc:sldMk cId="2037454533" sldId="462"/>
        </pc:sldMkLst>
        <pc:spChg chg="del">
          <ac:chgData name="Goddard, Tammy" userId="d78adb15-2ef7-4946-b0f0-f690891709e6" providerId="ADAL" clId="{40F6CE66-9772-4159-9BAE-27B26D8E3005}" dt="2022-09-22T12:06:27.061" v="344" actId="478"/>
          <ac:spMkLst>
            <pc:docMk/>
            <pc:sldMk cId="2037454533" sldId="462"/>
            <ac:spMk id="3" creationId="{F33D8970-9AB7-44A9-B4C2-AED420EDF92C}"/>
          </ac:spMkLst>
        </pc:spChg>
        <pc:spChg chg="mod">
          <ac:chgData name="Goddard, Tammy" userId="d78adb15-2ef7-4946-b0f0-f690891709e6" providerId="ADAL" clId="{40F6CE66-9772-4159-9BAE-27B26D8E3005}" dt="2022-10-07T05:15:09.133" v="1176"/>
          <ac:spMkLst>
            <pc:docMk/>
            <pc:sldMk cId="2037454533" sldId="462"/>
            <ac:spMk id="4" creationId="{A4D9141D-FF3D-4697-AEDE-0ECDA6ED7128}"/>
          </ac:spMkLst>
        </pc:spChg>
        <pc:spChg chg="add mod">
          <ac:chgData name="Goddard, Tammy" userId="d78adb15-2ef7-4946-b0f0-f690891709e6" providerId="ADAL" clId="{40F6CE66-9772-4159-9BAE-27B26D8E3005}" dt="2022-10-07T05:10:57.959" v="1137" actId="33553"/>
          <ac:spMkLst>
            <pc:docMk/>
            <pc:sldMk cId="2037454533" sldId="462"/>
            <ac:spMk id="5" creationId="{E3DD4554-D515-4FAC-8205-2D1624D8D09B}"/>
          </ac:spMkLst>
        </pc:spChg>
        <pc:spChg chg="mod">
          <ac:chgData name="Goddard, Tammy" userId="d78adb15-2ef7-4946-b0f0-f690891709e6" providerId="ADAL" clId="{40F6CE66-9772-4159-9BAE-27B26D8E3005}" dt="2022-10-07T05:15:11.359" v="1177"/>
          <ac:spMkLst>
            <pc:docMk/>
            <pc:sldMk cId="2037454533" sldId="462"/>
            <ac:spMk id="6" creationId="{91D968AB-3F6E-4FD3-8A78-82A9695EEC81}"/>
          </ac:spMkLst>
        </pc:spChg>
        <pc:spChg chg="add mod">
          <ac:chgData name="Goddard, Tammy" userId="d78adb15-2ef7-4946-b0f0-f690891709e6" providerId="ADAL" clId="{40F6CE66-9772-4159-9BAE-27B26D8E3005}" dt="2022-09-22T12:06:28.057" v="345"/>
          <ac:spMkLst>
            <pc:docMk/>
            <pc:sldMk cId="2037454533" sldId="462"/>
            <ac:spMk id="7" creationId="{925BD459-64CF-4749-B9AE-57AD6B771ED2}"/>
          </ac:spMkLst>
        </pc:spChg>
      </pc:sldChg>
      <pc:sldChg chg="add del">
        <pc:chgData name="Goddard, Tammy" userId="d78adb15-2ef7-4946-b0f0-f690891709e6" providerId="ADAL" clId="{40F6CE66-9772-4159-9BAE-27B26D8E3005}" dt="2022-09-22T11:52:30.374" v="147" actId="47"/>
        <pc:sldMkLst>
          <pc:docMk/>
          <pc:sldMk cId="3964392041" sldId="462"/>
        </pc:sldMkLst>
      </pc:sldChg>
      <pc:sldChg chg="modSp add mod">
        <pc:chgData name="Goddard, Tammy" userId="d78adb15-2ef7-4946-b0f0-f690891709e6" providerId="ADAL" clId="{40F6CE66-9772-4159-9BAE-27B26D8E3005}" dt="2022-09-22T14:06:49.733" v="967" actId="1076"/>
        <pc:sldMkLst>
          <pc:docMk/>
          <pc:sldMk cId="3729892998" sldId="463"/>
        </pc:sldMkLst>
        <pc:spChg chg="mod">
          <ac:chgData name="Goddard, Tammy" userId="d78adb15-2ef7-4946-b0f0-f690891709e6" providerId="ADAL" clId="{40F6CE66-9772-4159-9BAE-27B26D8E3005}" dt="2022-09-22T14:06:49.733" v="967" actId="1076"/>
          <ac:spMkLst>
            <pc:docMk/>
            <pc:sldMk cId="3729892998" sldId="463"/>
            <ac:spMk id="7" creationId="{557C91E0-8B3B-4ECA-A094-16E6D0514690}"/>
          </ac:spMkLst>
        </pc:spChg>
        <pc:spChg chg="mod">
          <ac:chgData name="Goddard, Tammy" userId="d78adb15-2ef7-4946-b0f0-f690891709e6" providerId="ADAL" clId="{40F6CE66-9772-4159-9BAE-27B26D8E3005}" dt="2022-09-22T14:06:41.995" v="966" actId="20577"/>
          <ac:spMkLst>
            <pc:docMk/>
            <pc:sldMk cId="3729892998" sldId="463"/>
            <ac:spMk id="11" creationId="{8946D941-69F5-4D75-9CBE-0B026873E015}"/>
          </ac:spMkLst>
        </pc:spChg>
      </pc:sldChg>
      <pc:sldChg chg="addSp delSp modSp new mod">
        <pc:chgData name="Goddard, Tammy" userId="d78adb15-2ef7-4946-b0f0-f690891709e6" providerId="ADAL" clId="{40F6CE66-9772-4159-9BAE-27B26D8E3005}" dt="2022-10-10T05:25:10.426" v="1742" actId="962"/>
        <pc:sldMkLst>
          <pc:docMk/>
          <pc:sldMk cId="2043947818" sldId="464"/>
        </pc:sldMkLst>
        <pc:spChg chg="del">
          <ac:chgData name="Goddard, Tammy" userId="d78adb15-2ef7-4946-b0f0-f690891709e6" providerId="ADAL" clId="{40F6CE66-9772-4159-9BAE-27B26D8E3005}" dt="2022-10-07T05:24:03.066" v="1649" actId="478"/>
          <ac:spMkLst>
            <pc:docMk/>
            <pc:sldMk cId="2043947818" sldId="464"/>
            <ac:spMk id="2" creationId="{27FEE698-19FC-4281-83CE-B83D30B3390D}"/>
          </ac:spMkLst>
        </pc:spChg>
        <pc:spChg chg="del">
          <ac:chgData name="Goddard, Tammy" userId="d78adb15-2ef7-4946-b0f0-f690891709e6" providerId="ADAL" clId="{40F6CE66-9772-4159-9BAE-27B26D8E3005}" dt="2022-10-07T05:24:08.948" v="1651" actId="478"/>
          <ac:spMkLst>
            <pc:docMk/>
            <pc:sldMk cId="2043947818" sldId="464"/>
            <ac:spMk id="3" creationId="{1C7405E6-0BFE-4938-95F1-A02C55DC8E56}"/>
          </ac:spMkLst>
        </pc:spChg>
        <pc:spChg chg="del">
          <ac:chgData name="Goddard, Tammy" userId="d78adb15-2ef7-4946-b0f0-f690891709e6" providerId="ADAL" clId="{40F6CE66-9772-4159-9BAE-27B26D8E3005}" dt="2022-10-07T05:24:11.839" v="1652" actId="478"/>
          <ac:spMkLst>
            <pc:docMk/>
            <pc:sldMk cId="2043947818" sldId="464"/>
            <ac:spMk id="4" creationId="{6648F01B-8862-41CA-A690-A9D8EE5C6D3E}"/>
          </ac:spMkLst>
        </pc:spChg>
        <pc:spChg chg="del">
          <ac:chgData name="Goddard, Tammy" userId="d78adb15-2ef7-4946-b0f0-f690891709e6" providerId="ADAL" clId="{40F6CE66-9772-4159-9BAE-27B26D8E3005}" dt="2022-10-07T05:27:07.705" v="1669" actId="478"/>
          <ac:spMkLst>
            <pc:docMk/>
            <pc:sldMk cId="2043947818" sldId="464"/>
            <ac:spMk id="5" creationId="{F3C74BFC-29B7-4F95-B1A1-3221DC3A9A04}"/>
          </ac:spMkLst>
        </pc:spChg>
        <pc:spChg chg="ord">
          <ac:chgData name="Goddard, Tammy" userId="d78adb15-2ef7-4946-b0f0-f690891709e6" providerId="ADAL" clId="{40F6CE66-9772-4159-9BAE-27B26D8E3005}" dt="2022-10-10T05:23:12.303" v="1710"/>
          <ac:spMkLst>
            <pc:docMk/>
            <pc:sldMk cId="2043947818" sldId="464"/>
            <ac:spMk id="6" creationId="{B9811028-1F08-4376-8011-5B3F3975C9E6}"/>
          </ac:spMkLst>
        </pc:spChg>
        <pc:spChg chg="add mod">
          <ac:chgData name="Goddard, Tammy" userId="d78adb15-2ef7-4946-b0f0-f690891709e6" providerId="ADAL" clId="{40F6CE66-9772-4159-9BAE-27B26D8E3005}" dt="2022-10-07T05:24:03.737" v="1650"/>
          <ac:spMkLst>
            <pc:docMk/>
            <pc:sldMk cId="2043947818" sldId="464"/>
            <ac:spMk id="7" creationId="{EF772126-F6C8-4B87-BAA0-2956446D5EA0}"/>
          </ac:spMkLst>
        </pc:spChg>
        <pc:spChg chg="add mod">
          <ac:chgData name="Goddard, Tammy" userId="d78adb15-2ef7-4946-b0f0-f690891709e6" providerId="ADAL" clId="{40F6CE66-9772-4159-9BAE-27B26D8E3005}" dt="2022-10-07T05:24:24.725" v="1653"/>
          <ac:spMkLst>
            <pc:docMk/>
            <pc:sldMk cId="2043947818" sldId="464"/>
            <ac:spMk id="8" creationId="{A898FEFB-12DB-4479-9ED8-428F07B60CBC}"/>
          </ac:spMkLst>
        </pc:spChg>
        <pc:spChg chg="add mod">
          <ac:chgData name="Goddard, Tammy" userId="d78adb15-2ef7-4946-b0f0-f690891709e6" providerId="ADAL" clId="{40F6CE66-9772-4159-9BAE-27B26D8E3005}" dt="2022-10-07T05:27:08.337" v="1670"/>
          <ac:spMkLst>
            <pc:docMk/>
            <pc:sldMk cId="2043947818" sldId="464"/>
            <ac:spMk id="21" creationId="{160F0F23-50E1-48CD-AC44-ACB4839E3478}"/>
          </ac:spMkLst>
        </pc:spChg>
        <pc:picChg chg="add mod">
          <ac:chgData name="Goddard, Tammy" userId="d78adb15-2ef7-4946-b0f0-f690891709e6" providerId="ADAL" clId="{40F6CE66-9772-4159-9BAE-27B26D8E3005}" dt="2022-10-07T05:24:34.656" v="1654"/>
          <ac:picMkLst>
            <pc:docMk/>
            <pc:sldMk cId="2043947818" sldId="464"/>
            <ac:picMk id="9" creationId="{DEE99DAD-E699-4259-B20F-3720437EA04C}"/>
          </ac:picMkLst>
        </pc:picChg>
        <pc:picChg chg="add mod">
          <ac:chgData name="Goddard, Tammy" userId="d78adb15-2ef7-4946-b0f0-f690891709e6" providerId="ADAL" clId="{40F6CE66-9772-4159-9BAE-27B26D8E3005}" dt="2022-10-07T05:25:04.037" v="1658" actId="14100"/>
          <ac:picMkLst>
            <pc:docMk/>
            <pc:sldMk cId="2043947818" sldId="464"/>
            <ac:picMk id="11" creationId="{10809931-079C-4793-B3CE-B46E30A3793B}"/>
          </ac:picMkLst>
        </pc:picChg>
        <pc:picChg chg="add mod">
          <ac:chgData name="Goddard, Tammy" userId="d78adb15-2ef7-4946-b0f0-f690891709e6" providerId="ADAL" clId="{40F6CE66-9772-4159-9BAE-27B26D8E3005}" dt="2022-10-07T05:25:27.577" v="1660"/>
          <ac:picMkLst>
            <pc:docMk/>
            <pc:sldMk cId="2043947818" sldId="464"/>
            <ac:picMk id="13" creationId="{67FA6A08-CDAB-44CA-B9C7-7D2D677157AA}"/>
          </ac:picMkLst>
        </pc:picChg>
        <pc:picChg chg="add mod">
          <ac:chgData name="Goddard, Tammy" userId="d78adb15-2ef7-4946-b0f0-f690891709e6" providerId="ADAL" clId="{40F6CE66-9772-4159-9BAE-27B26D8E3005}" dt="2022-10-07T05:25:57.140" v="1662"/>
          <ac:picMkLst>
            <pc:docMk/>
            <pc:sldMk cId="2043947818" sldId="464"/>
            <ac:picMk id="15" creationId="{9E943673-B503-4A03-A81B-EBE4CE73FF99}"/>
          </ac:picMkLst>
        </pc:picChg>
        <pc:cxnChg chg="add mod">
          <ac:chgData name="Goddard, Tammy" userId="d78adb15-2ef7-4946-b0f0-f690891709e6" providerId="ADAL" clId="{40F6CE66-9772-4159-9BAE-27B26D8E3005}" dt="2022-10-10T05:24:09.331" v="1731" actId="962"/>
          <ac:cxnSpMkLst>
            <pc:docMk/>
            <pc:sldMk cId="2043947818" sldId="464"/>
            <ac:cxnSpMk id="10" creationId="{EC564CEB-E53E-4F80-95C0-A0AB0B02A686}"/>
          </ac:cxnSpMkLst>
        </pc:cxnChg>
        <pc:cxnChg chg="add mod">
          <ac:chgData name="Goddard, Tammy" userId="d78adb15-2ef7-4946-b0f0-f690891709e6" providerId="ADAL" clId="{40F6CE66-9772-4159-9BAE-27B26D8E3005}" dt="2022-10-10T05:24:06.966" v="1729" actId="962"/>
          <ac:cxnSpMkLst>
            <pc:docMk/>
            <pc:sldMk cId="2043947818" sldId="464"/>
            <ac:cxnSpMk id="12" creationId="{FC971799-2662-48CB-849E-46CD7A52316D}"/>
          </ac:cxnSpMkLst>
        </pc:cxnChg>
        <pc:cxnChg chg="add mod">
          <ac:chgData name="Goddard, Tammy" userId="d78adb15-2ef7-4946-b0f0-f690891709e6" providerId="ADAL" clId="{40F6CE66-9772-4159-9BAE-27B26D8E3005}" dt="2022-10-10T05:24:01.733" v="1726" actId="962"/>
          <ac:cxnSpMkLst>
            <pc:docMk/>
            <pc:sldMk cId="2043947818" sldId="464"/>
            <ac:cxnSpMk id="14" creationId="{0BFFD582-48FC-4E43-90FB-88FD21D96273}"/>
          </ac:cxnSpMkLst>
        </pc:cxnChg>
        <pc:cxnChg chg="add mod ord">
          <ac:chgData name="Goddard, Tammy" userId="d78adb15-2ef7-4946-b0f0-f690891709e6" providerId="ADAL" clId="{40F6CE66-9772-4159-9BAE-27B26D8E3005}" dt="2022-10-10T05:25:10.426" v="1742" actId="962"/>
          <ac:cxnSpMkLst>
            <pc:docMk/>
            <pc:sldMk cId="2043947818" sldId="464"/>
            <ac:cxnSpMk id="16" creationId="{7288FBCA-851E-4676-BD85-F32E81C3C692}"/>
          </ac:cxnSpMkLst>
        </pc:cxnChg>
        <pc:cxnChg chg="add mod">
          <ac:chgData name="Goddard, Tammy" userId="d78adb15-2ef7-4946-b0f0-f690891709e6" providerId="ADAL" clId="{40F6CE66-9772-4159-9BAE-27B26D8E3005}" dt="2022-10-10T05:23:48.040" v="1720" actId="962"/>
          <ac:cxnSpMkLst>
            <pc:docMk/>
            <pc:sldMk cId="2043947818" sldId="464"/>
            <ac:cxnSpMk id="17" creationId="{324F3206-FFF5-4C1A-B267-EA72C15414E5}"/>
          </ac:cxnSpMkLst>
        </pc:cxnChg>
        <pc:cxnChg chg="add mod">
          <ac:chgData name="Goddard, Tammy" userId="d78adb15-2ef7-4946-b0f0-f690891709e6" providerId="ADAL" clId="{40F6CE66-9772-4159-9BAE-27B26D8E3005}" dt="2022-10-10T05:23:44.682" v="1718" actId="962"/>
          <ac:cxnSpMkLst>
            <pc:docMk/>
            <pc:sldMk cId="2043947818" sldId="464"/>
            <ac:cxnSpMk id="19" creationId="{68061683-A2D7-497E-8D1A-036418CA3957}"/>
          </ac:cxnSpMkLst>
        </pc:cxnChg>
      </pc:sldChg>
      <pc:sldChg chg="add del">
        <pc:chgData name="Goddard, Tammy" userId="d78adb15-2ef7-4946-b0f0-f690891709e6" providerId="ADAL" clId="{40F6CE66-9772-4159-9BAE-27B26D8E3005}" dt="2022-10-07T05:23:40.907" v="1647" actId="2696"/>
        <pc:sldMkLst>
          <pc:docMk/>
          <pc:sldMk cId="2492979140" sldId="464"/>
        </pc:sldMkLst>
      </pc:sldChg>
    </pc:docChg>
  </pc:docChgLst>
  <pc:docChgLst>
    <pc:chgData name="Keats, Lucy | (She/Her)" userId="S::lucy.keats2@justice.gov.uk::9f5d8d87-2124-4093-84c5-f1b0b2ee5ac3" providerId="AD" clId="Web-{8C3CDB37-03E2-1E54-9A81-464239F6D056}"/>
    <pc:docChg chg="modSld">
      <pc:chgData name="Keats, Lucy | (She/Her)" userId="S::lucy.keats2@justice.gov.uk::9f5d8d87-2124-4093-84c5-f1b0b2ee5ac3" providerId="AD" clId="Web-{8C3CDB37-03E2-1E54-9A81-464239F6D056}" dt="2022-10-07T10:55:41.789" v="15" actId="20577"/>
      <pc:docMkLst>
        <pc:docMk/>
      </pc:docMkLst>
      <pc:sldChg chg="modSp">
        <pc:chgData name="Keats, Lucy | (She/Her)" userId="S::lucy.keats2@justice.gov.uk::9f5d8d87-2124-4093-84c5-f1b0b2ee5ac3" providerId="AD" clId="Web-{8C3CDB37-03E2-1E54-9A81-464239F6D056}" dt="2022-10-07T10:55:41.789" v="15" actId="20577"/>
        <pc:sldMkLst>
          <pc:docMk/>
          <pc:sldMk cId="1474484845" sldId="414"/>
        </pc:sldMkLst>
        <pc:spChg chg="mod">
          <ac:chgData name="Keats, Lucy | (She/Her)" userId="S::lucy.keats2@justice.gov.uk::9f5d8d87-2124-4093-84c5-f1b0b2ee5ac3" providerId="AD" clId="Web-{8C3CDB37-03E2-1E54-9A81-464239F6D056}" dt="2022-10-07T10:55:41.789" v="15" actId="20577"/>
          <ac:spMkLst>
            <pc:docMk/>
            <pc:sldMk cId="1474484845" sldId="414"/>
            <ac:spMk id="9" creationId="{5AFB96DE-CA43-46F5-AC8A-C9DFD63272EB}"/>
          </ac:spMkLst>
        </pc:spChg>
      </pc:sldChg>
      <pc:sldChg chg="modSp">
        <pc:chgData name="Keats, Lucy | (She/Her)" userId="S::lucy.keats2@justice.gov.uk::9f5d8d87-2124-4093-84c5-f1b0b2ee5ac3" providerId="AD" clId="Web-{8C3CDB37-03E2-1E54-9A81-464239F6D056}" dt="2022-10-07T10:53:36.998" v="10" actId="20577"/>
        <pc:sldMkLst>
          <pc:docMk/>
          <pc:sldMk cId="645996061" sldId="419"/>
        </pc:sldMkLst>
        <pc:spChg chg="mod">
          <ac:chgData name="Keats, Lucy | (She/Her)" userId="S::lucy.keats2@justice.gov.uk::9f5d8d87-2124-4093-84c5-f1b0b2ee5ac3" providerId="AD" clId="Web-{8C3CDB37-03E2-1E54-9A81-464239F6D056}" dt="2022-10-07T10:53:36.998" v="10" actId="20577"/>
          <ac:spMkLst>
            <pc:docMk/>
            <pc:sldMk cId="645996061" sldId="419"/>
            <ac:spMk id="8" creationId="{63E17968-49A9-470B-91F0-D1080A28B74D}"/>
          </ac:spMkLst>
        </pc:spChg>
      </pc:sldChg>
      <pc:sldChg chg="modSp">
        <pc:chgData name="Keats, Lucy | (She/Her)" userId="S::lucy.keats2@justice.gov.uk::9f5d8d87-2124-4093-84c5-f1b0b2ee5ac3" providerId="AD" clId="Web-{8C3CDB37-03E2-1E54-9A81-464239F6D056}" dt="2022-10-07T10:54:51.707" v="12"/>
        <pc:sldMkLst>
          <pc:docMk/>
          <pc:sldMk cId="315039572" sldId="422"/>
        </pc:sldMkLst>
        <pc:graphicFrameChg chg="mod modGraphic">
          <ac:chgData name="Keats, Lucy | (She/Her)" userId="S::lucy.keats2@justice.gov.uk::9f5d8d87-2124-4093-84c5-f1b0b2ee5ac3" providerId="AD" clId="Web-{8C3CDB37-03E2-1E54-9A81-464239F6D056}" dt="2022-10-07T10:54:51.707" v="12"/>
          <ac:graphicFrameMkLst>
            <pc:docMk/>
            <pc:sldMk cId="315039572" sldId="422"/>
            <ac:graphicFrameMk id="5" creationId="{C1899D29-59A8-4C9C-ACCD-299BB6CA5B92}"/>
          </ac:graphicFrameMkLst>
        </pc:graphicFrame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legalaidlearning.justice.gov.uk/"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legalaidlearning.justice.gov.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7EAA-47BC-4F6E-8CEA-36B348611F0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D45D3D3-AA75-4E26-BED4-CAA26C38DA6E}">
      <dgm:prSet phldr="0" custT="1"/>
      <dgm:spPr/>
      <dgm:t>
        <a:bodyPr/>
        <a:lstStyle/>
        <a:p>
          <a:r>
            <a:rPr lang="en-US" sz="2000" b="1" dirty="0"/>
            <a:t>Additional training and guidance available</a:t>
          </a:r>
        </a:p>
      </dgm:t>
    </dgm:pt>
    <dgm:pt modelId="{3E91A89C-11CA-4144-BF40-E91C7D4CE286}" type="parTrans" cxnId="{3C9C52A0-9C52-42A0-A5AF-6D575D986F39}">
      <dgm:prSet/>
      <dgm:spPr/>
      <dgm:t>
        <a:bodyPr/>
        <a:lstStyle/>
        <a:p>
          <a:endParaRPr lang="en-GB"/>
        </a:p>
      </dgm:t>
    </dgm:pt>
    <dgm:pt modelId="{113DE87C-0BD1-4CCE-88CB-49354665D50A}" type="sibTrans" cxnId="{3C9C52A0-9C52-42A0-A5AF-6D575D986F39}">
      <dgm:prSet/>
      <dgm:spPr/>
      <dgm:t>
        <a:bodyPr/>
        <a:lstStyle/>
        <a:p>
          <a:endParaRPr lang="en-GB"/>
        </a:p>
      </dgm:t>
    </dgm:pt>
    <dgm:pt modelId="{04DF4AEF-744B-4422-BD21-B3E557AACD3A}">
      <dgm:prSet phldr="0" custT="1"/>
      <dgm:spPr/>
      <dgm:t>
        <a:bodyPr/>
        <a:lstStyle/>
        <a:p>
          <a:r>
            <a:rPr lang="en-US" sz="2000" b="1" dirty="0" err="1"/>
            <a:t>Fastrak</a:t>
          </a:r>
          <a:r>
            <a:rPr lang="en-US" sz="2000" b="1" dirty="0"/>
            <a:t> (DCO1) claims and non-</a:t>
          </a:r>
          <a:r>
            <a:rPr lang="en-US" sz="2000" b="1" dirty="0" err="1"/>
            <a:t>fastrak</a:t>
          </a:r>
          <a:r>
            <a:rPr lang="en-US" sz="2000" b="1" dirty="0"/>
            <a:t> (DCO2) claims </a:t>
          </a:r>
        </a:p>
      </dgm:t>
    </dgm:pt>
    <dgm:pt modelId="{53D1310D-1B4E-40B7-9183-849EDB030360}" type="parTrans" cxnId="{6825DD98-8EA4-43CC-9F3C-A0894D97FFE7}">
      <dgm:prSet/>
      <dgm:spPr/>
      <dgm:t>
        <a:bodyPr/>
        <a:lstStyle/>
        <a:p>
          <a:endParaRPr lang="en-GB"/>
        </a:p>
      </dgm:t>
    </dgm:pt>
    <dgm:pt modelId="{944B8580-D432-46B8-9967-E4F43D1184A3}" type="sibTrans" cxnId="{6825DD98-8EA4-43CC-9F3C-A0894D97FFE7}">
      <dgm:prSet/>
      <dgm:spPr/>
      <dgm:t>
        <a:bodyPr/>
        <a:lstStyle/>
        <a:p>
          <a:endParaRPr lang="en-GB"/>
        </a:p>
      </dgm:t>
    </dgm:pt>
    <dgm:pt modelId="{A01FAEF9-23FC-448E-9172-4D9A3005116D}">
      <dgm:prSet phldr="0" custT="1"/>
      <dgm:spPr/>
      <dgm:t>
        <a:bodyPr/>
        <a:lstStyle/>
        <a:p>
          <a:r>
            <a:rPr lang="en-US" sz="2000" b="1" dirty="0"/>
            <a:t>The claim form</a:t>
          </a:r>
        </a:p>
      </dgm:t>
    </dgm:pt>
    <dgm:pt modelId="{25D6F1F1-0C35-4859-A138-B40249F013D2}" type="parTrans" cxnId="{D85F620D-FC90-4271-AA2A-55BCD06D5493}">
      <dgm:prSet/>
      <dgm:spPr/>
      <dgm:t>
        <a:bodyPr/>
        <a:lstStyle/>
        <a:p>
          <a:endParaRPr lang="en-GB"/>
        </a:p>
      </dgm:t>
    </dgm:pt>
    <dgm:pt modelId="{B97DD4A1-9C7B-4266-A8E4-0DC0B5D99241}" type="sibTrans" cxnId="{D85F620D-FC90-4271-AA2A-55BCD06D5493}">
      <dgm:prSet/>
      <dgm:spPr/>
      <dgm:t>
        <a:bodyPr/>
        <a:lstStyle/>
        <a:p>
          <a:endParaRPr lang="en-GB"/>
        </a:p>
      </dgm:t>
    </dgm:pt>
    <dgm:pt modelId="{4A7A5EC7-5BC5-4926-AE00-570513C6AFD2}">
      <dgm:prSet phldr="0" custT="1"/>
      <dgm:spPr/>
      <dgm:t>
        <a:bodyPr/>
        <a:lstStyle/>
        <a:p>
          <a:r>
            <a:rPr lang="en-US" sz="2000" b="1" dirty="0"/>
            <a:t>General guidance</a:t>
          </a:r>
        </a:p>
      </dgm:t>
    </dgm:pt>
    <dgm:pt modelId="{D308BF7B-E9D8-453D-A4EB-44BB5CA30268}" type="parTrans" cxnId="{DF615282-4032-4FD5-B46A-D637C3CAA595}">
      <dgm:prSet/>
      <dgm:spPr/>
      <dgm:t>
        <a:bodyPr/>
        <a:lstStyle/>
        <a:p>
          <a:endParaRPr lang="en-GB"/>
        </a:p>
      </dgm:t>
    </dgm:pt>
    <dgm:pt modelId="{7261FFF5-0F4A-4236-B370-FB10194EF16E}" type="sibTrans" cxnId="{DF615282-4032-4FD5-B46A-D637C3CAA595}">
      <dgm:prSet/>
      <dgm:spPr/>
      <dgm:t>
        <a:bodyPr/>
        <a:lstStyle/>
        <a:p>
          <a:endParaRPr lang="en-GB"/>
        </a:p>
      </dgm:t>
    </dgm:pt>
    <dgm:pt modelId="{757489FF-E5A1-4E1B-8D06-DD48C595F264}">
      <dgm:prSet phldr="0" custT="1"/>
      <dgm:spPr/>
      <dgm:t>
        <a:bodyPr/>
        <a:lstStyle/>
        <a:p>
          <a:r>
            <a:rPr lang="en-US" sz="2000" b="1" dirty="0"/>
            <a:t>Where to send your claim and digital time converter</a:t>
          </a:r>
        </a:p>
      </dgm:t>
    </dgm:pt>
    <dgm:pt modelId="{1928FE67-FD21-46BE-B17B-0BBDD30736B8}" type="parTrans" cxnId="{B65C2DCE-CEC3-4D68-B786-ACB827D25892}">
      <dgm:prSet/>
      <dgm:spPr/>
      <dgm:t>
        <a:bodyPr/>
        <a:lstStyle/>
        <a:p>
          <a:endParaRPr lang="en-GB"/>
        </a:p>
      </dgm:t>
    </dgm:pt>
    <dgm:pt modelId="{0247D51B-9ED3-47CC-92AC-047E42EAB205}" type="sibTrans" cxnId="{B65C2DCE-CEC3-4D68-B786-ACB827D25892}">
      <dgm:prSet/>
      <dgm:spPr/>
      <dgm:t>
        <a:bodyPr/>
        <a:lstStyle/>
        <a:p>
          <a:endParaRPr lang="en-GB"/>
        </a:p>
      </dgm:t>
    </dgm:pt>
    <dgm:pt modelId="{E0853E1A-CDB3-4EEC-87C3-9EFB83B056B6}">
      <dgm:prSet phldr="0" custT="1"/>
      <dgm:spPr/>
      <dgm:t>
        <a:bodyPr/>
        <a:lstStyle/>
        <a:p>
          <a:r>
            <a:rPr lang="en-US" sz="2000" b="1" dirty="0"/>
            <a:t>Common reject reasons</a:t>
          </a:r>
        </a:p>
      </dgm:t>
    </dgm:pt>
    <dgm:pt modelId="{874CAADB-06DF-43A2-9128-7B83449D3DE8}" type="parTrans" cxnId="{97A4C1C2-E5D0-4A22-8425-00A4D60ECAE0}">
      <dgm:prSet/>
      <dgm:spPr/>
      <dgm:t>
        <a:bodyPr/>
        <a:lstStyle/>
        <a:p>
          <a:endParaRPr lang="en-GB"/>
        </a:p>
      </dgm:t>
    </dgm:pt>
    <dgm:pt modelId="{6197AD11-B898-42F0-A640-8A7FB70914EF}" type="sibTrans" cxnId="{97A4C1C2-E5D0-4A22-8425-00A4D60ECAE0}">
      <dgm:prSet/>
      <dgm:spPr/>
      <dgm:t>
        <a:bodyPr/>
        <a:lstStyle/>
        <a:p>
          <a:endParaRPr lang="en-GB"/>
        </a:p>
      </dgm:t>
    </dgm:pt>
    <dgm:pt modelId="{5DAE78DC-027A-4390-B29E-5829F6B745DB}" type="pres">
      <dgm:prSet presAssocID="{A0E57EAA-47BC-4F6E-8CEA-36B348611F0A}" presName="linear" presStyleCnt="0">
        <dgm:presLayoutVars>
          <dgm:dir/>
          <dgm:animLvl val="lvl"/>
          <dgm:resizeHandles val="exact"/>
        </dgm:presLayoutVars>
      </dgm:prSet>
      <dgm:spPr/>
    </dgm:pt>
    <dgm:pt modelId="{19773565-4F87-4E28-ADE2-A9B418D58CE5}" type="pres">
      <dgm:prSet presAssocID="{A01FAEF9-23FC-448E-9172-4D9A3005116D}" presName="parentLin" presStyleCnt="0"/>
      <dgm:spPr/>
    </dgm:pt>
    <dgm:pt modelId="{42338872-7E9B-4DB9-AD56-5287F869B446}" type="pres">
      <dgm:prSet presAssocID="{A01FAEF9-23FC-448E-9172-4D9A3005116D}" presName="parentLeftMargin" presStyleLbl="node1" presStyleIdx="0" presStyleCnt="6"/>
      <dgm:spPr/>
    </dgm:pt>
    <dgm:pt modelId="{50AB47D5-242E-48B1-B664-1E9C9F3438FC}" type="pres">
      <dgm:prSet presAssocID="{A01FAEF9-23FC-448E-9172-4D9A3005116D}" presName="parentText" presStyleLbl="node1" presStyleIdx="0" presStyleCnt="6" custScaleX="130968">
        <dgm:presLayoutVars>
          <dgm:chMax val="0"/>
          <dgm:bulletEnabled val="1"/>
        </dgm:presLayoutVars>
      </dgm:prSet>
      <dgm:spPr/>
    </dgm:pt>
    <dgm:pt modelId="{E8CE645B-86AF-4E4D-9FDA-EAAB6E757BDC}" type="pres">
      <dgm:prSet presAssocID="{A01FAEF9-23FC-448E-9172-4D9A3005116D}" presName="negativeSpace" presStyleCnt="0"/>
      <dgm:spPr/>
    </dgm:pt>
    <dgm:pt modelId="{ADE7D57E-9015-46EB-9017-39A35BCF9C46}" type="pres">
      <dgm:prSet presAssocID="{A01FAEF9-23FC-448E-9172-4D9A3005116D}" presName="childText" presStyleLbl="conFgAcc1" presStyleIdx="0" presStyleCnt="6">
        <dgm:presLayoutVars>
          <dgm:bulletEnabled val="1"/>
        </dgm:presLayoutVars>
      </dgm:prSet>
      <dgm:spPr/>
    </dgm:pt>
    <dgm:pt modelId="{C971BAB4-2340-47FF-96FD-CE2C4AC55E5A}" type="pres">
      <dgm:prSet presAssocID="{B97DD4A1-9C7B-4266-A8E4-0DC0B5D99241}" presName="spaceBetweenRectangles" presStyleCnt="0"/>
      <dgm:spPr/>
    </dgm:pt>
    <dgm:pt modelId="{A696F604-C776-4D76-BFC7-ECC91D9C2E10}" type="pres">
      <dgm:prSet presAssocID="{04DF4AEF-744B-4422-BD21-B3E557AACD3A}" presName="parentLin" presStyleCnt="0"/>
      <dgm:spPr/>
    </dgm:pt>
    <dgm:pt modelId="{58AEC793-6507-478C-9673-8278AD55A2BF}" type="pres">
      <dgm:prSet presAssocID="{04DF4AEF-744B-4422-BD21-B3E557AACD3A}" presName="parentLeftMargin" presStyleLbl="node1" presStyleIdx="0" presStyleCnt="6"/>
      <dgm:spPr/>
    </dgm:pt>
    <dgm:pt modelId="{1D4E952B-3FC6-4C72-B28D-5E4C7A251F14}" type="pres">
      <dgm:prSet presAssocID="{04DF4AEF-744B-4422-BD21-B3E557AACD3A}" presName="parentText" presStyleLbl="node1" presStyleIdx="1" presStyleCnt="6" custScaleX="130968">
        <dgm:presLayoutVars>
          <dgm:chMax val="0"/>
          <dgm:bulletEnabled val="1"/>
        </dgm:presLayoutVars>
      </dgm:prSet>
      <dgm:spPr/>
    </dgm:pt>
    <dgm:pt modelId="{CBAC00B5-F490-4CDE-BCDA-86332F10E5EA}" type="pres">
      <dgm:prSet presAssocID="{04DF4AEF-744B-4422-BD21-B3E557AACD3A}" presName="negativeSpace" presStyleCnt="0"/>
      <dgm:spPr/>
    </dgm:pt>
    <dgm:pt modelId="{4824BA1C-D36E-4555-AD6B-7DE56CDA0810}" type="pres">
      <dgm:prSet presAssocID="{04DF4AEF-744B-4422-BD21-B3E557AACD3A}" presName="childText" presStyleLbl="conFgAcc1" presStyleIdx="1" presStyleCnt="6">
        <dgm:presLayoutVars>
          <dgm:bulletEnabled val="1"/>
        </dgm:presLayoutVars>
      </dgm:prSet>
      <dgm:spPr/>
    </dgm:pt>
    <dgm:pt modelId="{2E3B3DDB-A9FE-4190-958E-142A90FF25D0}" type="pres">
      <dgm:prSet presAssocID="{944B8580-D432-46B8-9967-E4F43D1184A3}" presName="spaceBetweenRectangles" presStyleCnt="0"/>
      <dgm:spPr/>
    </dgm:pt>
    <dgm:pt modelId="{BCBEE61C-3976-4BA4-BC90-F3D8F4C278E9}" type="pres">
      <dgm:prSet presAssocID="{4A7A5EC7-5BC5-4926-AE00-570513C6AFD2}" presName="parentLin" presStyleCnt="0"/>
      <dgm:spPr/>
    </dgm:pt>
    <dgm:pt modelId="{9CE77DF1-5510-4D5B-AC82-096D6EF9D0B3}" type="pres">
      <dgm:prSet presAssocID="{4A7A5EC7-5BC5-4926-AE00-570513C6AFD2}" presName="parentLeftMargin" presStyleLbl="node1" presStyleIdx="1" presStyleCnt="6"/>
      <dgm:spPr/>
    </dgm:pt>
    <dgm:pt modelId="{D2785AEB-7499-4656-A472-2284D12FC8B3}" type="pres">
      <dgm:prSet presAssocID="{4A7A5EC7-5BC5-4926-AE00-570513C6AFD2}" presName="parentText" presStyleLbl="node1" presStyleIdx="2" presStyleCnt="6" custScaleX="130968">
        <dgm:presLayoutVars>
          <dgm:chMax val="0"/>
          <dgm:bulletEnabled val="1"/>
        </dgm:presLayoutVars>
      </dgm:prSet>
      <dgm:spPr/>
    </dgm:pt>
    <dgm:pt modelId="{9D46D34D-8CF8-494F-BBC9-AA88121270ED}" type="pres">
      <dgm:prSet presAssocID="{4A7A5EC7-5BC5-4926-AE00-570513C6AFD2}" presName="negativeSpace" presStyleCnt="0"/>
      <dgm:spPr/>
    </dgm:pt>
    <dgm:pt modelId="{6653D48E-BACC-4A94-A743-FB1F81C6F420}" type="pres">
      <dgm:prSet presAssocID="{4A7A5EC7-5BC5-4926-AE00-570513C6AFD2}" presName="childText" presStyleLbl="conFgAcc1" presStyleIdx="2" presStyleCnt="6">
        <dgm:presLayoutVars>
          <dgm:bulletEnabled val="1"/>
        </dgm:presLayoutVars>
      </dgm:prSet>
      <dgm:spPr/>
    </dgm:pt>
    <dgm:pt modelId="{5C82B3B1-58DE-4FAC-873A-074FBF70BD22}" type="pres">
      <dgm:prSet presAssocID="{7261FFF5-0F4A-4236-B370-FB10194EF16E}" presName="spaceBetweenRectangles" presStyleCnt="0"/>
      <dgm:spPr/>
    </dgm:pt>
    <dgm:pt modelId="{D6EF73E4-CA96-4614-8BEB-3350A390A930}" type="pres">
      <dgm:prSet presAssocID="{757489FF-E5A1-4E1B-8D06-DD48C595F264}" presName="parentLin" presStyleCnt="0"/>
      <dgm:spPr/>
    </dgm:pt>
    <dgm:pt modelId="{CB94EA4C-C5E8-451D-B976-2EC6A3B31C1E}" type="pres">
      <dgm:prSet presAssocID="{757489FF-E5A1-4E1B-8D06-DD48C595F264}" presName="parentLeftMargin" presStyleLbl="node1" presStyleIdx="2" presStyleCnt="6"/>
      <dgm:spPr/>
    </dgm:pt>
    <dgm:pt modelId="{EFBDAB7A-74D4-4A9D-888B-332AEA69AE73}" type="pres">
      <dgm:prSet presAssocID="{757489FF-E5A1-4E1B-8D06-DD48C595F264}" presName="parentText" presStyleLbl="node1" presStyleIdx="3" presStyleCnt="6" custScaleX="130968">
        <dgm:presLayoutVars>
          <dgm:chMax val="0"/>
          <dgm:bulletEnabled val="1"/>
        </dgm:presLayoutVars>
      </dgm:prSet>
      <dgm:spPr/>
    </dgm:pt>
    <dgm:pt modelId="{BBB82C1B-BC27-46CA-8AB7-A0BBEA0FC5CA}" type="pres">
      <dgm:prSet presAssocID="{757489FF-E5A1-4E1B-8D06-DD48C595F264}" presName="negativeSpace" presStyleCnt="0"/>
      <dgm:spPr/>
    </dgm:pt>
    <dgm:pt modelId="{91DCC092-7CDB-47A6-BF78-494E559AD234}" type="pres">
      <dgm:prSet presAssocID="{757489FF-E5A1-4E1B-8D06-DD48C595F264}" presName="childText" presStyleLbl="conFgAcc1" presStyleIdx="3" presStyleCnt="6">
        <dgm:presLayoutVars>
          <dgm:bulletEnabled val="1"/>
        </dgm:presLayoutVars>
      </dgm:prSet>
      <dgm:spPr/>
    </dgm:pt>
    <dgm:pt modelId="{1CE87605-1DA6-4FA5-B39E-CAEDC595C399}" type="pres">
      <dgm:prSet presAssocID="{0247D51B-9ED3-47CC-92AC-047E42EAB205}" presName="spaceBetweenRectangles" presStyleCnt="0"/>
      <dgm:spPr/>
    </dgm:pt>
    <dgm:pt modelId="{4CCD3C2C-4FE9-4456-A062-BB8A3EA5376B}" type="pres">
      <dgm:prSet presAssocID="{E0853E1A-CDB3-4EEC-87C3-9EFB83B056B6}" presName="parentLin" presStyleCnt="0"/>
      <dgm:spPr/>
    </dgm:pt>
    <dgm:pt modelId="{C60D6994-4190-44A6-A5B5-8A70D4BBC611}" type="pres">
      <dgm:prSet presAssocID="{E0853E1A-CDB3-4EEC-87C3-9EFB83B056B6}" presName="parentLeftMargin" presStyleLbl="node1" presStyleIdx="3" presStyleCnt="6"/>
      <dgm:spPr/>
    </dgm:pt>
    <dgm:pt modelId="{8B99E8AB-69B4-40C5-B4A3-38528476AB5C}" type="pres">
      <dgm:prSet presAssocID="{E0853E1A-CDB3-4EEC-87C3-9EFB83B056B6}" presName="parentText" presStyleLbl="node1" presStyleIdx="4" presStyleCnt="6" custScaleX="130968">
        <dgm:presLayoutVars>
          <dgm:chMax val="0"/>
          <dgm:bulletEnabled val="1"/>
        </dgm:presLayoutVars>
      </dgm:prSet>
      <dgm:spPr/>
    </dgm:pt>
    <dgm:pt modelId="{FF75F590-3B13-4709-AAF2-7405C58F14B3}" type="pres">
      <dgm:prSet presAssocID="{E0853E1A-CDB3-4EEC-87C3-9EFB83B056B6}" presName="negativeSpace" presStyleCnt="0"/>
      <dgm:spPr/>
    </dgm:pt>
    <dgm:pt modelId="{EF23A8B4-F952-4FB5-B33C-6F17D5BE4FBD}" type="pres">
      <dgm:prSet presAssocID="{E0853E1A-CDB3-4EEC-87C3-9EFB83B056B6}" presName="childText" presStyleLbl="conFgAcc1" presStyleIdx="4" presStyleCnt="6">
        <dgm:presLayoutVars>
          <dgm:bulletEnabled val="1"/>
        </dgm:presLayoutVars>
      </dgm:prSet>
      <dgm:spPr/>
    </dgm:pt>
    <dgm:pt modelId="{FAE18475-D7AE-4239-A9E4-2C9B11220B8D}" type="pres">
      <dgm:prSet presAssocID="{6197AD11-B898-42F0-A640-8A7FB70914EF}" presName="spaceBetweenRectangles" presStyleCnt="0"/>
      <dgm:spPr/>
    </dgm:pt>
    <dgm:pt modelId="{F3029908-1C0D-4FB5-A002-704B6E146723}" type="pres">
      <dgm:prSet presAssocID="{5D45D3D3-AA75-4E26-BED4-CAA26C38DA6E}" presName="parentLin" presStyleCnt="0"/>
      <dgm:spPr/>
    </dgm:pt>
    <dgm:pt modelId="{70A68E8D-175E-4417-965B-D03EA935F932}" type="pres">
      <dgm:prSet presAssocID="{5D45D3D3-AA75-4E26-BED4-CAA26C38DA6E}" presName="parentLeftMargin" presStyleLbl="node1" presStyleIdx="4" presStyleCnt="6"/>
      <dgm:spPr/>
    </dgm:pt>
    <dgm:pt modelId="{C4851F8D-7EC3-4DA9-B329-8F3169DB7248}" type="pres">
      <dgm:prSet presAssocID="{5D45D3D3-AA75-4E26-BED4-CAA26C38DA6E}" presName="parentText" presStyleLbl="node1" presStyleIdx="5" presStyleCnt="6" custScaleX="130968">
        <dgm:presLayoutVars>
          <dgm:chMax val="0"/>
          <dgm:bulletEnabled val="1"/>
        </dgm:presLayoutVars>
      </dgm:prSet>
      <dgm:spPr/>
    </dgm:pt>
    <dgm:pt modelId="{E65E17FC-8582-41D6-B0A3-C64E7AF74CF5}" type="pres">
      <dgm:prSet presAssocID="{5D45D3D3-AA75-4E26-BED4-CAA26C38DA6E}" presName="negativeSpace" presStyleCnt="0"/>
      <dgm:spPr/>
    </dgm:pt>
    <dgm:pt modelId="{57645CBD-A313-4BF0-96AA-D92FE4025230}" type="pres">
      <dgm:prSet presAssocID="{5D45D3D3-AA75-4E26-BED4-CAA26C38DA6E}" presName="childText" presStyleLbl="conFgAcc1" presStyleIdx="5" presStyleCnt="6">
        <dgm:presLayoutVars>
          <dgm:bulletEnabled val="1"/>
        </dgm:presLayoutVars>
      </dgm:prSet>
      <dgm:spPr/>
    </dgm:pt>
  </dgm:ptLst>
  <dgm:cxnLst>
    <dgm:cxn modelId="{D85F620D-FC90-4271-AA2A-55BCD06D5493}" srcId="{A0E57EAA-47BC-4F6E-8CEA-36B348611F0A}" destId="{A01FAEF9-23FC-448E-9172-4D9A3005116D}" srcOrd="0" destOrd="0" parTransId="{25D6F1F1-0C35-4859-A138-B40249F013D2}" sibTransId="{B97DD4A1-9C7B-4266-A8E4-0DC0B5D99241}"/>
    <dgm:cxn modelId="{D283960D-715B-4250-978F-D4E0C07B72FF}" type="presOf" srcId="{04DF4AEF-744B-4422-BD21-B3E557AACD3A}" destId="{1D4E952B-3FC6-4C72-B28D-5E4C7A251F14}" srcOrd="1" destOrd="0" presId="urn:microsoft.com/office/officeart/2005/8/layout/list1"/>
    <dgm:cxn modelId="{929DC011-4029-4F82-90B0-3A06A5F98B0A}" type="presOf" srcId="{A01FAEF9-23FC-448E-9172-4D9A3005116D}" destId="{50AB47D5-242E-48B1-B664-1E9C9F3438FC}" srcOrd="1" destOrd="0" presId="urn:microsoft.com/office/officeart/2005/8/layout/list1"/>
    <dgm:cxn modelId="{55F1C116-E871-498A-8E0B-143333AF76E2}" type="presOf" srcId="{4A7A5EC7-5BC5-4926-AE00-570513C6AFD2}" destId="{D2785AEB-7499-4656-A472-2284D12FC8B3}" srcOrd="1" destOrd="0" presId="urn:microsoft.com/office/officeart/2005/8/layout/list1"/>
    <dgm:cxn modelId="{604C0432-82B7-4FCE-AE95-861A07398291}" type="presOf" srcId="{757489FF-E5A1-4E1B-8D06-DD48C595F264}" destId="{EFBDAB7A-74D4-4A9D-888B-332AEA69AE73}" srcOrd="1" destOrd="0" presId="urn:microsoft.com/office/officeart/2005/8/layout/list1"/>
    <dgm:cxn modelId="{A9B6926E-82AC-4939-A571-A58168A19BCE}" type="presOf" srcId="{A0E57EAA-47BC-4F6E-8CEA-36B348611F0A}" destId="{5DAE78DC-027A-4390-B29E-5829F6B745DB}" srcOrd="0" destOrd="0" presId="urn:microsoft.com/office/officeart/2005/8/layout/list1"/>
    <dgm:cxn modelId="{D598EB6F-ED09-4B85-BFA1-68EB0A89F5EA}" type="presOf" srcId="{E0853E1A-CDB3-4EEC-87C3-9EFB83B056B6}" destId="{8B99E8AB-69B4-40C5-B4A3-38528476AB5C}" srcOrd="1" destOrd="0" presId="urn:microsoft.com/office/officeart/2005/8/layout/list1"/>
    <dgm:cxn modelId="{830FEE71-53E7-428C-91DF-9A430D8151BA}" type="presOf" srcId="{5D45D3D3-AA75-4E26-BED4-CAA26C38DA6E}" destId="{C4851F8D-7EC3-4DA9-B329-8F3169DB7248}" srcOrd="1" destOrd="0" presId="urn:microsoft.com/office/officeart/2005/8/layout/list1"/>
    <dgm:cxn modelId="{DF615282-4032-4FD5-B46A-D637C3CAA595}" srcId="{A0E57EAA-47BC-4F6E-8CEA-36B348611F0A}" destId="{4A7A5EC7-5BC5-4926-AE00-570513C6AFD2}" srcOrd="2" destOrd="0" parTransId="{D308BF7B-E9D8-453D-A4EB-44BB5CA30268}" sibTransId="{7261FFF5-0F4A-4236-B370-FB10194EF16E}"/>
    <dgm:cxn modelId="{B1C18C87-59D5-4BAA-B03A-7C917F81EEBB}" type="presOf" srcId="{4A7A5EC7-5BC5-4926-AE00-570513C6AFD2}" destId="{9CE77DF1-5510-4D5B-AC82-096D6EF9D0B3}" srcOrd="0" destOrd="0" presId="urn:microsoft.com/office/officeart/2005/8/layout/list1"/>
    <dgm:cxn modelId="{6825DD98-8EA4-43CC-9F3C-A0894D97FFE7}" srcId="{A0E57EAA-47BC-4F6E-8CEA-36B348611F0A}" destId="{04DF4AEF-744B-4422-BD21-B3E557AACD3A}" srcOrd="1" destOrd="0" parTransId="{53D1310D-1B4E-40B7-9183-849EDB030360}" sibTransId="{944B8580-D432-46B8-9967-E4F43D1184A3}"/>
    <dgm:cxn modelId="{3C9C52A0-9C52-42A0-A5AF-6D575D986F39}" srcId="{A0E57EAA-47BC-4F6E-8CEA-36B348611F0A}" destId="{5D45D3D3-AA75-4E26-BED4-CAA26C38DA6E}" srcOrd="5" destOrd="0" parTransId="{3E91A89C-11CA-4144-BF40-E91C7D4CE286}" sibTransId="{113DE87C-0BD1-4CCE-88CB-49354665D50A}"/>
    <dgm:cxn modelId="{EE370DC0-0029-4EBF-AC1D-19D510356866}" type="presOf" srcId="{757489FF-E5A1-4E1B-8D06-DD48C595F264}" destId="{CB94EA4C-C5E8-451D-B976-2EC6A3B31C1E}" srcOrd="0" destOrd="0" presId="urn:microsoft.com/office/officeart/2005/8/layout/list1"/>
    <dgm:cxn modelId="{97A4C1C2-E5D0-4A22-8425-00A4D60ECAE0}" srcId="{A0E57EAA-47BC-4F6E-8CEA-36B348611F0A}" destId="{E0853E1A-CDB3-4EEC-87C3-9EFB83B056B6}" srcOrd="4" destOrd="0" parTransId="{874CAADB-06DF-43A2-9128-7B83449D3DE8}" sibTransId="{6197AD11-B898-42F0-A640-8A7FB70914EF}"/>
    <dgm:cxn modelId="{B65C2DCE-CEC3-4D68-B786-ACB827D25892}" srcId="{A0E57EAA-47BC-4F6E-8CEA-36B348611F0A}" destId="{757489FF-E5A1-4E1B-8D06-DD48C595F264}" srcOrd="3" destOrd="0" parTransId="{1928FE67-FD21-46BE-B17B-0BBDD30736B8}" sibTransId="{0247D51B-9ED3-47CC-92AC-047E42EAB205}"/>
    <dgm:cxn modelId="{795A52E8-F3F1-4630-AC31-3D25BCE2A425}" type="presOf" srcId="{5D45D3D3-AA75-4E26-BED4-CAA26C38DA6E}" destId="{70A68E8D-175E-4417-965B-D03EA935F932}" srcOrd="0" destOrd="0" presId="urn:microsoft.com/office/officeart/2005/8/layout/list1"/>
    <dgm:cxn modelId="{3A1667E9-1072-47D3-964E-0AC3FF572B3D}" type="presOf" srcId="{A01FAEF9-23FC-448E-9172-4D9A3005116D}" destId="{42338872-7E9B-4DB9-AD56-5287F869B446}" srcOrd="0" destOrd="0" presId="urn:microsoft.com/office/officeart/2005/8/layout/list1"/>
    <dgm:cxn modelId="{F18CE8ED-1CA5-4356-A889-9433F8CBCDBF}" type="presOf" srcId="{04DF4AEF-744B-4422-BD21-B3E557AACD3A}" destId="{58AEC793-6507-478C-9673-8278AD55A2BF}" srcOrd="0" destOrd="0" presId="urn:microsoft.com/office/officeart/2005/8/layout/list1"/>
    <dgm:cxn modelId="{0A695AF1-3954-4065-8889-722BAAC4B339}" type="presOf" srcId="{E0853E1A-CDB3-4EEC-87C3-9EFB83B056B6}" destId="{C60D6994-4190-44A6-A5B5-8A70D4BBC611}" srcOrd="0" destOrd="0" presId="urn:microsoft.com/office/officeart/2005/8/layout/list1"/>
    <dgm:cxn modelId="{68813CA4-DE39-44C2-94C3-5E0587E4BCC6}" type="presParOf" srcId="{5DAE78DC-027A-4390-B29E-5829F6B745DB}" destId="{19773565-4F87-4E28-ADE2-A9B418D58CE5}" srcOrd="0" destOrd="0" presId="urn:microsoft.com/office/officeart/2005/8/layout/list1"/>
    <dgm:cxn modelId="{704D6C83-90E5-4C21-B420-E185D9BF7B4D}" type="presParOf" srcId="{19773565-4F87-4E28-ADE2-A9B418D58CE5}" destId="{42338872-7E9B-4DB9-AD56-5287F869B446}" srcOrd="0" destOrd="0" presId="urn:microsoft.com/office/officeart/2005/8/layout/list1"/>
    <dgm:cxn modelId="{9210FC7A-08DB-44B5-8F55-F4B00EB70C5C}" type="presParOf" srcId="{19773565-4F87-4E28-ADE2-A9B418D58CE5}" destId="{50AB47D5-242E-48B1-B664-1E9C9F3438FC}" srcOrd="1" destOrd="0" presId="urn:microsoft.com/office/officeart/2005/8/layout/list1"/>
    <dgm:cxn modelId="{49473DC0-B6E9-4BD6-A682-A9559BD35141}" type="presParOf" srcId="{5DAE78DC-027A-4390-B29E-5829F6B745DB}" destId="{E8CE645B-86AF-4E4D-9FDA-EAAB6E757BDC}" srcOrd="1" destOrd="0" presId="urn:microsoft.com/office/officeart/2005/8/layout/list1"/>
    <dgm:cxn modelId="{A6F8FE75-756D-4A6F-8E09-B91A410B9409}" type="presParOf" srcId="{5DAE78DC-027A-4390-B29E-5829F6B745DB}" destId="{ADE7D57E-9015-46EB-9017-39A35BCF9C46}" srcOrd="2" destOrd="0" presId="urn:microsoft.com/office/officeart/2005/8/layout/list1"/>
    <dgm:cxn modelId="{B7CD130D-7C97-4F82-A813-FE8B6C2521F6}" type="presParOf" srcId="{5DAE78DC-027A-4390-B29E-5829F6B745DB}" destId="{C971BAB4-2340-47FF-96FD-CE2C4AC55E5A}" srcOrd="3" destOrd="0" presId="urn:microsoft.com/office/officeart/2005/8/layout/list1"/>
    <dgm:cxn modelId="{0FC23456-7152-457A-8E89-FF259AA4BAEF}" type="presParOf" srcId="{5DAE78DC-027A-4390-B29E-5829F6B745DB}" destId="{A696F604-C776-4D76-BFC7-ECC91D9C2E10}" srcOrd="4" destOrd="0" presId="urn:microsoft.com/office/officeart/2005/8/layout/list1"/>
    <dgm:cxn modelId="{A2175E11-5E51-401C-86DA-D07D938D53D0}" type="presParOf" srcId="{A696F604-C776-4D76-BFC7-ECC91D9C2E10}" destId="{58AEC793-6507-478C-9673-8278AD55A2BF}" srcOrd="0" destOrd="0" presId="urn:microsoft.com/office/officeart/2005/8/layout/list1"/>
    <dgm:cxn modelId="{9BA1B351-1ABC-41A3-842D-448C655F5427}" type="presParOf" srcId="{A696F604-C776-4D76-BFC7-ECC91D9C2E10}" destId="{1D4E952B-3FC6-4C72-B28D-5E4C7A251F14}" srcOrd="1" destOrd="0" presId="urn:microsoft.com/office/officeart/2005/8/layout/list1"/>
    <dgm:cxn modelId="{AD8455D2-F94F-4B82-AE5C-DD146849F4F7}" type="presParOf" srcId="{5DAE78DC-027A-4390-B29E-5829F6B745DB}" destId="{CBAC00B5-F490-4CDE-BCDA-86332F10E5EA}" srcOrd="5" destOrd="0" presId="urn:microsoft.com/office/officeart/2005/8/layout/list1"/>
    <dgm:cxn modelId="{BF053BCC-A6BE-4735-947C-C5C8EAF0F898}" type="presParOf" srcId="{5DAE78DC-027A-4390-B29E-5829F6B745DB}" destId="{4824BA1C-D36E-4555-AD6B-7DE56CDA0810}" srcOrd="6" destOrd="0" presId="urn:microsoft.com/office/officeart/2005/8/layout/list1"/>
    <dgm:cxn modelId="{B25ECEAE-062B-491A-AD06-7912863C422D}" type="presParOf" srcId="{5DAE78DC-027A-4390-B29E-5829F6B745DB}" destId="{2E3B3DDB-A9FE-4190-958E-142A90FF25D0}" srcOrd="7" destOrd="0" presId="urn:microsoft.com/office/officeart/2005/8/layout/list1"/>
    <dgm:cxn modelId="{B44E3531-832E-4A5F-8643-99A6F42A891D}" type="presParOf" srcId="{5DAE78DC-027A-4390-B29E-5829F6B745DB}" destId="{BCBEE61C-3976-4BA4-BC90-F3D8F4C278E9}" srcOrd="8" destOrd="0" presId="urn:microsoft.com/office/officeart/2005/8/layout/list1"/>
    <dgm:cxn modelId="{49018BE1-D1C0-4E1B-9428-3C3DE28ED543}" type="presParOf" srcId="{BCBEE61C-3976-4BA4-BC90-F3D8F4C278E9}" destId="{9CE77DF1-5510-4D5B-AC82-096D6EF9D0B3}" srcOrd="0" destOrd="0" presId="urn:microsoft.com/office/officeart/2005/8/layout/list1"/>
    <dgm:cxn modelId="{59A85A21-31DC-4ABE-9262-4A481459748A}" type="presParOf" srcId="{BCBEE61C-3976-4BA4-BC90-F3D8F4C278E9}" destId="{D2785AEB-7499-4656-A472-2284D12FC8B3}" srcOrd="1" destOrd="0" presId="urn:microsoft.com/office/officeart/2005/8/layout/list1"/>
    <dgm:cxn modelId="{15D09F8A-930A-45EE-8AC9-13E01241FEC9}" type="presParOf" srcId="{5DAE78DC-027A-4390-B29E-5829F6B745DB}" destId="{9D46D34D-8CF8-494F-BBC9-AA88121270ED}" srcOrd="9" destOrd="0" presId="urn:microsoft.com/office/officeart/2005/8/layout/list1"/>
    <dgm:cxn modelId="{206C2314-6A53-46DF-A167-C91D31820ED8}" type="presParOf" srcId="{5DAE78DC-027A-4390-B29E-5829F6B745DB}" destId="{6653D48E-BACC-4A94-A743-FB1F81C6F420}" srcOrd="10" destOrd="0" presId="urn:microsoft.com/office/officeart/2005/8/layout/list1"/>
    <dgm:cxn modelId="{EC9D9E40-CB5D-4FEE-9B1A-1CA0DDA3EA2E}" type="presParOf" srcId="{5DAE78DC-027A-4390-B29E-5829F6B745DB}" destId="{5C82B3B1-58DE-4FAC-873A-074FBF70BD22}" srcOrd="11" destOrd="0" presId="urn:microsoft.com/office/officeart/2005/8/layout/list1"/>
    <dgm:cxn modelId="{A438BF1F-0AFD-4C88-81AA-3080D880498B}" type="presParOf" srcId="{5DAE78DC-027A-4390-B29E-5829F6B745DB}" destId="{D6EF73E4-CA96-4614-8BEB-3350A390A930}" srcOrd="12" destOrd="0" presId="urn:microsoft.com/office/officeart/2005/8/layout/list1"/>
    <dgm:cxn modelId="{53F83E8E-0EF7-4C80-9CD8-CC4FC86E12D5}" type="presParOf" srcId="{D6EF73E4-CA96-4614-8BEB-3350A390A930}" destId="{CB94EA4C-C5E8-451D-B976-2EC6A3B31C1E}" srcOrd="0" destOrd="0" presId="urn:microsoft.com/office/officeart/2005/8/layout/list1"/>
    <dgm:cxn modelId="{B773F20C-172B-47D1-B3A9-6E1B61643044}" type="presParOf" srcId="{D6EF73E4-CA96-4614-8BEB-3350A390A930}" destId="{EFBDAB7A-74D4-4A9D-888B-332AEA69AE73}" srcOrd="1" destOrd="0" presId="urn:microsoft.com/office/officeart/2005/8/layout/list1"/>
    <dgm:cxn modelId="{BFCEC15F-FEE4-4660-A9AB-BC42E5F4DD35}" type="presParOf" srcId="{5DAE78DC-027A-4390-B29E-5829F6B745DB}" destId="{BBB82C1B-BC27-46CA-8AB7-A0BBEA0FC5CA}" srcOrd="13" destOrd="0" presId="urn:microsoft.com/office/officeart/2005/8/layout/list1"/>
    <dgm:cxn modelId="{00294A36-994D-45BF-945B-44DD26221894}" type="presParOf" srcId="{5DAE78DC-027A-4390-B29E-5829F6B745DB}" destId="{91DCC092-7CDB-47A6-BF78-494E559AD234}" srcOrd="14" destOrd="0" presId="urn:microsoft.com/office/officeart/2005/8/layout/list1"/>
    <dgm:cxn modelId="{4143BFA7-9172-463A-AA57-4C1031CD148D}" type="presParOf" srcId="{5DAE78DC-027A-4390-B29E-5829F6B745DB}" destId="{1CE87605-1DA6-4FA5-B39E-CAEDC595C399}" srcOrd="15" destOrd="0" presId="urn:microsoft.com/office/officeart/2005/8/layout/list1"/>
    <dgm:cxn modelId="{57918DA0-054D-481A-A1A7-CBAFEDB3E78B}" type="presParOf" srcId="{5DAE78DC-027A-4390-B29E-5829F6B745DB}" destId="{4CCD3C2C-4FE9-4456-A062-BB8A3EA5376B}" srcOrd="16" destOrd="0" presId="urn:microsoft.com/office/officeart/2005/8/layout/list1"/>
    <dgm:cxn modelId="{73ADFE84-BA7B-474A-A5C6-D9B53C47C793}" type="presParOf" srcId="{4CCD3C2C-4FE9-4456-A062-BB8A3EA5376B}" destId="{C60D6994-4190-44A6-A5B5-8A70D4BBC611}" srcOrd="0" destOrd="0" presId="urn:microsoft.com/office/officeart/2005/8/layout/list1"/>
    <dgm:cxn modelId="{DFC1B6D6-D8D6-4499-B8D1-F41F94633267}" type="presParOf" srcId="{4CCD3C2C-4FE9-4456-A062-BB8A3EA5376B}" destId="{8B99E8AB-69B4-40C5-B4A3-38528476AB5C}" srcOrd="1" destOrd="0" presId="urn:microsoft.com/office/officeart/2005/8/layout/list1"/>
    <dgm:cxn modelId="{BFCF2D84-3E18-40A8-8EA8-C74FA93A1CDD}" type="presParOf" srcId="{5DAE78DC-027A-4390-B29E-5829F6B745DB}" destId="{FF75F590-3B13-4709-AAF2-7405C58F14B3}" srcOrd="17" destOrd="0" presId="urn:microsoft.com/office/officeart/2005/8/layout/list1"/>
    <dgm:cxn modelId="{13408886-81E4-4536-A224-6A8F492A1D1E}" type="presParOf" srcId="{5DAE78DC-027A-4390-B29E-5829F6B745DB}" destId="{EF23A8B4-F952-4FB5-B33C-6F17D5BE4FBD}" srcOrd="18" destOrd="0" presId="urn:microsoft.com/office/officeart/2005/8/layout/list1"/>
    <dgm:cxn modelId="{891784B2-8488-4AE6-B726-D719A19C1832}" type="presParOf" srcId="{5DAE78DC-027A-4390-B29E-5829F6B745DB}" destId="{FAE18475-D7AE-4239-A9E4-2C9B11220B8D}" srcOrd="19" destOrd="0" presId="urn:microsoft.com/office/officeart/2005/8/layout/list1"/>
    <dgm:cxn modelId="{2CE3437A-3101-434C-84AA-F64ADBA5DAAE}" type="presParOf" srcId="{5DAE78DC-027A-4390-B29E-5829F6B745DB}" destId="{F3029908-1C0D-4FB5-A002-704B6E146723}" srcOrd="20" destOrd="0" presId="urn:microsoft.com/office/officeart/2005/8/layout/list1"/>
    <dgm:cxn modelId="{B2719D17-FFFD-4887-9AFF-2667DCF689C4}" type="presParOf" srcId="{F3029908-1C0D-4FB5-A002-704B6E146723}" destId="{70A68E8D-175E-4417-965B-D03EA935F932}" srcOrd="0" destOrd="0" presId="urn:microsoft.com/office/officeart/2005/8/layout/list1"/>
    <dgm:cxn modelId="{C66286C9-A830-4315-BA92-C3B7F5060967}" type="presParOf" srcId="{F3029908-1C0D-4FB5-A002-704B6E146723}" destId="{C4851F8D-7EC3-4DA9-B329-8F3169DB7248}" srcOrd="1" destOrd="0" presId="urn:microsoft.com/office/officeart/2005/8/layout/list1"/>
    <dgm:cxn modelId="{0A32C5C4-E837-4B12-ABE6-9523D640F916}" type="presParOf" srcId="{5DAE78DC-027A-4390-B29E-5829F6B745DB}" destId="{E65E17FC-8582-41D6-B0A3-C64E7AF74CF5}" srcOrd="21" destOrd="0" presId="urn:microsoft.com/office/officeart/2005/8/layout/list1"/>
    <dgm:cxn modelId="{629DD7C0-6886-4F24-8D47-D81EFF7AF3F1}" type="presParOf" srcId="{5DAE78DC-027A-4390-B29E-5829F6B745DB}" destId="{57645CBD-A313-4BF0-96AA-D92FE4025230}"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B35C3339-A81B-4400-A810-D0D06B9429A3}">
      <dgm:prSet custT="1"/>
      <dgm:spPr/>
      <dgm:t>
        <a:bodyPr/>
        <a:lstStyle/>
        <a:p>
          <a:r>
            <a:rPr lang="en-GB" sz="1800" b="1" dirty="0">
              <a:solidFill>
                <a:schemeClr val="bg1"/>
              </a:solidFill>
            </a:rPr>
            <a:t>Online Support Webchat</a:t>
          </a:r>
        </a:p>
      </dgm:t>
    </dgm:pt>
    <dgm:pt modelId="{14AFA1E7-DC38-4BA2-BFED-94E410CCC78D}" type="parTrans" cxnId="{875A834E-3BD3-4B69-B7BB-3FEE3956EFF0}">
      <dgm:prSet/>
      <dgm:spPr/>
      <dgm:t>
        <a:bodyPr/>
        <a:lstStyle/>
        <a:p>
          <a:endParaRPr lang="en-GB">
            <a:solidFill>
              <a:schemeClr val="tx1"/>
            </a:solidFill>
          </a:endParaRPr>
        </a:p>
      </dgm:t>
    </dgm:pt>
    <dgm:pt modelId="{6C08E329-DE9B-401D-AFAD-9812E1A888E7}" type="sibTrans" cxnId="{875A834E-3BD3-4B69-B7BB-3FEE3956EFF0}">
      <dgm:prSet/>
      <dgm:spPr/>
      <dgm:t>
        <a:bodyPr/>
        <a:lstStyle/>
        <a:p>
          <a:endParaRPr lang="en-GB">
            <a:solidFill>
              <a:schemeClr val="tx1"/>
            </a:solidFill>
          </a:endParaRPr>
        </a:p>
      </dgm:t>
    </dgm:pt>
    <dgm:pt modelId="{817C6758-BB3C-4238-AEC6-C294BC4D0C2F}">
      <dgm:prSet custT="1"/>
      <dgm:spPr/>
      <dgm:t>
        <a:bodyPr/>
        <a:lstStyle/>
        <a:p>
          <a:r>
            <a:rPr lang="en-GB" sz="1800" b="1">
              <a:solidFill>
                <a:schemeClr val="bg1"/>
              </a:solidFill>
            </a:rPr>
            <a:t>Webinar Recordings</a:t>
          </a:r>
        </a:p>
      </dgm:t>
    </dgm:pt>
    <dgm:pt modelId="{0CDD2F1D-7352-4ECA-8BD2-BCF4530B0D9A}" type="parTrans" cxnId="{DF136F73-6E4D-49A6-AE0E-F16A36B1B07E}">
      <dgm:prSet/>
      <dgm:spPr/>
      <dgm:t>
        <a:bodyPr/>
        <a:lstStyle/>
        <a:p>
          <a:endParaRPr lang="en-GB">
            <a:solidFill>
              <a:schemeClr val="tx1"/>
            </a:solidFill>
          </a:endParaRPr>
        </a:p>
      </dgm:t>
    </dgm:pt>
    <dgm:pt modelId="{A37DBEA1-0418-4940-92F3-4D745BF975FA}" type="sibTrans" cxnId="{DF136F73-6E4D-49A6-AE0E-F16A36B1B07E}">
      <dgm:prSet/>
      <dgm:spPr/>
      <dgm:t>
        <a:bodyPr/>
        <a:lstStyle/>
        <a:p>
          <a:endParaRPr lang="en-GB">
            <a:solidFill>
              <a:schemeClr val="tx1"/>
            </a:solidFill>
          </a:endParaRPr>
        </a:p>
      </dgm:t>
    </dgm:pt>
    <dgm:pt modelId="{9AB8DC72-3743-4347-AFDE-FA81DC32C4DE}">
      <dgm:prSet custT="1"/>
      <dgm:spPr/>
      <dgm:t>
        <a:bodyPr/>
        <a:lstStyle/>
        <a:p>
          <a:r>
            <a:rPr lang="en-GB" sz="1800">
              <a:solidFill>
                <a:schemeClr val="tx1"/>
              </a:solidFill>
            </a:rPr>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endParaRPr>
        </a:p>
      </dgm:t>
    </dgm:pt>
    <dgm:pt modelId="{F52BA62B-01BB-43ED-BC06-399838749566}" type="sibTrans" cxnId="{47BC9C78-6A5E-4521-AA53-B1FCF8BC6993}">
      <dgm:prSet/>
      <dgm:spPr/>
      <dgm:t>
        <a:bodyPr/>
        <a:lstStyle/>
        <a:p>
          <a:endParaRPr lang="en-GB">
            <a:solidFill>
              <a:schemeClr val="tx1"/>
            </a:solidFill>
          </a:endParaRPr>
        </a:p>
      </dgm:t>
    </dgm:pt>
    <dgm:pt modelId="{1ACFDEDA-C65A-4719-A1C4-907D4D8ED6AA}">
      <dgm:prSet custT="1"/>
      <dgm:spPr/>
      <dgm:t>
        <a:bodyPr/>
        <a:lstStyle/>
        <a:p>
          <a:r>
            <a:rPr lang="en-GB" sz="1800">
              <a:solidFill>
                <a:schemeClr val="tx1"/>
              </a:solidFill>
            </a:rPr>
            <a:t>Popular sessions are posted on the training website: </a:t>
          </a:r>
          <a:r>
            <a:rPr lang="en-GB" sz="1800">
              <a:hlinkClick xmlns:r="http://schemas.openxmlformats.org/officeDocument/2006/relationships" r:id="rId1"/>
            </a:rPr>
            <a:t>Ministry of Justice</a:t>
          </a:r>
          <a:endParaRPr lang="en-GB" sz="1800">
            <a:solidFill>
              <a:schemeClr val="tx1"/>
            </a:solidFill>
          </a:endParaRPr>
        </a:p>
      </dgm:t>
    </dgm:pt>
    <dgm:pt modelId="{D0472BEE-B72A-4B74-AD67-60CBA67680C0}" type="parTrans" cxnId="{D07709A5-82E2-4556-B367-86A02293D130}">
      <dgm:prSet/>
      <dgm:spPr/>
      <dgm:t>
        <a:bodyPr/>
        <a:lstStyle/>
        <a:p>
          <a:endParaRPr lang="en-GB">
            <a:solidFill>
              <a:schemeClr val="tx1"/>
            </a:solidFill>
          </a:endParaRPr>
        </a:p>
      </dgm:t>
    </dgm:pt>
    <dgm:pt modelId="{E55098D6-E1A0-4FC2-BE29-9C8C9D7ABCC0}" type="sibTrans" cxnId="{D07709A5-82E2-4556-B367-86A02293D130}">
      <dgm:prSet/>
      <dgm:spPr/>
      <dgm:t>
        <a:bodyPr/>
        <a:lstStyle/>
        <a:p>
          <a:endParaRPr lang="en-GB">
            <a:solidFill>
              <a:schemeClr val="tx1"/>
            </a:solidFill>
          </a:endParaRPr>
        </a:p>
      </dgm:t>
    </dgm:pt>
    <dgm:pt modelId="{6A1EAA89-7FEB-4802-B11C-555F6B0880A4}">
      <dgm:prSet custT="1"/>
      <dgm:spPr/>
      <dgm:t>
        <a:bodyPr/>
        <a:lstStyle/>
        <a:p>
          <a:r>
            <a:rPr lang="en-GB" sz="1800" b="0" dirty="0">
              <a:solidFill>
                <a:schemeClr val="tx1"/>
              </a:solidFill>
            </a:rPr>
            <a:t>Use Webchat for help with IT system issues</a:t>
          </a:r>
          <a:endParaRPr lang="en-GB" sz="1800" b="1" dirty="0">
            <a:solidFill>
              <a:schemeClr val="bg1"/>
            </a:solidFill>
          </a:endParaRPr>
        </a:p>
      </dgm:t>
    </dgm:pt>
    <dgm:pt modelId="{82A01B7D-31EE-482B-908F-34172038CE52}" type="parTrans" cxnId="{A5438F17-D190-4A42-B825-A690098521C0}">
      <dgm:prSet/>
      <dgm:spPr/>
      <dgm:t>
        <a:bodyPr/>
        <a:lstStyle/>
        <a:p>
          <a:endParaRPr lang="en-GB"/>
        </a:p>
      </dgm:t>
    </dgm:pt>
    <dgm:pt modelId="{8B2BBEFD-5018-44C6-AFF6-0A7EFB01576B}" type="sibTrans" cxnId="{A5438F17-D190-4A42-B825-A690098521C0}">
      <dgm:prSet/>
      <dgm:spPr/>
      <dgm:t>
        <a:bodyPr/>
        <a:lstStyle/>
        <a:p>
          <a:endParaRPr lang="en-GB"/>
        </a:p>
      </dgm:t>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2"/>
      <dgm:spPr/>
    </dgm:pt>
    <dgm:pt modelId="{150576E2-B4C6-4050-8FD4-CA95B847155B}" type="pres">
      <dgm:prSet presAssocID="{B35C3339-A81B-4400-A810-D0D06B9429A3}" presName="parentText" presStyleLbl="node1" presStyleIdx="0" presStyleCnt="2">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2">
        <dgm:presLayoutVars>
          <dgm:bulletEnabled val="1"/>
        </dgm:presLayoutVars>
      </dgm:prSet>
      <dgm:spPr/>
    </dgm:pt>
    <dgm:pt modelId="{AE3A173B-1284-41E7-8DDD-891D24D4FE94}" type="pres">
      <dgm:prSet presAssocID="{6C08E329-DE9B-401D-AFAD-9812E1A888E7}"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0" presStyleCnt="2"/>
      <dgm:spPr/>
    </dgm:pt>
    <dgm:pt modelId="{DE41F533-A90B-4791-A97F-D2263066D35F}" type="pres">
      <dgm:prSet presAssocID="{817C6758-BB3C-4238-AEC6-C294BC4D0C2F}" presName="parentText" presStyleLbl="node1" presStyleIdx="1" presStyleCnt="2">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1" presStyleCnt="2">
        <dgm:presLayoutVars>
          <dgm:bulletEnabled val="1"/>
        </dgm:presLayoutVars>
      </dgm:prSet>
      <dgm:spPr/>
    </dgm:pt>
  </dgm:ptLst>
  <dgm:cxnLst>
    <dgm:cxn modelId="{4863BA04-A8FF-4E34-930D-6D4C6804B033}" type="presOf" srcId="{4F72BB69-779C-4E92-8A9B-EF5EF705EDE1}" destId="{F326CDFE-C63A-487F-A5D8-1814D1401B77}" srcOrd="0" destOrd="0" presId="urn:microsoft.com/office/officeart/2005/8/layout/list1"/>
    <dgm:cxn modelId="{75F24F0F-65E9-4734-81A7-BE2EEE008E1B}" type="presOf" srcId="{B35C3339-A81B-4400-A810-D0D06B9429A3}" destId="{D4175619-06B1-4389-8556-B80F04529D31}" srcOrd="0" destOrd="0" presId="urn:microsoft.com/office/officeart/2005/8/layout/list1"/>
    <dgm:cxn modelId="{A5438F17-D190-4A42-B825-A690098521C0}" srcId="{B35C3339-A81B-4400-A810-D0D06B9429A3}" destId="{6A1EAA89-7FEB-4802-B11C-555F6B0880A4}" srcOrd="0" destOrd="0" parTransId="{82A01B7D-31EE-482B-908F-34172038CE52}" sibTransId="{8B2BBEFD-5018-44C6-AFF6-0A7EFB01576B}"/>
    <dgm:cxn modelId="{9A99A73A-3C7C-44B4-9A33-682E7B13ED2F}" type="presOf" srcId="{9AB8DC72-3743-4347-AFDE-FA81DC32C4DE}" destId="{64286BCF-409A-4199-93D7-EC97D8E5BBF6}" srcOrd="0" destOrd="0" presId="urn:microsoft.com/office/officeart/2005/8/layout/list1"/>
    <dgm:cxn modelId="{875A834E-3BD3-4B69-B7BB-3FEE3956EFF0}" srcId="{4F72BB69-779C-4E92-8A9B-EF5EF705EDE1}" destId="{B35C3339-A81B-4400-A810-D0D06B9429A3}" srcOrd="0" destOrd="0" parTransId="{14AFA1E7-DC38-4BA2-BFED-94E410CCC78D}" sibTransId="{6C08E329-DE9B-401D-AFAD-9812E1A888E7}"/>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1" destOrd="0" parTransId="{0CDD2F1D-7352-4ECA-8BD2-BCF4530B0D9A}" sibTransId="{A37DBEA1-0418-4940-92F3-4D745BF975FA}"/>
    <dgm:cxn modelId="{47BC9C78-6A5E-4521-AA53-B1FCF8BC6993}" srcId="{817C6758-BB3C-4238-AEC6-C294BC4D0C2F}" destId="{9AB8DC72-3743-4347-AFDE-FA81DC32C4DE}" srcOrd="0" destOrd="0" parTransId="{2910D8AB-EC8B-4A7F-A821-1192B1B27DF2}" sibTransId="{F52BA62B-01BB-43ED-BC06-399838749566}"/>
    <dgm:cxn modelId="{B5B44B80-08D4-4A49-AC76-5ABDD0310F2D}" type="presOf" srcId="{817C6758-BB3C-4238-AEC6-C294BC4D0C2F}" destId="{9FD5DA56-32BF-4A54-AE52-FB5398107B42}" srcOrd="0" destOrd="0" presId="urn:microsoft.com/office/officeart/2005/8/layout/list1"/>
    <dgm:cxn modelId="{C3752D82-09EB-42CF-8233-B8BEF8C40E5E}" type="presOf" srcId="{B35C3339-A81B-4400-A810-D0D06B9429A3}" destId="{150576E2-B4C6-4050-8FD4-CA95B847155B}" srcOrd="1"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0C37EDFE-956E-4888-9324-42A3DA581C5B}" type="presOf" srcId="{6A1EAA89-7FEB-4802-B11C-555F6B0880A4}" destId="{3E190518-22F1-4646-9759-29626193A688}" srcOrd="0" destOrd="0" presId="urn:microsoft.com/office/officeart/2005/8/layout/list1"/>
    <dgm:cxn modelId="{56FB2365-5E02-403C-A788-32ACC1377BE0}" type="presParOf" srcId="{F326CDFE-C63A-487F-A5D8-1814D1401B77}" destId="{0B836C4D-980A-4A32-A67E-A3263397AAF8}" srcOrd="0" destOrd="0" presId="urn:microsoft.com/office/officeart/2005/8/layout/list1"/>
    <dgm:cxn modelId="{7E55AAF8-0458-44A7-896A-8A8A12D27F45}" type="presParOf" srcId="{0B836C4D-980A-4A32-A67E-A3263397AAF8}" destId="{D4175619-06B1-4389-8556-B80F04529D31}" srcOrd="0" destOrd="0" presId="urn:microsoft.com/office/officeart/2005/8/layout/list1"/>
    <dgm:cxn modelId="{FD279FEF-22A7-43D1-8EC6-E41A5876F661}" type="presParOf" srcId="{0B836C4D-980A-4A32-A67E-A3263397AAF8}" destId="{150576E2-B4C6-4050-8FD4-CA95B847155B}" srcOrd="1" destOrd="0" presId="urn:microsoft.com/office/officeart/2005/8/layout/list1"/>
    <dgm:cxn modelId="{11ACD913-89CB-40DF-A077-56E5D3C723E6}" type="presParOf" srcId="{F326CDFE-C63A-487F-A5D8-1814D1401B77}" destId="{37DBEDC6-2265-4286-87D7-73FC1C3033AD}" srcOrd="1" destOrd="0" presId="urn:microsoft.com/office/officeart/2005/8/layout/list1"/>
    <dgm:cxn modelId="{32DDD340-6618-41E2-AD64-755A1EADC830}" type="presParOf" srcId="{F326CDFE-C63A-487F-A5D8-1814D1401B77}" destId="{3E190518-22F1-4646-9759-29626193A688}" srcOrd="2" destOrd="0" presId="urn:microsoft.com/office/officeart/2005/8/layout/list1"/>
    <dgm:cxn modelId="{C112CD38-44A7-4CCF-9653-F3ED5DD53C16}" type="presParOf" srcId="{F326CDFE-C63A-487F-A5D8-1814D1401B77}" destId="{AE3A173B-1284-41E7-8DDD-891D24D4FE94}" srcOrd="3" destOrd="0" presId="urn:microsoft.com/office/officeart/2005/8/layout/list1"/>
    <dgm:cxn modelId="{919C55E5-0735-46CD-A558-564340347501}" type="presParOf" srcId="{F326CDFE-C63A-487F-A5D8-1814D1401B77}" destId="{DA47DCFA-7712-4297-AE48-025230E92E85}" srcOrd="4"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5" destOrd="0" presId="urn:microsoft.com/office/officeart/2005/8/layout/list1"/>
    <dgm:cxn modelId="{45C7D6A9-B542-4B13-A3D1-64E3F584B5EA}" type="presParOf" srcId="{F326CDFE-C63A-487F-A5D8-1814D1401B77}" destId="{64286BCF-409A-4199-93D7-EC97D8E5BBF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a:solidFill>
                <a:schemeClr val="tx1"/>
              </a:solidFill>
            </a:rPr>
            <a:t>Legal Aid Bulletin</a:t>
          </a:r>
          <a:endParaRPr lang="en-GB" sz="2000">
            <a:solidFill>
              <a:schemeClr val="tx1"/>
            </a:solidFill>
          </a:endParaRPr>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a:solidFill>
                <a:schemeClr val="tx1"/>
              </a:solidFill>
            </a:rPr>
            <a:t>Social Media</a:t>
          </a:r>
          <a:endParaRPr lang="en-GB" sz="2000">
            <a:solidFill>
              <a:schemeClr val="tx1"/>
            </a:solidFill>
          </a:endParaRPr>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FAA44475-7955-4192-A42C-471014DFFBF1}">
      <dgm:prSet custT="1"/>
      <dgm:spPr/>
      <dgm:t>
        <a:bodyPr/>
        <a:lstStyle/>
        <a:p>
          <a:pPr algn="l">
            <a:lnSpc>
              <a:spcPct val="100000"/>
            </a:lnSpc>
          </a:pPr>
          <a:r>
            <a:rPr lang="en-US" sz="2000" b="1">
              <a:solidFill>
                <a:schemeClr val="tx1"/>
              </a:solidFill>
            </a:rPr>
            <a:t>LAA Portal</a:t>
          </a:r>
          <a:endParaRPr lang="en-GB" sz="2000">
            <a:solidFill>
              <a:schemeClr val="tx1"/>
            </a:solidFill>
          </a:endParaRPr>
        </a:p>
      </dgm:t>
    </dgm:pt>
    <dgm:pt modelId="{571C5CB2-87B8-418E-AAE1-F66C9467D25B}" type="parTrans" cxnId="{BFA6143D-0B79-48F8-BD2A-F3BC3195CF93}">
      <dgm:prSet/>
      <dgm:spPr/>
      <dgm:t>
        <a:bodyPr/>
        <a:lstStyle/>
        <a:p>
          <a:endParaRPr lang="en-GB"/>
        </a:p>
      </dgm:t>
    </dgm:pt>
    <dgm:pt modelId="{AA35D885-ABF7-4907-9930-44FF2209C97C}" type="sibTrans" cxnId="{BFA6143D-0B79-48F8-BD2A-F3BC3195CF93}">
      <dgm:prSet/>
      <dgm:spPr/>
      <dgm:t>
        <a:bodyPr/>
        <a:lstStyle/>
        <a:p>
          <a:endParaRPr lang="en-GB"/>
        </a:p>
      </dgm:t>
    </dgm:pt>
    <dgm:pt modelId="{9F8AC92B-0CFF-4D2A-87E0-238590224107}">
      <dgm:prSet custT="1"/>
      <dgm:spPr/>
      <dgm:t>
        <a:bodyPr/>
        <a:lstStyle/>
        <a:p>
          <a:pPr algn="l">
            <a:lnSpc>
              <a:spcPct val="100000"/>
            </a:lnSpc>
          </a:pPr>
          <a:r>
            <a:rPr lang="en-US" sz="1800" b="0">
              <a:solidFill>
                <a:schemeClr val="tx1"/>
              </a:solidFill>
            </a:rPr>
            <a:t>A fortnightly e-alert with links to relevant pages</a:t>
          </a:r>
          <a:endParaRPr lang="en-GB" sz="1800">
            <a:solidFill>
              <a:schemeClr val="tx1"/>
            </a:solidFill>
          </a:endParaRPr>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C633FD28-E165-4631-82DA-99D4C0D77243}">
      <dgm:prSet custT="1"/>
      <dgm:spPr/>
      <dgm:t>
        <a:bodyPr/>
        <a:lstStyle/>
        <a:p>
          <a:pPr algn="l">
            <a:lnSpc>
              <a:spcPct val="100000"/>
            </a:lnSpc>
          </a:pPr>
          <a:r>
            <a:rPr lang="en-US" sz="1800" b="0">
              <a:solidFill>
                <a:schemeClr val="tx1"/>
              </a:solidFill>
            </a:rPr>
            <a:t>Follow us on Twitter</a:t>
          </a:r>
          <a:endParaRPr lang="en-GB" sz="1800">
            <a:solidFill>
              <a:schemeClr val="tx1"/>
            </a:solidFill>
          </a:endParaRPr>
        </a:p>
      </dgm:t>
    </dgm:pt>
    <dgm:pt modelId="{8166A4F0-003E-4E85-A83E-DFE5B0EA1970}" type="parTrans" cxnId="{998CC519-5ACA-499C-8278-9DE36AD1EB9E}">
      <dgm:prSet/>
      <dgm:spPr/>
      <dgm:t>
        <a:bodyPr/>
        <a:lstStyle/>
        <a:p>
          <a:endParaRPr lang="en-GB"/>
        </a:p>
      </dgm:t>
    </dgm:pt>
    <dgm:pt modelId="{948ACCE0-DEDC-4FC8-BD19-5C0E1C06F3DC}" type="sibTrans" cxnId="{998CC519-5ACA-499C-8278-9DE36AD1EB9E}">
      <dgm:prSet/>
      <dgm:spPr/>
      <dgm:t>
        <a:bodyPr/>
        <a:lstStyle/>
        <a:p>
          <a:endParaRPr lang="en-GB"/>
        </a:p>
      </dgm:t>
    </dgm:pt>
    <dgm:pt modelId="{62D036EE-9F11-4D32-A62B-CB208FF88BA7}">
      <dgm:prSet custT="1"/>
      <dgm:spPr/>
      <dgm:t>
        <a:bodyPr/>
        <a:lstStyle/>
        <a:p>
          <a:pPr algn="l">
            <a:lnSpc>
              <a:spcPct val="100000"/>
            </a:lnSpc>
          </a:pPr>
          <a:r>
            <a:rPr lang="en-US" sz="1800" b="0">
              <a:solidFill>
                <a:schemeClr val="tx1"/>
              </a:solidFill>
            </a:rPr>
            <a:t>We post the status of our online systems on the portal’s home page</a:t>
          </a:r>
          <a:endParaRPr lang="en-GB" sz="1800">
            <a:solidFill>
              <a:schemeClr val="tx1"/>
            </a:solidFill>
          </a:endParaRPr>
        </a:p>
      </dgm:t>
    </dgm:pt>
    <dgm:pt modelId="{1C6EE094-98E8-4F36-9B83-EC9FA59B2747}" type="parTrans" cxnId="{201A1579-72E3-480A-90D6-08B92754CF06}">
      <dgm:prSet/>
      <dgm:spPr/>
      <dgm:t>
        <a:bodyPr/>
        <a:lstStyle/>
        <a:p>
          <a:endParaRPr lang="en-GB"/>
        </a:p>
      </dgm:t>
    </dgm:pt>
    <dgm:pt modelId="{5C5022AF-7524-494D-AB19-7C0AB219053F}" type="sibTrans" cxnId="{201A1579-72E3-480A-90D6-08B92754CF06}">
      <dgm:prSet/>
      <dgm:spPr/>
      <dgm:t>
        <a:bodyPr/>
        <a:lstStyle/>
        <a:p>
          <a:endParaRPr lang="en-GB"/>
        </a:p>
      </dgm:t>
    </dgm:pt>
    <dgm:pt modelId="{EDE521FA-F07E-47B4-8BFF-7ED707C3B7A6}">
      <dgm:prSet custT="1"/>
      <dgm:spPr/>
      <dgm:t>
        <a:bodyPr/>
        <a:lstStyle/>
        <a:p>
          <a:pPr algn="l">
            <a:lnSpc>
              <a:spcPct val="100000"/>
            </a:lnSpc>
          </a:pPr>
          <a:r>
            <a:rPr lang="en-US" sz="1800" b="0">
              <a:solidFill>
                <a:schemeClr val="tx1"/>
              </a:solidFill>
            </a:rPr>
            <a:t>Join our thousands of subscribers</a:t>
          </a:r>
          <a:endParaRPr lang="en-GB" sz="1800">
            <a:solidFill>
              <a:schemeClr val="tx1"/>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7527E50-5219-4043-8AF4-B716E7867316}">
      <dgm:prSet custT="1"/>
      <dgm:spPr/>
      <dgm:t>
        <a:bodyPr/>
        <a:lstStyle/>
        <a:p>
          <a:pPr algn="l">
            <a:lnSpc>
              <a:spcPct val="100000"/>
            </a:lnSpc>
          </a:pPr>
          <a:r>
            <a:rPr lang="en-GB" sz="1800">
              <a:solidFill>
                <a:schemeClr val="tx1"/>
              </a:solidFill>
            </a:rPr>
            <a:t>Read our blog</a:t>
          </a:r>
        </a:p>
      </dgm:t>
    </dgm:pt>
    <dgm:pt modelId="{2D4FDB7A-B06A-4991-86C8-12F3B2300E2D}" type="parTrans" cxnId="{04EFEDE2-1535-4CB3-AD27-F1C0AFA56AF3}">
      <dgm:prSet/>
      <dgm:spPr/>
      <dgm:t>
        <a:bodyPr/>
        <a:lstStyle/>
        <a:p>
          <a:endParaRPr lang="en-GB"/>
        </a:p>
      </dgm:t>
    </dgm:pt>
    <dgm:pt modelId="{80574B66-473E-4701-A6F9-817B8E57E4AD}" type="sibTrans" cxnId="{04EFEDE2-1535-4CB3-AD27-F1C0AFA56AF3}">
      <dgm:prSet/>
      <dgm:spPr/>
      <dgm:t>
        <a:bodyPr/>
        <a:lstStyle/>
        <a:p>
          <a:endParaRPr lang="en-GB"/>
        </a:p>
      </dgm:t>
    </dgm:pt>
    <dgm:pt modelId="{1E0E2585-6D64-4BCA-A4D7-BA1944500266}">
      <dgm:prSet custT="1"/>
      <dgm:spPr/>
      <dgm:t>
        <a:bodyPr/>
        <a:lstStyle/>
        <a:p>
          <a:pPr algn="l">
            <a:lnSpc>
              <a:spcPct val="100000"/>
            </a:lnSpc>
          </a:pPr>
          <a:r>
            <a:rPr lang="en-US" sz="1800" b="0">
              <a:solidFill>
                <a:schemeClr val="tx1"/>
              </a:solidFill>
            </a:rPr>
            <a:t>Get help from our customer </a:t>
          </a:r>
          <a:r>
            <a:rPr lang="en-GB" sz="1800">
              <a:solidFill>
                <a:schemeClr val="tx1"/>
              </a:solidFill>
            </a:rPr>
            <a:t>service twitter account</a:t>
          </a:r>
        </a:p>
      </dgm:t>
    </dgm:pt>
    <dgm:pt modelId="{D5747840-D600-42AD-B042-A64012FACEE5}" type="parTrans" cxnId="{C55B9942-CC5C-4F8B-9A43-31563B4D7D9F}">
      <dgm:prSet/>
      <dgm:spPr/>
      <dgm:t>
        <a:bodyPr/>
        <a:lstStyle/>
        <a:p>
          <a:endParaRPr lang="en-GB"/>
        </a:p>
      </dgm:t>
    </dgm:pt>
    <dgm:pt modelId="{70A872F3-6C01-4B1B-9562-C2729DE86D7E}" type="sibTrans" cxnId="{C55B9942-CC5C-4F8B-9A43-31563B4D7D9F}">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31085" custLinFactNeighborX="15657" custLinFactNeighborY="6231">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C55B9942-CC5C-4F8B-9A43-31563B4D7D9F}" srcId="{95F5C3FB-93E0-49F7-813C-41F0B37D5EFF}" destId="{1E0E2585-6D64-4BCA-A4D7-BA1944500266}" srcOrd="1" destOrd="0" parTransId="{D5747840-D600-42AD-B042-A64012FACEE5}" sibTransId="{70A872F3-6C01-4B1B-9562-C2729DE86D7E}"/>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FCC069FD-CF8B-4980-8581-03B757562DDB}" type="presOf" srcId="{1E0E2585-6D64-4BCA-A4D7-BA1944500266}" destId="{1DB7C282-84EA-4A18-AFDC-B0F17F2DC774}" srcOrd="0" destOrd="2" presId="urn:microsoft.com/office/officeart/2009/3/layout/StepUpProcess"/>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7D57E-9015-46EB-9017-39A35BCF9C46}">
      <dsp:nvSpPr>
        <dsp:cNvPr id="0" name=""/>
        <dsp:cNvSpPr/>
      </dsp:nvSpPr>
      <dsp:spPr>
        <a:xfrm>
          <a:off x="0" y="316291"/>
          <a:ext cx="9584616" cy="4283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AB47D5-242E-48B1-B664-1E9C9F3438FC}">
      <dsp:nvSpPr>
        <dsp:cNvPr id="0" name=""/>
        <dsp:cNvSpPr/>
      </dsp:nvSpPr>
      <dsp:spPr>
        <a:xfrm>
          <a:off x="479230" y="65371"/>
          <a:ext cx="878694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dirty="0"/>
            <a:t>The claim form</a:t>
          </a:r>
        </a:p>
      </dsp:txBody>
      <dsp:txXfrm>
        <a:off x="503728" y="89869"/>
        <a:ext cx="8737949" cy="452844"/>
      </dsp:txXfrm>
    </dsp:sp>
    <dsp:sp modelId="{4824BA1C-D36E-4555-AD6B-7DE56CDA0810}">
      <dsp:nvSpPr>
        <dsp:cNvPr id="0" name=""/>
        <dsp:cNvSpPr/>
      </dsp:nvSpPr>
      <dsp:spPr>
        <a:xfrm>
          <a:off x="0" y="1087411"/>
          <a:ext cx="9584616" cy="4283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4E952B-3FC6-4C72-B28D-5E4C7A251F14}">
      <dsp:nvSpPr>
        <dsp:cNvPr id="0" name=""/>
        <dsp:cNvSpPr/>
      </dsp:nvSpPr>
      <dsp:spPr>
        <a:xfrm>
          <a:off x="479230" y="836491"/>
          <a:ext cx="878694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dirty="0" err="1"/>
            <a:t>Fastrak</a:t>
          </a:r>
          <a:r>
            <a:rPr lang="en-US" sz="2000" b="1" kern="1200" dirty="0"/>
            <a:t> (DCO1) claims and non-</a:t>
          </a:r>
          <a:r>
            <a:rPr lang="en-US" sz="2000" b="1" kern="1200" dirty="0" err="1"/>
            <a:t>fastrak</a:t>
          </a:r>
          <a:r>
            <a:rPr lang="en-US" sz="2000" b="1" kern="1200" dirty="0"/>
            <a:t> (DCO2) claims </a:t>
          </a:r>
        </a:p>
      </dsp:txBody>
      <dsp:txXfrm>
        <a:off x="503728" y="860989"/>
        <a:ext cx="8737949" cy="452844"/>
      </dsp:txXfrm>
    </dsp:sp>
    <dsp:sp modelId="{6653D48E-BACC-4A94-A743-FB1F81C6F420}">
      <dsp:nvSpPr>
        <dsp:cNvPr id="0" name=""/>
        <dsp:cNvSpPr/>
      </dsp:nvSpPr>
      <dsp:spPr>
        <a:xfrm>
          <a:off x="0" y="1858531"/>
          <a:ext cx="9584616" cy="4283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785AEB-7499-4656-A472-2284D12FC8B3}">
      <dsp:nvSpPr>
        <dsp:cNvPr id="0" name=""/>
        <dsp:cNvSpPr/>
      </dsp:nvSpPr>
      <dsp:spPr>
        <a:xfrm>
          <a:off x="479230" y="1607611"/>
          <a:ext cx="878694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dirty="0"/>
            <a:t>General guidance</a:t>
          </a:r>
        </a:p>
      </dsp:txBody>
      <dsp:txXfrm>
        <a:off x="503728" y="1632109"/>
        <a:ext cx="8737949" cy="452844"/>
      </dsp:txXfrm>
    </dsp:sp>
    <dsp:sp modelId="{91DCC092-7CDB-47A6-BF78-494E559AD234}">
      <dsp:nvSpPr>
        <dsp:cNvPr id="0" name=""/>
        <dsp:cNvSpPr/>
      </dsp:nvSpPr>
      <dsp:spPr>
        <a:xfrm>
          <a:off x="0" y="2629651"/>
          <a:ext cx="9584616" cy="4283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BDAB7A-74D4-4A9D-888B-332AEA69AE73}">
      <dsp:nvSpPr>
        <dsp:cNvPr id="0" name=""/>
        <dsp:cNvSpPr/>
      </dsp:nvSpPr>
      <dsp:spPr>
        <a:xfrm>
          <a:off x="479230" y="2378731"/>
          <a:ext cx="878694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dirty="0"/>
            <a:t>Where to send your claim and digital time converter</a:t>
          </a:r>
        </a:p>
      </dsp:txBody>
      <dsp:txXfrm>
        <a:off x="503728" y="2403229"/>
        <a:ext cx="8737949" cy="452844"/>
      </dsp:txXfrm>
    </dsp:sp>
    <dsp:sp modelId="{EF23A8B4-F952-4FB5-B33C-6F17D5BE4FBD}">
      <dsp:nvSpPr>
        <dsp:cNvPr id="0" name=""/>
        <dsp:cNvSpPr/>
      </dsp:nvSpPr>
      <dsp:spPr>
        <a:xfrm>
          <a:off x="0" y="3400771"/>
          <a:ext cx="9584616" cy="4283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99E8AB-69B4-40C5-B4A3-38528476AB5C}">
      <dsp:nvSpPr>
        <dsp:cNvPr id="0" name=""/>
        <dsp:cNvSpPr/>
      </dsp:nvSpPr>
      <dsp:spPr>
        <a:xfrm>
          <a:off x="479230" y="3149851"/>
          <a:ext cx="878694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dirty="0"/>
            <a:t>Common reject reasons</a:t>
          </a:r>
        </a:p>
      </dsp:txBody>
      <dsp:txXfrm>
        <a:off x="503728" y="3174349"/>
        <a:ext cx="8737949" cy="452844"/>
      </dsp:txXfrm>
    </dsp:sp>
    <dsp:sp modelId="{57645CBD-A313-4BF0-96AA-D92FE4025230}">
      <dsp:nvSpPr>
        <dsp:cNvPr id="0" name=""/>
        <dsp:cNvSpPr/>
      </dsp:nvSpPr>
      <dsp:spPr>
        <a:xfrm>
          <a:off x="0" y="4171891"/>
          <a:ext cx="9584616" cy="4283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851F8D-7EC3-4DA9-B329-8F3169DB7248}">
      <dsp:nvSpPr>
        <dsp:cNvPr id="0" name=""/>
        <dsp:cNvSpPr/>
      </dsp:nvSpPr>
      <dsp:spPr>
        <a:xfrm>
          <a:off x="479230" y="3920971"/>
          <a:ext cx="878694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dirty="0"/>
            <a:t>Additional training and guidance available</a:t>
          </a:r>
        </a:p>
      </dsp:txBody>
      <dsp:txXfrm>
        <a:off x="503728" y="3945469"/>
        <a:ext cx="8737949"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666462"/>
          <a:ext cx="10138391" cy="13111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93726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solidFill>
                <a:schemeClr val="tx1"/>
              </a:solidFill>
            </a:rPr>
            <a:t>Use Webchat for help with IT system issues</a:t>
          </a:r>
          <a:endParaRPr lang="en-GB" sz="1800" b="1" kern="1200" dirty="0">
            <a:solidFill>
              <a:schemeClr val="bg1"/>
            </a:solidFill>
          </a:endParaRPr>
        </a:p>
      </dsp:txBody>
      <dsp:txXfrm>
        <a:off x="0" y="666462"/>
        <a:ext cx="10138391" cy="1311187"/>
      </dsp:txXfrm>
    </dsp:sp>
    <dsp:sp modelId="{150576E2-B4C6-4050-8FD4-CA95B847155B}">
      <dsp:nvSpPr>
        <dsp:cNvPr id="0" name=""/>
        <dsp:cNvSpPr/>
      </dsp:nvSpPr>
      <dsp:spPr>
        <a:xfrm>
          <a:off x="506919" y="2262"/>
          <a:ext cx="7096873" cy="132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bg1"/>
              </a:solidFill>
            </a:rPr>
            <a:t>Online Support Webchat</a:t>
          </a:r>
        </a:p>
      </dsp:txBody>
      <dsp:txXfrm>
        <a:off x="571766" y="67109"/>
        <a:ext cx="6967179" cy="1198706"/>
      </dsp:txXfrm>
    </dsp:sp>
    <dsp:sp modelId="{64286BCF-409A-4199-93D7-EC97D8E5BBF6}">
      <dsp:nvSpPr>
        <dsp:cNvPr id="0" name=""/>
        <dsp:cNvSpPr/>
      </dsp:nvSpPr>
      <dsp:spPr>
        <a:xfrm>
          <a:off x="0" y="2884849"/>
          <a:ext cx="10138391" cy="1842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93726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solidFill>
                <a:schemeClr val="tx1"/>
              </a:solidFill>
            </a:rPr>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a:solidFill>
                <a:schemeClr val="tx1"/>
              </a:solidFill>
            </a:rPr>
            <a:t>Popular sessions are posted on the training website: </a:t>
          </a:r>
          <a:r>
            <a:rPr lang="en-GB" sz="1800" kern="1200">
              <a:hlinkClick xmlns:r="http://schemas.openxmlformats.org/officeDocument/2006/relationships" r:id="rId1"/>
            </a:rPr>
            <a:t>Ministry of Justice</a:t>
          </a:r>
          <a:endParaRPr lang="en-GB" sz="1800" kern="1200">
            <a:solidFill>
              <a:schemeClr val="tx1"/>
            </a:solidFill>
          </a:endParaRPr>
        </a:p>
      </dsp:txBody>
      <dsp:txXfrm>
        <a:off x="0" y="2884849"/>
        <a:ext cx="10138391" cy="1842750"/>
      </dsp:txXfrm>
    </dsp:sp>
    <dsp:sp modelId="{DE41F533-A90B-4791-A97F-D2263066D35F}">
      <dsp:nvSpPr>
        <dsp:cNvPr id="0" name=""/>
        <dsp:cNvSpPr/>
      </dsp:nvSpPr>
      <dsp:spPr>
        <a:xfrm>
          <a:off x="506919" y="2220649"/>
          <a:ext cx="7096873" cy="1328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solidFill>
                <a:schemeClr val="bg1"/>
              </a:solidFill>
            </a:rPr>
            <a:t>Webinar Recordings</a:t>
          </a:r>
        </a:p>
      </dsp:txBody>
      <dsp:txXfrm>
        <a:off x="571766" y="2285496"/>
        <a:ext cx="6967179" cy="1198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936009"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2388990"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Legal Aid Bulletin</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A fortnightly e-alert with links to relevant pages</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Join our thousands of subscribers</a:t>
          </a:r>
          <a:endParaRPr lang="en-GB" sz="1800" kern="1200">
            <a:solidFill>
              <a:schemeClr val="tx1"/>
            </a:solidFill>
          </a:endParaRPr>
        </a:p>
      </dsp:txBody>
      <dsp:txXfrm>
        <a:off x="2388990" y="1293864"/>
        <a:ext cx="2646209" cy="1580392"/>
      </dsp:txXfrm>
    </dsp:sp>
    <dsp:sp modelId="{56E93CB9-72B4-4F91-A22C-AF9924480AB8}">
      <dsp:nvSpPr>
        <dsp:cNvPr id="0" name=""/>
        <dsp:cNvSpPr/>
      </dsp:nvSpPr>
      <dsp:spPr>
        <a:xfrm>
          <a:off x="4563870"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012402"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5638887" y="844529"/>
          <a:ext cx="2363398"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Social Media</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Follow us on Twitter</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Get help from our customer </a:t>
          </a:r>
          <a:r>
            <a:rPr lang="en-GB" sz="1800" kern="1200">
              <a:solidFill>
                <a:schemeClr val="tx1"/>
              </a:solidFill>
            </a:rPr>
            <a:t>service twitter account</a:t>
          </a:r>
        </a:p>
        <a:p>
          <a:pPr marL="171450" lvl="1" indent="-171450" algn="l" defTabSz="800100">
            <a:lnSpc>
              <a:spcPct val="100000"/>
            </a:lnSpc>
            <a:spcBef>
              <a:spcPct val="0"/>
            </a:spcBef>
            <a:spcAft>
              <a:spcPct val="15000"/>
            </a:spcAft>
            <a:buChar char="•"/>
          </a:pPr>
          <a:r>
            <a:rPr lang="en-GB" sz="1800" kern="1200">
              <a:solidFill>
                <a:schemeClr val="tx1"/>
              </a:solidFill>
            </a:rPr>
            <a:t>Read our blog</a:t>
          </a:r>
        </a:p>
      </dsp:txBody>
      <dsp:txXfrm>
        <a:off x="5638887" y="844529"/>
        <a:ext cx="2363398" cy="1580392"/>
      </dsp:txXfrm>
    </dsp:sp>
    <dsp:sp modelId="{64CA9253-242E-45BF-96BC-52521496B7E4}">
      <dsp:nvSpPr>
        <dsp:cNvPr id="0" name=""/>
        <dsp:cNvSpPr/>
      </dsp:nvSpPr>
      <dsp:spPr>
        <a:xfrm>
          <a:off x="7519317"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8849078"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8420868"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LAA Portal</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We post the status of our online systems on the portal’s home page</a:t>
          </a:r>
          <a:endParaRPr lang="en-GB" sz="1800" kern="1200">
            <a:solidFill>
              <a:schemeClr val="tx1"/>
            </a:solidFill>
          </a:endParaRPr>
        </a:p>
      </dsp:txBody>
      <dsp:txXfrm>
        <a:off x="8420868"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A3F0D45-D11F-4443-A210-A41819458A7A}" type="datetimeFigureOut">
              <a:rPr lang="en-GB" smtClean="0"/>
              <a:t>10/10/2022</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a:t>
            </a:fld>
            <a:endParaRPr lang="en-GB"/>
          </a:p>
        </p:txBody>
      </p:sp>
    </p:spTree>
    <p:extLst>
      <p:ext uri="{BB962C8B-B14F-4D97-AF65-F5344CB8AC3E}">
        <p14:creationId xmlns:p14="http://schemas.microsoft.com/office/powerpoint/2010/main" val="405238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21</a:t>
            </a:fld>
            <a:endParaRPr lang="en-GB"/>
          </a:p>
        </p:txBody>
      </p:sp>
    </p:spTree>
    <p:extLst>
      <p:ext uri="{BB962C8B-B14F-4D97-AF65-F5344CB8AC3E}">
        <p14:creationId xmlns:p14="http://schemas.microsoft.com/office/powerpoint/2010/main" val="342099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22</a:t>
            </a:fld>
            <a:endParaRPr lang="en-GB"/>
          </a:p>
        </p:txBody>
      </p:sp>
    </p:spTree>
    <p:extLst>
      <p:ext uri="{BB962C8B-B14F-4D97-AF65-F5344CB8AC3E}">
        <p14:creationId xmlns:p14="http://schemas.microsoft.com/office/powerpoint/2010/main" val="2731676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1"/>
            <a:ext cx="12189628" cy="6857999"/>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739006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40176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3" y="0"/>
            <a:ext cx="12189630"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55999" y="1329655"/>
            <a:ext cx="5263200"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200" y="1329655"/>
            <a:ext cx="5445031"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1111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3" y="0"/>
            <a:ext cx="12189630" cy="6858000"/>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298935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3" y="0"/>
            <a:ext cx="12189630"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55999" y="1329655"/>
            <a:ext cx="5263200"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44432"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62334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3" y="0"/>
            <a:ext cx="12189630" cy="6858000"/>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755999" y="1296000"/>
            <a:ext cx="10713189" cy="4266000"/>
          </a:xfrm>
        </p:spPr>
        <p:txBody>
          <a:bodyPr>
            <a:normAutofit/>
          </a:bodyPr>
          <a:lstStyle>
            <a:lvl1pPr>
              <a:defRPr sz="3400" b="0">
                <a:solidFill>
                  <a:schemeClr val="accent1"/>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0079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3" y="0"/>
            <a:ext cx="12189630" cy="6858000"/>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3840000" y="2129425"/>
            <a:ext cx="4512000" cy="1114816"/>
          </a:xfrm>
        </p:spPr>
        <p:txBody>
          <a:bodyPr anchor="ctr" anchorCtr="0">
            <a:normAutofit/>
          </a:bodyPr>
          <a:lstStyle>
            <a:lvl1pPr algn="ctr">
              <a:defRPr sz="9600" b="0">
                <a:solidFill>
                  <a:schemeClr val="bg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3840000" y="3244242"/>
            <a:ext cx="4512000" cy="1164921"/>
          </a:xfrm>
        </p:spPr>
        <p:txBody>
          <a:bodyPr>
            <a:normAutofit/>
          </a:bodyPr>
          <a:lstStyle>
            <a:lvl1pPr algn="ctr">
              <a:defRPr sz="3000">
                <a:solidFill>
                  <a:schemeClr val="bg1"/>
                </a:solidFill>
              </a:defRPr>
            </a:lvl1pPr>
          </a:lstStyle>
          <a:p>
            <a:pPr lvl="0"/>
            <a:r>
              <a:rPr lang="en-US"/>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a:t>On the Insert ribbon select Header &amp; Footer to edit this holding text- LAA Document 2019 – Optional Footer</a:t>
            </a:r>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4427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709" y="0"/>
            <a:ext cx="12221623" cy="6876000"/>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56000" y="2679834"/>
            <a:ext cx="102912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56000" y="3838833"/>
            <a:ext cx="71472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1"/>
            <a:ext cx="12189628" cy="6857999"/>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4888231"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4888231"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13th Floor (13.51) </a:t>
            </a:r>
            <a:br>
              <a:rPr lang="en-US"/>
            </a:br>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5"/>
            <a:ext cx="68352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gov.uk/government/organisations/legal-aid-agency</a:t>
            </a:r>
            <a:endParaRPr lang="en-US"/>
          </a:p>
        </p:txBody>
      </p:sp>
    </p:spTree>
    <p:extLst>
      <p:ext uri="{BB962C8B-B14F-4D97-AF65-F5344CB8AC3E}">
        <p14:creationId xmlns:p14="http://schemas.microsoft.com/office/powerpoint/2010/main" val="229655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755999" y="681136"/>
            <a:ext cx="10861233"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756000" y="1328400"/>
            <a:ext cx="10861234"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7785600" y="259251"/>
            <a:ext cx="3456000" cy="144000"/>
          </a:xfrm>
          <a:prstGeom prst="rect">
            <a:avLst/>
          </a:prstGeom>
        </p:spPr>
        <p:txBody>
          <a:bodyPr vert="horz" lIns="0" tIns="0" rIns="0" bIns="0" rtlCol="0" anchor="t" anchorCtr="0"/>
          <a:lstStyle>
            <a:lvl1pPr algn="r">
              <a:defRPr sz="1100">
                <a:solidFill>
                  <a:schemeClr val="tx1"/>
                </a:solidFill>
              </a:defRPr>
            </a:lvl1pPr>
          </a:lstStyle>
          <a:p>
            <a:endParaRPr lang="en-GB"/>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522516" y="6330808"/>
            <a:ext cx="9087085" cy="331250"/>
          </a:xfrm>
          <a:prstGeom prst="rect">
            <a:avLst/>
          </a:prstGeom>
        </p:spPr>
        <p:txBody>
          <a:bodyPr vert="horz" lIns="0" tIns="0" rIns="0" bIns="0" rtlCol="0" anchor="b" anchorCtr="0"/>
          <a:lstStyle>
            <a:lvl1pPr algn="r">
              <a:defRPr sz="1100">
                <a:solidFill>
                  <a:schemeClr val="tx1"/>
                </a:solidFill>
              </a:defRPr>
            </a:lvl1pPr>
          </a:lstStyle>
          <a:p>
            <a:r>
              <a:rPr lang="en-GB"/>
              <a:t>On the Insert ribbon select Header &amp; Footer to edit this holding text- LAA Document 2019 – Optional Footer</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371200" y="6223781"/>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dco@justice.gov.uk" TargetMode="External"/><Relationship Id="rId2" Type="http://schemas.openxmlformats.org/officeDocument/2006/relationships/hyperlink" Target="mailto:DCOfastrak@justice.gov.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ommunicationsdepartment@justice.gov.uk"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CCU@justice.gov.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egislation.gov.uk/uksi/1986/1335/contents/ma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592293/guide-2.doc" TargetMode="External"/><Relationship Id="rId5" Type="http://schemas.openxmlformats.org/officeDocument/2006/relationships/hyperlink" Target="https://assets.publishing.service.gov.uk/government/uploads/system/uploads/attachment_data/file/592292/guide-1.doc" TargetMode="External"/><Relationship Id="rId4" Type="http://schemas.openxmlformats.org/officeDocument/2006/relationships/hyperlink" Target="https://www.gov.uk/guidance/claim-back-costs-from-cases-in-the-criminal-courts" TargetMode="Externa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mailto:CCU@justice.gov.uk"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09-finding-a-purpose-and-selectin.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dco-non-fastrak-claims-form-dco2" TargetMode="External"/><Relationship Id="rId2" Type="http://schemas.openxmlformats.org/officeDocument/2006/relationships/hyperlink" Target="https://www.gov.uk/government/publications/dco-magistrates-court-fastrak-claims-form-dco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8371F0-E3C5-451C-A261-9FB619A309B6}"/>
              </a:ext>
            </a:extLst>
          </p:cNvPr>
          <p:cNvSpPr txBox="1">
            <a:spLocks noGrp="1"/>
          </p:cNvSpPr>
          <p:nvPr>
            <p:ph type="title" idx="4294967295"/>
          </p:nvPr>
        </p:nvSpPr>
        <p:spPr>
          <a:xfrm>
            <a:off x="756000" y="2679699"/>
            <a:ext cx="9940940" cy="17124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34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dirty="0">
                <a:ln>
                  <a:noFill/>
                </a:ln>
                <a:solidFill>
                  <a:schemeClr val="bg1"/>
                </a:solidFill>
                <a:effectLst/>
                <a:uLnTx/>
                <a:uFillTx/>
                <a:latin typeface="+mj-lt"/>
                <a:ea typeface="+mj-ea"/>
                <a:cs typeface="+mj-cs"/>
              </a:rPr>
              <a:t>Help us to say yes Webinar:</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dirty="0">
                <a:ln>
                  <a:noFill/>
                </a:ln>
                <a:solidFill>
                  <a:schemeClr val="bg1"/>
                </a:solidFill>
                <a:effectLst/>
                <a:uLnTx/>
                <a:uFillTx/>
                <a:latin typeface="+mj-lt"/>
                <a:ea typeface="+mj-ea"/>
                <a:cs typeface="+mj-cs"/>
              </a:rPr>
              <a:t> </a:t>
            </a:r>
            <a:br>
              <a:rPr kumimoji="0" lang="en-GB" sz="3400" b="1" i="0" u="none" strike="noStrike" kern="1200" cap="none" spc="0" normalizeH="0" baseline="0" noProof="0" dirty="0">
                <a:ln>
                  <a:noFill/>
                </a:ln>
                <a:solidFill>
                  <a:schemeClr val="bg1"/>
                </a:solidFill>
                <a:effectLst/>
                <a:uLnTx/>
                <a:uFillTx/>
                <a:latin typeface="+mj-lt"/>
                <a:ea typeface="+mj-ea"/>
                <a:cs typeface="+mj-cs"/>
              </a:rPr>
            </a:br>
            <a:r>
              <a:rPr kumimoji="0" lang="en-GB" sz="3400" b="1" i="0" u="none" strike="noStrike" kern="1200" cap="none" spc="0" normalizeH="0" baseline="0" noProof="0" dirty="0">
                <a:ln>
                  <a:noFill/>
                </a:ln>
                <a:solidFill>
                  <a:schemeClr val="bg1"/>
                </a:solidFill>
                <a:effectLst/>
                <a:uLnTx/>
                <a:uFillTx/>
                <a:latin typeface="+mj-lt"/>
                <a:ea typeface="+mj-ea"/>
                <a:cs typeface="+mj-cs"/>
              </a:rPr>
              <a:t>Claiming costs under a Defendant’s Costs Order</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GB" sz="3400" b="1" i="0" u="none" strike="noStrike" kern="1200" cap="none" spc="0" normalizeH="0" baseline="0" noProof="0" dirty="0">
                <a:ln>
                  <a:noFill/>
                </a:ln>
                <a:solidFill>
                  <a:schemeClr val="bg1"/>
                </a:solidFill>
                <a:effectLst/>
                <a:uLnTx/>
                <a:uFillTx/>
                <a:latin typeface="+mj-lt"/>
                <a:ea typeface="+mj-ea"/>
                <a:cs typeface="+mj-cs"/>
              </a:rPr>
            </a:br>
            <a:endParaRPr kumimoji="0" lang="en-GB" sz="34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Subtitle 2">
            <a:extLst>
              <a:ext uri="{FF2B5EF4-FFF2-40B4-BE49-F238E27FC236}">
                <a16:creationId xmlns:a16="http://schemas.microsoft.com/office/drawing/2014/main" id="{09688AD3-02D5-4E4F-B203-6CA09C841FF9}"/>
              </a:ext>
            </a:extLst>
          </p:cNvPr>
          <p:cNvSpPr>
            <a:spLocks noGrp="1"/>
          </p:cNvSpPr>
          <p:nvPr>
            <p:ph type="subTitle" idx="1"/>
          </p:nvPr>
        </p:nvSpPr>
        <p:spPr>
          <a:xfrm>
            <a:off x="756000" y="4175619"/>
            <a:ext cx="7390060" cy="1009124"/>
          </a:xfrm>
        </p:spPr>
        <p:txBody>
          <a:bodyPr/>
          <a:lstStyle/>
          <a:p>
            <a:r>
              <a:rPr lang="en-GB" dirty="0"/>
              <a:t>Criminal Cases Unit</a:t>
            </a:r>
          </a:p>
        </p:txBody>
      </p:sp>
      <p:sp>
        <p:nvSpPr>
          <p:cNvPr id="4" name="Text Placeholder 3">
            <a:extLst>
              <a:ext uri="{FF2B5EF4-FFF2-40B4-BE49-F238E27FC236}">
                <a16:creationId xmlns:a16="http://schemas.microsoft.com/office/drawing/2014/main" id="{D10D0ED2-F75B-4BB0-A59B-559239718398}"/>
              </a:ext>
            </a:extLst>
          </p:cNvPr>
          <p:cNvSpPr>
            <a:spLocks noGrp="1"/>
          </p:cNvSpPr>
          <p:nvPr>
            <p:ph type="body" sz="quarter" idx="10"/>
          </p:nvPr>
        </p:nvSpPr>
        <p:spPr>
          <a:xfrm>
            <a:off x="756000" y="5202458"/>
            <a:ext cx="4017600" cy="658696"/>
          </a:xfrm>
        </p:spPr>
        <p:txBody>
          <a:bodyPr>
            <a:normAutofit/>
          </a:bodyPr>
          <a:lstStyle/>
          <a:p>
            <a:r>
              <a:rPr lang="en-GB" sz="1200" dirty="0"/>
              <a:t>18 October 2022</a:t>
            </a:r>
          </a:p>
        </p:txBody>
      </p:sp>
    </p:spTree>
    <p:extLst>
      <p:ext uri="{BB962C8B-B14F-4D97-AF65-F5344CB8AC3E}">
        <p14:creationId xmlns:p14="http://schemas.microsoft.com/office/powerpoint/2010/main" val="150791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dirty="0"/>
              <a:t>Supporting information and documents:</a:t>
            </a:r>
          </a:p>
        </p:txBody>
      </p:sp>
      <p:sp>
        <p:nvSpPr>
          <p:cNvPr id="15" name="Footer Placeholder 1">
            <a:extLst>
              <a:ext uri="{FF2B5EF4-FFF2-40B4-BE49-F238E27FC236}">
                <a16:creationId xmlns:a16="http://schemas.microsoft.com/office/drawing/2014/main" id="{59A669F8-F8B6-44A2-9F16-A9B4DCE6B4F4}"/>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6" name="TextBox 5">
            <a:extLst>
              <a:ext uri="{FF2B5EF4-FFF2-40B4-BE49-F238E27FC236}">
                <a16:creationId xmlns:a16="http://schemas.microsoft.com/office/drawing/2014/main" id="{78926956-F28E-47BF-9112-598F169D616C}"/>
              </a:ext>
            </a:extLst>
          </p:cNvPr>
          <p:cNvSpPr txBox="1"/>
          <p:nvPr/>
        </p:nvSpPr>
        <p:spPr>
          <a:xfrm>
            <a:off x="755999" y="1483948"/>
            <a:ext cx="10107073" cy="3139321"/>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Fastrak claims (DC01):</a:t>
            </a:r>
          </a:p>
          <a:p>
            <a:endParaRPr lang="en-GB" dirty="0">
              <a:latin typeface="Arial" panose="020B0604020202020204" pitchFamily="34" charset="0"/>
              <a:cs typeface="Arial" panose="020B0604020202020204" pitchFamily="34" charset="0"/>
            </a:endParaRPr>
          </a:p>
          <a:p>
            <a:r>
              <a:rPr lang="en-GB" b="0" dirty="0">
                <a:latin typeface="Arial" panose="020B0604020202020204" pitchFamily="34" charset="0"/>
                <a:cs typeface="Arial" panose="020B0604020202020204" pitchFamily="34" charset="0"/>
              </a:rPr>
              <a:t>You must include:</a:t>
            </a:r>
          </a:p>
          <a:p>
            <a:endParaRPr lang="en-GB"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a:t>
            </a:r>
            <a:r>
              <a:rPr lang="en-GB" b="0" dirty="0">
                <a:latin typeface="Arial" panose="020B0604020202020204" pitchFamily="34" charset="0"/>
                <a:cs typeface="Arial" panose="020B0604020202020204" pitchFamily="34" charset="0"/>
              </a:rPr>
              <a:t>he defendant’s </a:t>
            </a:r>
            <a:r>
              <a:rPr lang="en-GB" dirty="0">
                <a:latin typeface="Arial" panose="020B0604020202020204" pitchFamily="34" charset="0"/>
                <a:cs typeface="Arial" panose="020B0604020202020204" pitchFamily="34" charset="0"/>
              </a:rPr>
              <a:t>c</a:t>
            </a:r>
            <a:r>
              <a:rPr lang="en-GB" b="0" dirty="0">
                <a:latin typeface="Arial" panose="020B0604020202020204" pitchFamily="34" charset="0"/>
                <a:cs typeface="Arial" panose="020B0604020202020204" pitchFamily="34" charset="0"/>
              </a:rPr>
              <a:t>osts order, including page 2: Specifying the offences</a:t>
            </a:r>
          </a:p>
          <a:p>
            <a:endParaRPr lang="en-GB"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Y</a:t>
            </a:r>
            <a:r>
              <a:rPr lang="en-GB" b="0" dirty="0">
                <a:latin typeface="Arial" panose="020B0604020202020204" pitchFamily="34" charset="0"/>
                <a:cs typeface="Arial" panose="020B0604020202020204" pitchFamily="34" charset="0"/>
              </a:rPr>
              <a:t>our client care letter / private retainer</a:t>
            </a:r>
          </a:p>
          <a:p>
            <a:endParaRPr lang="en-GB"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0" dirty="0">
                <a:latin typeface="Arial" panose="020B0604020202020204" pitchFamily="34" charset="0"/>
                <a:cs typeface="Arial" panose="020B0604020202020204" pitchFamily="34" charset="0"/>
              </a:rPr>
              <a:t>Counsel’s fee notes and work logs</a:t>
            </a:r>
          </a:p>
          <a:p>
            <a:endParaRPr lang="en-GB"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0" dirty="0">
                <a:latin typeface="Arial" panose="020B0604020202020204" pitchFamily="34" charset="0"/>
                <a:cs typeface="Arial" panose="020B0604020202020204" pitchFamily="34" charset="0"/>
              </a:rPr>
              <a:t>Invoices / receipts for any disbursements over £20</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10</a:t>
            </a:fld>
            <a:endParaRPr lang="en-GB"/>
          </a:p>
        </p:txBody>
      </p:sp>
    </p:spTree>
    <p:extLst>
      <p:ext uri="{BB962C8B-B14F-4D97-AF65-F5344CB8AC3E}">
        <p14:creationId xmlns:p14="http://schemas.microsoft.com/office/powerpoint/2010/main" val="2173291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E3DD4554-D515-4FAC-8205-2D1624D8D09B}"/>
              </a:ext>
            </a:extLst>
          </p:cNvPr>
          <p:cNvSpPr txBox="1">
            <a:spLocks noGrp="1"/>
          </p:cNvSpPr>
          <p:nvPr>
            <p:ph type="title" idx="4294967295"/>
          </p:nvPr>
        </p:nvSpPr>
        <p:spPr>
          <a:xfrm>
            <a:off x="755999" y="681136"/>
            <a:ext cx="10861233" cy="3452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accent1"/>
                </a:solidFill>
                <a:effectLst/>
                <a:uLnTx/>
                <a:uFillTx/>
                <a:latin typeface="+mj-lt"/>
                <a:ea typeface="+mj-ea"/>
                <a:cs typeface="+mj-cs"/>
              </a:rPr>
              <a:t>Supporting information and documents: </a:t>
            </a:r>
          </a:p>
        </p:txBody>
      </p:sp>
      <p:sp>
        <p:nvSpPr>
          <p:cNvPr id="6" name="TextBox 5">
            <a:extLst>
              <a:ext uri="{FF2B5EF4-FFF2-40B4-BE49-F238E27FC236}">
                <a16:creationId xmlns:a16="http://schemas.microsoft.com/office/drawing/2014/main" id="{91D968AB-3F6E-4FD3-8A78-82A9695EEC81}"/>
              </a:ext>
            </a:extLst>
          </p:cNvPr>
          <p:cNvSpPr txBox="1"/>
          <p:nvPr/>
        </p:nvSpPr>
        <p:spPr>
          <a:xfrm>
            <a:off x="755998" y="1231764"/>
            <a:ext cx="10615201" cy="4247317"/>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Non- </a:t>
            </a:r>
            <a:r>
              <a:rPr lang="en-GB" b="1" dirty="0" err="1">
                <a:latin typeface="Arial" panose="020B0604020202020204" pitchFamily="34" charset="0"/>
                <a:cs typeface="Arial" panose="020B0604020202020204" pitchFamily="34" charset="0"/>
              </a:rPr>
              <a:t>fastrak</a:t>
            </a:r>
            <a:r>
              <a:rPr lang="en-GB" b="1" dirty="0">
                <a:latin typeface="Arial" panose="020B0604020202020204" pitchFamily="34" charset="0"/>
                <a:cs typeface="Arial" panose="020B0604020202020204" pitchFamily="34" charset="0"/>
              </a:rPr>
              <a:t> claims (DCO2):</a:t>
            </a:r>
          </a:p>
          <a:p>
            <a:endParaRPr lang="en-GB" dirty="0">
              <a:latin typeface="Arial" panose="020B0604020202020204" pitchFamily="34" charset="0"/>
              <a:cs typeface="Arial" panose="020B0604020202020204" pitchFamily="34" charset="0"/>
            </a:endParaRPr>
          </a:p>
          <a:p>
            <a:r>
              <a:rPr lang="en-GB" b="0" dirty="0">
                <a:latin typeface="Arial" panose="020B0604020202020204" pitchFamily="34" charset="0"/>
                <a:cs typeface="Arial" panose="020B0604020202020204" pitchFamily="34" charset="0"/>
              </a:rPr>
              <a:t>You must include:</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a:t>
            </a:r>
            <a:r>
              <a:rPr lang="en-GB" b="0" dirty="0">
                <a:latin typeface="Arial" panose="020B0604020202020204" pitchFamily="34" charset="0"/>
                <a:cs typeface="Arial" panose="020B0604020202020204" pitchFamily="34" charset="0"/>
              </a:rPr>
              <a:t>he </a:t>
            </a:r>
            <a:r>
              <a:rPr lang="en-GB" dirty="0">
                <a:latin typeface="Arial" panose="020B0604020202020204" pitchFamily="34" charset="0"/>
                <a:cs typeface="Arial" panose="020B0604020202020204" pitchFamily="34" charset="0"/>
              </a:rPr>
              <a:t>d</a:t>
            </a:r>
            <a:r>
              <a:rPr lang="en-GB" b="0" dirty="0">
                <a:latin typeface="Arial" panose="020B0604020202020204" pitchFamily="34" charset="0"/>
                <a:cs typeface="Arial" panose="020B0604020202020204" pitchFamily="34" charset="0"/>
              </a:rPr>
              <a:t>efendant’s </a:t>
            </a:r>
            <a:r>
              <a:rPr lang="en-GB" dirty="0">
                <a:latin typeface="Arial" panose="020B0604020202020204" pitchFamily="34" charset="0"/>
                <a:cs typeface="Arial" panose="020B0604020202020204" pitchFamily="34" charset="0"/>
              </a:rPr>
              <a:t>c</a:t>
            </a:r>
            <a:r>
              <a:rPr lang="en-GB" b="0" dirty="0">
                <a:latin typeface="Arial" panose="020B0604020202020204" pitchFamily="34" charset="0"/>
                <a:cs typeface="Arial" panose="020B0604020202020204" pitchFamily="34" charset="0"/>
              </a:rPr>
              <a:t>osts order, including page 2: Specifying the offences</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Y</a:t>
            </a:r>
            <a:r>
              <a:rPr lang="en-GB" b="0" dirty="0">
                <a:latin typeface="Arial" panose="020B0604020202020204" pitchFamily="34" charset="0"/>
                <a:cs typeface="Arial" panose="020B0604020202020204" pitchFamily="34" charset="0"/>
              </a:rPr>
              <a:t>our client care letter / private retainer</a:t>
            </a:r>
          </a:p>
          <a:p>
            <a:pPr marL="342900" indent="-342900">
              <a:buFont typeface="Arial" panose="020B0604020202020204" pitchFamily="34" charset="0"/>
              <a:buChar char="•"/>
            </a:pPr>
            <a:r>
              <a:rPr lang="en-GB" b="0" dirty="0">
                <a:latin typeface="Arial" panose="020B0604020202020204" pitchFamily="34" charset="0"/>
                <a:cs typeface="Arial" panose="020B0604020202020204" pitchFamily="34" charset="0"/>
              </a:rPr>
              <a:t>Counsel’s fee notes and work logs</a:t>
            </a:r>
          </a:p>
          <a:p>
            <a:pPr marL="342900" indent="-342900">
              <a:buFont typeface="Arial" panose="020B0604020202020204" pitchFamily="34" charset="0"/>
              <a:buChar char="•"/>
            </a:pPr>
            <a:r>
              <a:rPr lang="en-GB" b="0" dirty="0">
                <a:latin typeface="Arial" panose="020B0604020202020204" pitchFamily="34" charset="0"/>
                <a:cs typeface="Arial" panose="020B0604020202020204" pitchFamily="34" charset="0"/>
              </a:rPr>
              <a:t>Invoices / receipts for any disbursements over £20</a:t>
            </a:r>
          </a:p>
          <a:p>
            <a:pPr marL="342900" indent="-342900">
              <a:buFont typeface="Arial" panose="020B0604020202020204" pitchFamily="34" charset="0"/>
              <a:buChar char="•"/>
            </a:pPr>
            <a:r>
              <a:rPr lang="en-GB" b="0" dirty="0">
                <a:latin typeface="Arial" panose="020B0604020202020204" pitchFamily="34" charset="0"/>
                <a:cs typeface="Arial" panose="020B0604020202020204" pitchFamily="34" charset="0"/>
              </a:rPr>
              <a:t>Attendance notes</a:t>
            </a:r>
          </a:p>
          <a:p>
            <a:pPr marL="342900" indent="-342900">
              <a:buFont typeface="Arial" panose="020B0604020202020204" pitchFamily="34" charset="0"/>
              <a:buChar char="•"/>
            </a:pPr>
            <a:r>
              <a:rPr lang="en-GB" b="0" dirty="0">
                <a:latin typeface="Arial" panose="020B0604020202020204" pitchFamily="34" charset="0"/>
                <a:cs typeface="Arial" panose="020B0604020202020204" pitchFamily="34" charset="0"/>
              </a:rPr>
              <a:t>Correspondence file</a:t>
            </a:r>
          </a:p>
          <a:p>
            <a:endParaRPr lang="en-GB" b="0" dirty="0">
              <a:latin typeface="Arial" panose="020B0604020202020204" pitchFamily="34" charset="0"/>
              <a:cs typeface="Arial" panose="020B0604020202020204" pitchFamily="34" charset="0"/>
            </a:endParaRPr>
          </a:p>
          <a:p>
            <a:r>
              <a:rPr lang="en-GB" b="1" i="1" dirty="0">
                <a:latin typeface="Arial" panose="020B0604020202020204" pitchFamily="34" charset="0"/>
                <a:cs typeface="Arial" panose="020B0604020202020204" pitchFamily="34" charset="0"/>
              </a:rPr>
              <a:t>Please note: </a:t>
            </a:r>
          </a:p>
          <a:p>
            <a:pPr marL="285750" indent="-285750">
              <a:buFont typeface="Arial" panose="020B0604020202020204" pitchFamily="34" charset="0"/>
              <a:buChar char="•"/>
            </a:pPr>
            <a:r>
              <a:rPr lang="en-GB" b="0" dirty="0">
                <a:latin typeface="Arial" panose="020B0604020202020204" pitchFamily="34" charset="0"/>
                <a:cs typeface="Arial" panose="020B0604020202020204" pitchFamily="34" charset="0"/>
              </a:rPr>
              <a:t>The prosecution papers, copies of reports or any other documents do not need to be submitted with your claim.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0" dirty="0">
                <a:latin typeface="Arial" panose="020B0604020202020204" pitchFamily="34" charset="0"/>
                <a:cs typeface="Arial" panose="020B0604020202020204" pitchFamily="34" charset="0"/>
              </a:rPr>
              <a:t>If the case manager needs any further documentation they will contact you</a:t>
            </a:r>
          </a:p>
        </p:txBody>
      </p:sp>
      <p:sp>
        <p:nvSpPr>
          <p:cNvPr id="4" name="Slide Number Placeholder 3">
            <a:extLst>
              <a:ext uri="{FF2B5EF4-FFF2-40B4-BE49-F238E27FC236}">
                <a16:creationId xmlns:a16="http://schemas.microsoft.com/office/drawing/2014/main" id="{A4D9141D-FF3D-4697-AEDE-0ECDA6ED7128}"/>
              </a:ext>
            </a:extLst>
          </p:cNvPr>
          <p:cNvSpPr>
            <a:spLocks noGrp="1"/>
          </p:cNvSpPr>
          <p:nvPr>
            <p:ph type="sldNum" sz="quarter" idx="12"/>
          </p:nvPr>
        </p:nvSpPr>
        <p:spPr/>
        <p:txBody>
          <a:bodyPr/>
          <a:lstStyle/>
          <a:p>
            <a:fld id="{9A8223AF-F2F5-41F7-A71C-81CE492BCB88}" type="slidenum">
              <a:rPr lang="en-GB" smtClean="0"/>
              <a:pPr/>
              <a:t>11</a:t>
            </a:fld>
            <a:endParaRPr lang="en-GB"/>
          </a:p>
        </p:txBody>
      </p:sp>
      <p:sp>
        <p:nvSpPr>
          <p:cNvPr id="7" name="Footer Placeholder 1">
            <a:extLst>
              <a:ext uri="{FF2B5EF4-FFF2-40B4-BE49-F238E27FC236}">
                <a16:creationId xmlns:a16="http://schemas.microsoft.com/office/drawing/2014/main" id="{925BD459-64CF-4749-B9AE-57AD6B771ED2}"/>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Tree>
    <p:extLst>
      <p:ext uri="{BB962C8B-B14F-4D97-AF65-F5344CB8AC3E}">
        <p14:creationId xmlns:p14="http://schemas.microsoft.com/office/powerpoint/2010/main" val="203745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CA05C428-C90B-48EF-896E-B9A4A9E0D9D4}"/>
              </a:ext>
            </a:extLst>
          </p:cNvPr>
          <p:cNvSpPr txBox="1">
            <a:spLocks noGrp="1"/>
          </p:cNvSpPr>
          <p:nvPr>
            <p:ph type="title" idx="4294967295"/>
          </p:nvPr>
        </p:nvSpPr>
        <p:spPr>
          <a:xfrm>
            <a:off x="755999" y="681136"/>
            <a:ext cx="10861233" cy="3452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accent1"/>
                </a:solidFill>
                <a:effectLst/>
                <a:uLnTx/>
                <a:uFillTx/>
                <a:latin typeface="+mj-lt"/>
                <a:ea typeface="+mj-ea"/>
                <a:cs typeface="+mj-cs"/>
              </a:rPr>
              <a:t>Supporting information and documents:  </a:t>
            </a:r>
          </a:p>
        </p:txBody>
      </p:sp>
      <p:sp>
        <p:nvSpPr>
          <p:cNvPr id="7" name="Footer Placeholder 1">
            <a:extLst>
              <a:ext uri="{FF2B5EF4-FFF2-40B4-BE49-F238E27FC236}">
                <a16:creationId xmlns:a16="http://schemas.microsoft.com/office/drawing/2014/main" id="{75BADFD6-3398-4765-9B43-66F139E5002A}"/>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8" name="TextBox 7">
            <a:extLst>
              <a:ext uri="{FF2B5EF4-FFF2-40B4-BE49-F238E27FC236}">
                <a16:creationId xmlns:a16="http://schemas.microsoft.com/office/drawing/2014/main" id="{63E17968-49A9-470B-91F0-D1080A28B74D}"/>
              </a:ext>
            </a:extLst>
          </p:cNvPr>
          <p:cNvSpPr txBox="1"/>
          <p:nvPr/>
        </p:nvSpPr>
        <p:spPr>
          <a:xfrm>
            <a:off x="755998" y="1305341"/>
            <a:ext cx="10615201" cy="3693319"/>
          </a:xfrm>
          <a:prstGeom prst="rect">
            <a:avLst/>
          </a:prstGeom>
          <a:noFill/>
        </p:spPr>
        <p:txBody>
          <a:bodyPr wrap="square" lIns="91440" tIns="45720" rIns="91440" bIns="45720" anchor="t">
            <a:spAutoFit/>
          </a:bodyPr>
          <a:lstStyle/>
          <a:p>
            <a:r>
              <a:rPr lang="en-GB" sz="1800" b="1" dirty="0">
                <a:solidFill>
                  <a:schemeClr val="tx1"/>
                </a:solidFill>
                <a:latin typeface="Arial" panose="020B0604020202020204" pitchFamily="34" charset="0"/>
                <a:cs typeface="Arial" panose="020B0604020202020204" pitchFamily="34" charset="0"/>
              </a:rPr>
              <a:t>All claims:</a:t>
            </a:r>
          </a:p>
          <a:p>
            <a:endParaRPr lang="en-GB" sz="1800" b="1" dirty="0">
              <a:solidFill>
                <a:schemeClr val="tx1"/>
              </a:solidFill>
              <a:latin typeface="Arial" panose="020B0604020202020204" pitchFamily="34" charset="0"/>
              <a:cs typeface="Arial" panose="020B0604020202020204" pitchFamily="34" charset="0"/>
            </a:endParaRPr>
          </a:p>
          <a:p>
            <a:r>
              <a:rPr lang="en-GB" sz="1800" b="0" dirty="0">
                <a:solidFill>
                  <a:schemeClr val="tx1"/>
                </a:solidFill>
                <a:latin typeface="Arial" panose="020B0604020202020204" pitchFamily="34" charset="0"/>
                <a:cs typeface="Arial" panose="020B0604020202020204" pitchFamily="34" charset="0"/>
              </a:rPr>
              <a:t>Please complete the relevant supporting information section:</a:t>
            </a:r>
          </a:p>
          <a:p>
            <a:pPr marL="285750" indent="-285750">
              <a:buFont typeface="Arial"/>
              <a:buChar char="•"/>
            </a:pPr>
            <a:r>
              <a:rPr lang="en-GB" dirty="0">
                <a:latin typeface="Arial"/>
                <a:cs typeface="Arial"/>
              </a:rPr>
              <a:t>This</a:t>
            </a:r>
            <a:r>
              <a:rPr lang="en-GB" sz="1800" b="0" dirty="0">
                <a:latin typeface="Arial"/>
                <a:cs typeface="Arial"/>
              </a:rPr>
              <a:t> forms the basis, together with the above of the decision on assessment</a:t>
            </a:r>
          </a:p>
          <a:p>
            <a:pPr marL="285750" indent="-285750">
              <a:buFont typeface="Arial"/>
              <a:buChar char="•"/>
            </a:pPr>
            <a:r>
              <a:rPr lang="en-GB" sz="1800" b="0" dirty="0">
                <a:solidFill>
                  <a:schemeClr val="tx1"/>
                </a:solidFill>
                <a:latin typeface="Arial" panose="020B0604020202020204" pitchFamily="34" charset="0"/>
                <a:cs typeface="Arial" panose="020B0604020202020204" pitchFamily="34" charset="0"/>
              </a:rPr>
              <a:t>Include any aspects of the case or defendant that may not be apparent from the limited documentation provided</a:t>
            </a:r>
          </a:p>
          <a:p>
            <a:endParaRPr lang="en-GB" sz="1800" b="0" dirty="0">
              <a:solidFill>
                <a:schemeClr val="tx1"/>
              </a:solidFill>
              <a:latin typeface="Arial" panose="020B0604020202020204" pitchFamily="34" charset="0"/>
              <a:cs typeface="Arial" panose="020B0604020202020204" pitchFamily="34" charset="0"/>
            </a:endParaRPr>
          </a:p>
          <a:p>
            <a:r>
              <a:rPr lang="en-GB" dirty="0">
                <a:latin typeface="Arial"/>
                <a:cs typeface="Arial"/>
              </a:rPr>
              <a:t>In particular, clarification</a:t>
            </a:r>
            <a:r>
              <a:rPr lang="en-GB" sz="1800" b="0" dirty="0">
                <a:latin typeface="Arial"/>
                <a:cs typeface="Arial"/>
              </a:rPr>
              <a:t> should be provided where:</a:t>
            </a:r>
          </a:p>
          <a:p>
            <a:endParaRPr lang="en-GB" sz="1800" b="0" dirty="0">
              <a:solidFill>
                <a:schemeClr val="tx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b="0" dirty="0">
                <a:solidFill>
                  <a:schemeClr val="tx1"/>
                </a:solidFill>
                <a:latin typeface="Arial" panose="020B0604020202020204" pitchFamily="34" charset="0"/>
                <a:cs typeface="Arial" panose="020B0604020202020204" pitchFamily="34" charset="0"/>
              </a:rPr>
              <a:t>You are not local to either the court or the defendant</a:t>
            </a:r>
          </a:p>
          <a:p>
            <a:pPr marL="800100" lvl="1" indent="-342900">
              <a:buFont typeface="Arial" panose="020B0604020202020204" pitchFamily="34" charset="0"/>
              <a:buChar char="•"/>
            </a:pPr>
            <a:r>
              <a:rPr lang="en-GB" b="0" dirty="0">
                <a:latin typeface="Arial"/>
                <a:cs typeface="Arial"/>
              </a:rPr>
              <a:t>Counsel’s fees are claimed in excess of the prescribed fees</a:t>
            </a:r>
          </a:p>
          <a:p>
            <a:pPr marL="817245" lvl="1" indent="-360045">
              <a:buFont typeface="Arial" panose="020B0604020202020204" pitchFamily="34" charset="0"/>
              <a:buChar char="•"/>
            </a:pPr>
            <a:r>
              <a:rPr lang="en-GB" dirty="0">
                <a:latin typeface="Arial" panose="020B0604020202020204" pitchFamily="34" charset="0"/>
                <a:cs typeface="Arial" panose="020B0604020202020204" pitchFamily="34" charset="0"/>
              </a:rPr>
              <a:t>Kings counsel</a:t>
            </a:r>
            <a:r>
              <a:rPr lang="en-GB" b="0" dirty="0">
                <a:solidFill>
                  <a:schemeClr val="tx1"/>
                </a:solidFill>
                <a:latin typeface="Arial" panose="020B0604020202020204" pitchFamily="34" charset="0"/>
                <a:cs typeface="Arial" panose="020B0604020202020204" pitchFamily="34" charset="0"/>
              </a:rPr>
              <a:t> (KC) has been instructed</a:t>
            </a:r>
          </a:p>
          <a:p>
            <a:pPr marL="800100" lvl="1" indent="-342900">
              <a:buFont typeface="Arial" panose="020B0604020202020204" pitchFamily="34" charset="0"/>
              <a:buChar char="•"/>
            </a:pPr>
            <a:r>
              <a:rPr lang="en-GB" dirty="0">
                <a:latin typeface="Arial" panose="020B0604020202020204" pitchFamily="34" charset="0"/>
                <a:cs typeface="Arial" panose="020B0604020202020204" pitchFamily="34" charset="0"/>
              </a:rPr>
              <a:t>W</a:t>
            </a:r>
            <a:r>
              <a:rPr lang="en-GB" b="0" dirty="0">
                <a:solidFill>
                  <a:schemeClr val="tx1"/>
                </a:solidFill>
                <a:latin typeface="Arial" panose="020B0604020202020204" pitchFamily="34" charset="0"/>
                <a:cs typeface="Arial" panose="020B0604020202020204" pitchFamily="34" charset="0"/>
              </a:rPr>
              <a:t>ork has been carried out by a grade A fee earner (DCO2 only) </a:t>
            </a:r>
          </a:p>
        </p:txBody>
      </p:sp>
      <p:sp>
        <p:nvSpPr>
          <p:cNvPr id="4" name="Slide Number Placeholder 3">
            <a:extLst>
              <a:ext uri="{FF2B5EF4-FFF2-40B4-BE49-F238E27FC236}">
                <a16:creationId xmlns:a16="http://schemas.microsoft.com/office/drawing/2014/main" id="{F8481D97-89F0-4D9C-BEE6-2A7BFEDEDE13}"/>
              </a:ext>
            </a:extLst>
          </p:cNvPr>
          <p:cNvSpPr>
            <a:spLocks noGrp="1"/>
          </p:cNvSpPr>
          <p:nvPr>
            <p:ph type="sldNum" sz="quarter" idx="12"/>
          </p:nvPr>
        </p:nvSpPr>
        <p:spPr/>
        <p:txBody>
          <a:bodyPr/>
          <a:lstStyle/>
          <a:p>
            <a:fld id="{9A8223AF-F2F5-41F7-A71C-81CE492BCB88}" type="slidenum">
              <a:rPr lang="en-GB" smtClean="0"/>
              <a:pPr/>
              <a:t>12</a:t>
            </a:fld>
            <a:endParaRPr lang="en-GB"/>
          </a:p>
        </p:txBody>
      </p:sp>
    </p:spTree>
    <p:extLst>
      <p:ext uri="{BB962C8B-B14F-4D97-AF65-F5344CB8AC3E}">
        <p14:creationId xmlns:p14="http://schemas.microsoft.com/office/powerpoint/2010/main" val="645996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lstStyle/>
          <a:p>
            <a:r>
              <a:rPr lang="en-GB" dirty="0"/>
              <a:t>Where to send your claim</a:t>
            </a:r>
          </a:p>
        </p:txBody>
      </p:sp>
    </p:spTree>
    <p:extLst>
      <p:ext uri="{BB962C8B-B14F-4D97-AF65-F5344CB8AC3E}">
        <p14:creationId xmlns:p14="http://schemas.microsoft.com/office/powerpoint/2010/main" val="169606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dirty="0"/>
              <a:t>Where do I send my claim?</a:t>
            </a:r>
          </a:p>
        </p:txBody>
      </p:sp>
      <p:sp>
        <p:nvSpPr>
          <p:cNvPr id="15" name="Footer Placeholder 1">
            <a:extLst>
              <a:ext uri="{FF2B5EF4-FFF2-40B4-BE49-F238E27FC236}">
                <a16:creationId xmlns:a16="http://schemas.microsoft.com/office/drawing/2014/main" id="{59A669F8-F8B6-44A2-9F16-A9B4DCE6B4F4}"/>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7" name="TextBox 6">
            <a:extLst>
              <a:ext uri="{FF2B5EF4-FFF2-40B4-BE49-F238E27FC236}">
                <a16:creationId xmlns:a16="http://schemas.microsoft.com/office/drawing/2014/main" id="{423FEEC8-79B7-46B6-BC1E-ADBD136A44F5}"/>
              </a:ext>
            </a:extLst>
          </p:cNvPr>
          <p:cNvSpPr txBox="1"/>
          <p:nvPr/>
        </p:nvSpPr>
        <p:spPr>
          <a:xfrm>
            <a:off x="755998" y="1503004"/>
            <a:ext cx="10615201" cy="3416320"/>
          </a:xfrm>
          <a:prstGeom prst="rect">
            <a:avLst/>
          </a:prstGeom>
          <a:noFill/>
        </p:spPr>
        <p:txBody>
          <a:bodyPr wrap="square">
            <a:spAutoFit/>
          </a:bodyPr>
          <a:lstStyle/>
          <a:p>
            <a:pPr marL="285750" indent="-285750">
              <a:buFont typeface="Arial" panose="020B0604020202020204" pitchFamily="34" charset="0"/>
              <a:buChar char="•"/>
            </a:pPr>
            <a:r>
              <a:rPr lang="en-GB" sz="1800" b="1" dirty="0">
                <a:latin typeface="Arial" panose="020B0604020202020204" pitchFamily="34" charset="0"/>
                <a:cs typeface="Arial" panose="020B0604020202020204" pitchFamily="34" charset="0"/>
              </a:rPr>
              <a:t>Fastrak claims:</a:t>
            </a:r>
          </a:p>
          <a:p>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hlinkClick r:id="rId2"/>
              </a:rPr>
              <a:t>DCOfastrak@justice.gov.uk</a:t>
            </a:r>
            <a:endParaRPr lang="en-GB" sz="1800" dirty="0">
              <a:latin typeface="Arial" panose="020B060402020202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b="0" dirty="0">
                <a:latin typeface="Arial" panose="020B0604020202020204" pitchFamily="34" charset="0"/>
                <a:cs typeface="Arial" panose="020B0604020202020204" pitchFamily="34" charset="0"/>
              </a:rPr>
              <a:t>Please include with your claim as separate email attachments</a:t>
            </a: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1" dirty="0">
                <a:latin typeface="Arial" panose="020B0604020202020204" pitchFamily="34" charset="0"/>
                <a:cs typeface="Arial" panose="020B0604020202020204" pitchFamily="34" charset="0"/>
              </a:rPr>
              <a:t>DCO2 claims:</a:t>
            </a:r>
          </a:p>
          <a:p>
            <a:endParaRPr lang="en-GB" sz="18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hlinkClick r:id="rId3"/>
              </a:rPr>
              <a:t>dco@justice.gov.uk</a:t>
            </a:r>
            <a:endParaRPr lang="en-GB" sz="1800" dirty="0">
              <a:latin typeface="Arial" panose="020B0604020202020204" pitchFamily="34" charset="0"/>
              <a:cs typeface="Arial" panose="020B0604020202020204" pitchFamily="34" charset="0"/>
            </a:endParaRPr>
          </a:p>
          <a:p>
            <a:endParaRPr lang="en-GB" sz="18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b="0" dirty="0">
                <a:latin typeface="Arial" panose="020B0604020202020204" pitchFamily="34" charset="0"/>
                <a:cs typeface="Arial" panose="020B0604020202020204" pitchFamily="34" charset="0"/>
              </a:rPr>
              <a:t>If your papers are too large to attach to your email, submit your claim and contact us to make arrangements for your papers</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14</a:t>
            </a:fld>
            <a:endParaRPr lang="en-GB"/>
          </a:p>
        </p:txBody>
      </p:sp>
    </p:spTree>
    <p:extLst>
      <p:ext uri="{BB962C8B-B14F-4D97-AF65-F5344CB8AC3E}">
        <p14:creationId xmlns:p14="http://schemas.microsoft.com/office/powerpoint/2010/main" val="165752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a:extLst>
              <a:ext uri="{FF2B5EF4-FFF2-40B4-BE49-F238E27FC236}">
                <a16:creationId xmlns:a16="http://schemas.microsoft.com/office/drawing/2014/main" id="{59A669F8-F8B6-44A2-9F16-A9B4DCE6B4F4}"/>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5" name="Title 10">
            <a:extLst>
              <a:ext uri="{FF2B5EF4-FFF2-40B4-BE49-F238E27FC236}">
                <a16:creationId xmlns:a16="http://schemas.microsoft.com/office/drawing/2014/main" id="{A1278FFD-384B-4926-903D-45DA9ABF81A2}"/>
              </a:ext>
            </a:extLst>
          </p:cNvPr>
          <p:cNvSpPr txBox="1">
            <a:spLocks noGrp="1"/>
          </p:cNvSpPr>
          <p:nvPr>
            <p:ph type="title" idx="4294967295"/>
          </p:nvPr>
        </p:nvSpPr>
        <p:spPr>
          <a:xfrm>
            <a:off x="755999" y="681136"/>
            <a:ext cx="10861233" cy="34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accent1"/>
                </a:solidFill>
                <a:effectLst/>
                <a:uLnTx/>
                <a:uFillTx/>
                <a:latin typeface="+mj-lt"/>
                <a:ea typeface="+mj-ea"/>
                <a:cs typeface="+mj-cs"/>
              </a:rPr>
              <a:t>Further information when sending your claim:</a:t>
            </a:r>
          </a:p>
        </p:txBody>
      </p:sp>
      <p:sp>
        <p:nvSpPr>
          <p:cNvPr id="9" name="TextBox 8">
            <a:extLst>
              <a:ext uri="{FF2B5EF4-FFF2-40B4-BE49-F238E27FC236}">
                <a16:creationId xmlns:a16="http://schemas.microsoft.com/office/drawing/2014/main" id="{5AFB96DE-CA43-46F5-AC8A-C9DFD63272EB}"/>
              </a:ext>
            </a:extLst>
          </p:cNvPr>
          <p:cNvSpPr txBox="1"/>
          <p:nvPr/>
        </p:nvSpPr>
        <p:spPr>
          <a:xfrm>
            <a:off x="755998" y="1201528"/>
            <a:ext cx="10615201" cy="507831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800" b="0" dirty="0">
                <a:solidFill>
                  <a:schemeClr val="tx1"/>
                </a:solidFill>
                <a:latin typeface="Arial" panose="020B0604020202020204" pitchFamily="34" charset="0"/>
                <a:ea typeface="Calibri" panose="020F0502020204030204" pitchFamily="34" charset="0"/>
                <a:cs typeface="Times New Roman" panose="02020603050405020304" pitchFamily="18" charset="0"/>
              </a:rPr>
              <a:t>P</a:t>
            </a:r>
            <a:r>
              <a:rPr lang="en-GB"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apers should be submitted with your claim as separate email attachments: </a:t>
            </a:r>
          </a:p>
          <a:p>
            <a:pPr marL="742950" lvl="1" indent="-285750">
              <a:buFont typeface="Arial" panose="020B0604020202020204" pitchFamily="34" charset="0"/>
              <a:buChar char="•"/>
            </a:pPr>
            <a:r>
              <a:rPr lang="en-GB"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You can attach up to 10MB per email and we are happy for you to submit your papers attached to a series of emails</a:t>
            </a:r>
          </a:p>
          <a:p>
            <a:pPr marL="742950" lvl="1" indent="-285750">
              <a:buFont typeface="Arial" panose="020B0604020202020204" pitchFamily="34" charset="0"/>
              <a:buChar char="•"/>
            </a:pPr>
            <a:r>
              <a:rPr lang="en-GB"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Each email should be headed with the defendant’s full name</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Each attachment should be named appropriately, for example, S16 / DCO, client care letter, correspondence file: </a:t>
            </a:r>
          </a:p>
          <a:p>
            <a:pPr marL="742950" lvl="1" indent="-285750">
              <a:buFont typeface="Arial" panose="020B0604020202020204" pitchFamily="34" charset="0"/>
              <a:buChar char="•"/>
            </a:pPr>
            <a:r>
              <a:rPr lang="en-GB" b="0" dirty="0">
                <a:effectLst/>
                <a:latin typeface="Arial"/>
                <a:ea typeface="Calibri" panose="020F0502020204030204" pitchFamily="34" charset="0"/>
                <a:cs typeface="Times New Roman"/>
              </a:rPr>
              <a:t>If there are a number of documents / files that are the same please name separately, for example, correspondence file</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Where it is not possible to send documents via email, you should submit your claim form via email and request access and guidance to uploading documents to the secure file exchange:</a:t>
            </a:r>
          </a:p>
          <a:p>
            <a:pPr marL="742950" lvl="1" indent="-285750">
              <a:buFont typeface="Arial" panose="020B0604020202020204" pitchFamily="34" charset="0"/>
              <a:buChar char="•"/>
            </a:pPr>
            <a:r>
              <a:rPr lang="en-GB"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It is important to try to replica the structure of a paper file</a:t>
            </a:r>
          </a:p>
          <a:p>
            <a:pPr marL="742950" lvl="1" indent="-285750">
              <a:buFont typeface="Arial" panose="020B0604020202020204" pitchFamily="34" charset="0"/>
              <a:buChar char="•"/>
            </a:pPr>
            <a:r>
              <a:rPr lang="en-GB"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You should number or upload files in chronological order and give them meaningful titles</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0" dirty="0">
                <a:effectLst/>
                <a:latin typeface="Arial"/>
                <a:ea typeface="Calibri" panose="020F0502020204030204" pitchFamily="34" charset="0"/>
                <a:cs typeface="Times New Roman"/>
              </a:rPr>
              <a:t>Papers </a:t>
            </a:r>
            <a:r>
              <a:rPr lang="en-GB" sz="1800" b="1" i="1" dirty="0">
                <a:effectLst/>
                <a:latin typeface="Arial"/>
                <a:ea typeface="Calibri" panose="020F0502020204030204" pitchFamily="34" charset="0"/>
                <a:cs typeface="Times New Roman"/>
              </a:rPr>
              <a:t>cannot</a:t>
            </a:r>
            <a:r>
              <a:rPr lang="en-GB" sz="1800" b="0" dirty="0">
                <a:effectLst/>
                <a:latin typeface="Arial"/>
                <a:ea typeface="Calibri" panose="020F0502020204030204" pitchFamily="34" charset="0"/>
                <a:cs typeface="Times New Roman"/>
              </a:rPr>
              <a:t> be viewed via mime cast links or drop box, submitted via disc, USB or hard drive or any other </a:t>
            </a:r>
            <a:r>
              <a:rPr lang="en-GB" dirty="0">
                <a:latin typeface="Arial"/>
                <a:ea typeface="Calibri" panose="020F0502020204030204" pitchFamily="34" charset="0"/>
                <a:cs typeface="Times New Roman"/>
              </a:rPr>
              <a:t>web-based</a:t>
            </a:r>
            <a:r>
              <a:rPr lang="en-GB" sz="1800" b="0" dirty="0">
                <a:effectLst/>
                <a:latin typeface="Arial"/>
                <a:ea typeface="Calibri" panose="020F0502020204030204" pitchFamily="34" charset="0"/>
                <a:cs typeface="Times New Roman"/>
              </a:rPr>
              <a:t> platform</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15</a:t>
            </a:fld>
            <a:endParaRPr lang="en-GB"/>
          </a:p>
        </p:txBody>
      </p:sp>
    </p:spTree>
    <p:extLst>
      <p:ext uri="{BB962C8B-B14F-4D97-AF65-F5344CB8AC3E}">
        <p14:creationId xmlns:p14="http://schemas.microsoft.com/office/powerpoint/2010/main" val="147448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lstStyle/>
          <a:p>
            <a:r>
              <a:rPr lang="en-GB" dirty="0"/>
              <a:t>Common reasons for rejection</a:t>
            </a:r>
          </a:p>
        </p:txBody>
      </p:sp>
    </p:spTree>
    <p:extLst>
      <p:ext uri="{BB962C8B-B14F-4D97-AF65-F5344CB8AC3E}">
        <p14:creationId xmlns:p14="http://schemas.microsoft.com/office/powerpoint/2010/main" val="4060887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a:extLst>
              <a:ext uri="{FF2B5EF4-FFF2-40B4-BE49-F238E27FC236}">
                <a16:creationId xmlns:a16="http://schemas.microsoft.com/office/drawing/2014/main" id="{4DA805DE-8073-489E-9A6E-50AA3AAE5B9A}"/>
              </a:ext>
            </a:extLst>
          </p:cNvPr>
          <p:cNvSpPr txBox="1">
            <a:spLocks noGrp="1"/>
          </p:cNvSpPr>
          <p:nvPr>
            <p:ph type="title" idx="4294967295"/>
          </p:nvPr>
        </p:nvSpPr>
        <p:spPr>
          <a:xfrm>
            <a:off x="755999" y="681136"/>
            <a:ext cx="10861233" cy="34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accent1"/>
                </a:solidFill>
                <a:effectLst/>
                <a:uLnTx/>
                <a:uFillTx/>
                <a:latin typeface="+mj-lt"/>
                <a:ea typeface="+mj-ea"/>
                <a:cs typeface="+mj-cs"/>
              </a:rPr>
              <a:t>Common reasons for rejection:</a:t>
            </a:r>
          </a:p>
        </p:txBody>
      </p:sp>
      <p:sp>
        <p:nvSpPr>
          <p:cNvPr id="6" name="TextBox 5">
            <a:extLst>
              <a:ext uri="{FF2B5EF4-FFF2-40B4-BE49-F238E27FC236}">
                <a16:creationId xmlns:a16="http://schemas.microsoft.com/office/drawing/2014/main" id="{7E8D187B-3FED-4436-B5BD-676713839553}"/>
              </a:ext>
            </a:extLst>
          </p:cNvPr>
          <p:cNvSpPr txBox="1"/>
          <p:nvPr/>
        </p:nvSpPr>
        <p:spPr>
          <a:xfrm>
            <a:off x="755998" y="1362917"/>
            <a:ext cx="10615201" cy="3970318"/>
          </a:xfrm>
          <a:prstGeom prst="rect">
            <a:avLst/>
          </a:prstGeom>
          <a:noFill/>
        </p:spPr>
        <p:txBody>
          <a:bodyPr wrap="square">
            <a:spAutoFit/>
          </a:bodyPr>
          <a:lstStyle/>
          <a:p>
            <a:pPr marL="285750" indent="-285750">
              <a:buFont typeface="Arial" panose="020B0604020202020204" pitchFamily="34" charset="0"/>
              <a:buChar char="•"/>
            </a:pPr>
            <a:r>
              <a:rPr lang="en-GB" sz="1800" b="1" dirty="0">
                <a:solidFill>
                  <a:schemeClr val="tx1"/>
                </a:solidFill>
                <a:latin typeface="Arial" panose="020B0604020202020204" pitchFamily="34" charset="0"/>
                <a:cs typeface="Arial" panose="020B0604020202020204" pitchFamily="34" charset="0"/>
              </a:rPr>
              <a:t>Latest / new form not completed:</a:t>
            </a:r>
          </a:p>
          <a:p>
            <a:pPr marL="742950" lvl="1" indent="-285750">
              <a:buFont typeface="Arial" panose="020B0604020202020204" pitchFamily="34" charset="0"/>
              <a:buChar char="•"/>
            </a:pPr>
            <a:r>
              <a:rPr lang="en-GB" b="0" dirty="0">
                <a:solidFill>
                  <a:schemeClr val="tx1"/>
                </a:solidFill>
                <a:latin typeface="Arial" panose="020B0604020202020204" pitchFamily="34" charset="0"/>
                <a:cs typeface="Arial" panose="020B0604020202020204" pitchFamily="34" charset="0"/>
              </a:rPr>
              <a:t>If a new form is not used for your claim the figures  may not populate / carry over correctly or the rates allowed may not be correct</a:t>
            </a:r>
          </a:p>
          <a:p>
            <a:pPr marL="742950" lvl="1" indent="-285750">
              <a:buFont typeface="Arial" panose="020B0604020202020204" pitchFamily="34" charset="0"/>
              <a:buChar char="•"/>
            </a:pPr>
            <a:r>
              <a:rPr lang="en-GB" b="0" dirty="0">
                <a:solidFill>
                  <a:schemeClr val="tx1"/>
                </a:solidFill>
                <a:latin typeface="Arial" panose="020B0604020202020204" pitchFamily="34" charset="0"/>
                <a:cs typeface="Arial" panose="020B0604020202020204" pitchFamily="34" charset="0"/>
              </a:rPr>
              <a:t>The digital form is mandatory. PDF or scanned claims are not accepted</a:t>
            </a:r>
          </a:p>
          <a:p>
            <a:endParaRPr lang="en-GB" sz="1800" b="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1" dirty="0">
                <a:solidFill>
                  <a:schemeClr val="tx1"/>
                </a:solidFill>
                <a:latin typeface="Arial" panose="020B0604020202020204" pitchFamily="34" charset="0"/>
                <a:cs typeface="Arial" panose="020B0604020202020204" pitchFamily="34" charset="0"/>
              </a:rPr>
              <a:t>Incorrect form:</a:t>
            </a:r>
          </a:p>
          <a:p>
            <a:pPr marL="800100" lvl="1" indent="-34290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Magistrates court  under £2,000 profit costs + counsel’s fees = DCO1</a:t>
            </a:r>
          </a:p>
          <a:p>
            <a:pPr marL="800100" lvl="1" indent="-34290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Crown </a:t>
            </a:r>
            <a:r>
              <a:rPr lang="en-GB" dirty="0">
                <a:latin typeface="Arial" panose="020B0604020202020204" pitchFamily="34" charset="0"/>
                <a:cs typeface="Arial" panose="020B0604020202020204" pitchFamily="34" charset="0"/>
              </a:rPr>
              <a:t>c</a:t>
            </a:r>
            <a:r>
              <a:rPr lang="en-GB" dirty="0">
                <a:solidFill>
                  <a:schemeClr val="tx1"/>
                </a:solidFill>
                <a:latin typeface="Arial" panose="020B0604020202020204" pitchFamily="34" charset="0"/>
                <a:cs typeface="Arial" panose="020B0604020202020204" pitchFamily="34" charset="0"/>
              </a:rPr>
              <a:t>ourt / over £2,000 (profit costs + counsel’s fees) = DCO2</a:t>
            </a:r>
          </a:p>
          <a:p>
            <a:pPr lvl="1"/>
            <a:endParaRPr lang="en-GB"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Incomplete c</a:t>
            </a:r>
            <a:r>
              <a:rPr lang="en-GB" sz="1800" b="1" dirty="0">
                <a:solidFill>
                  <a:schemeClr val="tx1"/>
                </a:solidFill>
                <a:latin typeface="Arial" panose="020B0604020202020204" pitchFamily="34" charset="0"/>
                <a:cs typeface="Arial" panose="020B0604020202020204" pitchFamily="34" charset="0"/>
              </a:rPr>
              <a:t>laim form:</a:t>
            </a:r>
          </a:p>
          <a:p>
            <a:pPr marL="742950" lvl="1" indent="-285750">
              <a:buFont typeface="Arial" panose="020B0604020202020204" pitchFamily="34" charset="0"/>
              <a:buChar char="•"/>
            </a:pPr>
            <a:r>
              <a:rPr lang="en-GB" b="0" dirty="0">
                <a:solidFill>
                  <a:schemeClr val="tx1"/>
                </a:solidFill>
                <a:latin typeface="Arial" panose="020B0604020202020204" pitchFamily="34" charset="0"/>
                <a:cs typeface="Arial" panose="020B0604020202020204" pitchFamily="34" charset="0"/>
              </a:rPr>
              <a:t>Declaration</a:t>
            </a:r>
            <a:r>
              <a:rPr lang="en-GB" dirty="0">
                <a:solidFill>
                  <a:schemeClr val="tx1"/>
                </a:solidFill>
                <a:latin typeface="Arial" panose="020B0604020202020204" pitchFamily="34" charset="0"/>
                <a:cs typeface="Arial" panose="020B0604020202020204" pitchFamily="34" charset="0"/>
              </a:rPr>
              <a:t> not completed</a:t>
            </a:r>
            <a:endParaRPr lang="en-GB" b="0" dirty="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b="0" dirty="0">
                <a:solidFill>
                  <a:schemeClr val="tx1"/>
                </a:solidFill>
                <a:latin typeface="Arial" panose="020B0604020202020204" pitchFamily="34" charset="0"/>
                <a:cs typeface="Arial" panose="020B0604020202020204" pitchFamily="34" charset="0"/>
              </a:rPr>
              <a:t>Defendant’s costs liability not completed</a:t>
            </a:r>
          </a:p>
          <a:p>
            <a:pPr marL="742950" lvl="1" indent="-285750">
              <a:buFont typeface="Arial" panose="020B0604020202020204" pitchFamily="34" charset="0"/>
              <a:buChar char="•"/>
            </a:pPr>
            <a:r>
              <a:rPr lang="en-GB" b="0" dirty="0">
                <a:solidFill>
                  <a:schemeClr val="tx1"/>
                </a:solidFill>
                <a:latin typeface="Arial" panose="020B0604020202020204" pitchFamily="34" charset="0"/>
                <a:cs typeface="Arial" panose="020B0604020202020204" pitchFamily="34" charset="0"/>
              </a:rPr>
              <a:t>Fee earner details missing</a:t>
            </a:r>
          </a:p>
          <a:p>
            <a:pPr marL="742950" lvl="1" indent="-285750">
              <a:buFont typeface="Arial" panose="020B0604020202020204" pitchFamily="34" charset="0"/>
              <a:buChar char="•"/>
            </a:pPr>
            <a:r>
              <a:rPr lang="en-GB" b="0" dirty="0">
                <a:solidFill>
                  <a:schemeClr val="tx1"/>
                </a:solidFill>
                <a:latin typeface="Arial" panose="020B0604020202020204" pitchFamily="34" charset="0"/>
                <a:cs typeface="Arial" panose="020B0604020202020204" pitchFamily="34" charset="0"/>
              </a:rPr>
              <a:t>Date of warrant / summons not completed</a:t>
            </a:r>
          </a:p>
        </p:txBody>
      </p:sp>
      <p:sp>
        <p:nvSpPr>
          <p:cNvPr id="7" name="Footer Placeholder 1">
            <a:extLst>
              <a:ext uri="{FF2B5EF4-FFF2-40B4-BE49-F238E27FC236}">
                <a16:creationId xmlns:a16="http://schemas.microsoft.com/office/drawing/2014/main" id="{35C903D6-F678-4901-93EB-61235B0A96A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4" name="Slide Number Placeholder 3">
            <a:extLst>
              <a:ext uri="{FF2B5EF4-FFF2-40B4-BE49-F238E27FC236}">
                <a16:creationId xmlns:a16="http://schemas.microsoft.com/office/drawing/2014/main" id="{FB2550C1-96A2-4BAF-8F24-7E9A4A6DF46C}"/>
              </a:ext>
            </a:extLst>
          </p:cNvPr>
          <p:cNvSpPr>
            <a:spLocks noGrp="1"/>
          </p:cNvSpPr>
          <p:nvPr>
            <p:ph type="sldNum" sz="quarter" idx="12"/>
          </p:nvPr>
        </p:nvSpPr>
        <p:spPr/>
        <p:txBody>
          <a:bodyPr/>
          <a:lstStyle/>
          <a:p>
            <a:fld id="{9A8223AF-F2F5-41F7-A71C-81CE492BCB88}" type="slidenum">
              <a:rPr lang="en-GB" smtClean="0"/>
              <a:pPr/>
              <a:t>17</a:t>
            </a:fld>
            <a:endParaRPr lang="en-GB"/>
          </a:p>
        </p:txBody>
      </p:sp>
    </p:spTree>
    <p:extLst>
      <p:ext uri="{BB962C8B-B14F-4D97-AF65-F5344CB8AC3E}">
        <p14:creationId xmlns:p14="http://schemas.microsoft.com/office/powerpoint/2010/main" val="245831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39A201FF-89AF-4DB2-BDF3-95C3A6090C68}"/>
              </a:ext>
            </a:extLst>
          </p:cNvPr>
          <p:cNvSpPr txBox="1">
            <a:spLocks noGrp="1"/>
          </p:cNvSpPr>
          <p:nvPr>
            <p:ph type="title" idx="4294967295"/>
          </p:nvPr>
        </p:nvSpPr>
        <p:spPr>
          <a:xfrm>
            <a:off x="755999" y="681136"/>
            <a:ext cx="10861233" cy="34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accent1"/>
                </a:solidFill>
                <a:effectLst/>
                <a:uLnTx/>
                <a:uFillTx/>
                <a:latin typeface="+mj-lt"/>
                <a:ea typeface="+mj-ea"/>
                <a:cs typeface="+mj-cs"/>
              </a:rPr>
              <a:t>Common reasons for rejection:  </a:t>
            </a:r>
          </a:p>
        </p:txBody>
      </p:sp>
      <p:graphicFrame>
        <p:nvGraphicFramePr>
          <p:cNvPr id="5" name="Table 6">
            <a:extLst>
              <a:ext uri="{FF2B5EF4-FFF2-40B4-BE49-F238E27FC236}">
                <a16:creationId xmlns:a16="http://schemas.microsoft.com/office/drawing/2014/main" id="{C1899D29-59A8-4C9C-ACCD-299BB6CA5B92}"/>
              </a:ext>
            </a:extLst>
          </p:cNvPr>
          <p:cNvGraphicFramePr>
            <a:graphicFrameLocks noGrp="1"/>
          </p:cNvGraphicFramePr>
          <p:nvPr>
            <p:extLst>
              <p:ext uri="{D42A27DB-BD31-4B8C-83A1-F6EECF244321}">
                <p14:modId xmlns:p14="http://schemas.microsoft.com/office/powerpoint/2010/main" val="2401813673"/>
              </p:ext>
            </p:extLst>
          </p:nvPr>
        </p:nvGraphicFramePr>
        <p:xfrm>
          <a:off x="755999" y="1329706"/>
          <a:ext cx="10302022" cy="4470817"/>
        </p:xfrm>
        <a:graphic>
          <a:graphicData uri="http://schemas.openxmlformats.org/drawingml/2006/table">
            <a:tbl>
              <a:tblPr firstRow="1" bandRow="1">
                <a:tableStyleId>{69012ECD-51FC-41F1-AA8D-1B2483CD663E}</a:tableStyleId>
              </a:tblPr>
              <a:tblGrid>
                <a:gridCol w="5134562">
                  <a:extLst>
                    <a:ext uri="{9D8B030D-6E8A-4147-A177-3AD203B41FA5}">
                      <a16:colId xmlns:a16="http://schemas.microsoft.com/office/drawing/2014/main" val="4189810885"/>
                    </a:ext>
                  </a:extLst>
                </a:gridCol>
                <a:gridCol w="5167460">
                  <a:extLst>
                    <a:ext uri="{9D8B030D-6E8A-4147-A177-3AD203B41FA5}">
                      <a16:colId xmlns:a16="http://schemas.microsoft.com/office/drawing/2014/main" val="2189736588"/>
                    </a:ext>
                  </a:extLst>
                </a:gridCol>
              </a:tblGrid>
              <a:tr h="496567">
                <a:tc>
                  <a:txBody>
                    <a:bodyPr/>
                    <a:lstStyle/>
                    <a:p>
                      <a:r>
                        <a:rPr lang="en-GB" sz="1600" dirty="0"/>
                        <a:t>Other common reasons</a:t>
                      </a:r>
                    </a:p>
                  </a:txBody>
                  <a:tcPr/>
                </a:tc>
                <a:tc>
                  <a:txBody>
                    <a:bodyPr/>
                    <a:lstStyle/>
                    <a:p>
                      <a:r>
                        <a:rPr lang="en-GB" sz="1600" dirty="0"/>
                        <a:t>Solutions</a:t>
                      </a:r>
                    </a:p>
                  </a:txBody>
                  <a:tcPr/>
                </a:tc>
                <a:extLst>
                  <a:ext uri="{0D108BD9-81ED-4DB2-BD59-A6C34878D82A}">
                    <a16:rowId xmlns:a16="http://schemas.microsoft.com/office/drawing/2014/main" val="335703494"/>
                  </a:ext>
                </a:extLst>
              </a:tr>
              <a:tr h="777302">
                <a:tc>
                  <a:txBody>
                    <a:bodyPr/>
                    <a:lstStyle/>
                    <a:p>
                      <a:r>
                        <a:rPr lang="en-GB" sz="1600" dirty="0"/>
                        <a:t>Defendant’s name and address do not match the court order</a:t>
                      </a:r>
                    </a:p>
                  </a:txBody>
                  <a:tcPr/>
                </a:tc>
                <a:tc>
                  <a:txBody>
                    <a:bodyPr/>
                    <a:lstStyle/>
                    <a:p>
                      <a:r>
                        <a:rPr lang="en-GB" sz="1600" dirty="0"/>
                        <a:t>Include reasons as part of the supporting information e.g. defendant moved to address above on X</a:t>
                      </a:r>
                    </a:p>
                  </a:txBody>
                  <a:tcPr/>
                </a:tc>
                <a:extLst>
                  <a:ext uri="{0D108BD9-81ED-4DB2-BD59-A6C34878D82A}">
                    <a16:rowId xmlns:a16="http://schemas.microsoft.com/office/drawing/2014/main" val="3360755810"/>
                  </a:ext>
                </a:extLst>
              </a:tr>
              <a:tr h="695502">
                <a:tc>
                  <a:txBody>
                    <a:bodyPr/>
                    <a:lstStyle/>
                    <a:p>
                      <a:r>
                        <a:rPr lang="en-GB" sz="1600" dirty="0"/>
                        <a:t>Defendant is a company</a:t>
                      </a:r>
                    </a:p>
                  </a:txBody>
                  <a:tcPr/>
                </a:tc>
                <a:tc>
                  <a:txBody>
                    <a:bodyPr/>
                    <a:lstStyle/>
                    <a:p>
                      <a:r>
                        <a:rPr lang="en-GB" sz="1600" dirty="0"/>
                        <a:t>Costs can only be awarded if the defendant is </a:t>
                      </a:r>
                      <a:r>
                        <a:rPr lang="en-GB" sz="1600" i="1" dirty="0"/>
                        <a:t>“an individual” – </a:t>
                      </a:r>
                      <a:r>
                        <a:rPr lang="en-GB" sz="1600" i="0" dirty="0"/>
                        <a:t>s16 POA 1985</a:t>
                      </a:r>
                      <a:endParaRPr lang="en-GB" sz="1600" i="1" dirty="0"/>
                    </a:p>
                  </a:txBody>
                  <a:tcPr/>
                </a:tc>
                <a:extLst>
                  <a:ext uri="{0D108BD9-81ED-4DB2-BD59-A6C34878D82A}">
                    <a16:rowId xmlns:a16="http://schemas.microsoft.com/office/drawing/2014/main" val="3449354179"/>
                  </a:ext>
                </a:extLst>
              </a:tr>
              <a:tr h="748214">
                <a:tc>
                  <a:txBody>
                    <a:bodyPr/>
                    <a:lstStyle/>
                    <a:p>
                      <a:r>
                        <a:rPr lang="en-GB" sz="1600" dirty="0"/>
                        <a:t>No detail of work undertaken provided</a:t>
                      </a:r>
                    </a:p>
                  </a:txBody>
                  <a:tcPr/>
                </a:tc>
                <a:tc>
                  <a:txBody>
                    <a:bodyPr/>
                    <a:lstStyle/>
                    <a:p>
                      <a:r>
                        <a:rPr lang="en-GB" sz="1600" dirty="0"/>
                        <a:t>Preparation / consideration is not sufficient. What documents were considered? Who was attended?</a:t>
                      </a:r>
                    </a:p>
                  </a:txBody>
                  <a:tcPr/>
                </a:tc>
                <a:extLst>
                  <a:ext uri="{0D108BD9-81ED-4DB2-BD59-A6C34878D82A}">
                    <a16:rowId xmlns:a16="http://schemas.microsoft.com/office/drawing/2014/main" val="2568876155"/>
                  </a:ext>
                </a:extLst>
              </a:tr>
              <a:tr h="1753232">
                <a:tc>
                  <a:txBody>
                    <a:bodyPr/>
                    <a:lstStyle/>
                    <a:p>
                      <a:r>
                        <a:rPr lang="en-GB" sz="1600" dirty="0"/>
                        <a:t>Time is not in decimal format</a:t>
                      </a:r>
                    </a:p>
                  </a:txBody>
                  <a:tcPr/>
                </a:tc>
                <a:tc>
                  <a:txBody>
                    <a:bodyPr/>
                    <a:lstStyle/>
                    <a:p>
                      <a:r>
                        <a:rPr lang="en-GB" sz="1600" dirty="0"/>
                        <a:t>The form calculates the costs to be allowed based on the time entered. If it is not entered as a decimal this will affect the payment you receive.</a:t>
                      </a:r>
                    </a:p>
                    <a:p>
                      <a:endParaRPr lang="en-GB" sz="1600" dirty="0"/>
                    </a:p>
                    <a:p>
                      <a:r>
                        <a:rPr lang="en-GB" sz="1600" dirty="0"/>
                        <a:t>(A decimal time converter is on page 19)</a:t>
                      </a:r>
                    </a:p>
                  </a:txBody>
                  <a:tcPr/>
                </a:tc>
                <a:extLst>
                  <a:ext uri="{0D108BD9-81ED-4DB2-BD59-A6C34878D82A}">
                    <a16:rowId xmlns:a16="http://schemas.microsoft.com/office/drawing/2014/main" val="1530755797"/>
                  </a:ext>
                </a:extLst>
              </a:tr>
            </a:tbl>
          </a:graphicData>
        </a:graphic>
      </p:graphicFrame>
      <p:sp>
        <p:nvSpPr>
          <p:cNvPr id="4" name="Slide Number Placeholder 3">
            <a:extLst>
              <a:ext uri="{FF2B5EF4-FFF2-40B4-BE49-F238E27FC236}">
                <a16:creationId xmlns:a16="http://schemas.microsoft.com/office/drawing/2014/main" id="{E9410270-D0FA-402E-AA2D-40413AAF552C}"/>
              </a:ext>
            </a:extLst>
          </p:cNvPr>
          <p:cNvSpPr>
            <a:spLocks noGrp="1"/>
          </p:cNvSpPr>
          <p:nvPr>
            <p:ph type="sldNum" sz="quarter" idx="12"/>
          </p:nvPr>
        </p:nvSpPr>
        <p:spPr/>
        <p:txBody>
          <a:bodyPr/>
          <a:lstStyle/>
          <a:p>
            <a:fld id="{9A8223AF-F2F5-41F7-A71C-81CE492BCB88}" type="slidenum">
              <a:rPr lang="en-GB" smtClean="0"/>
              <a:pPr/>
              <a:t>18</a:t>
            </a:fld>
            <a:endParaRPr lang="en-GB"/>
          </a:p>
        </p:txBody>
      </p:sp>
      <p:sp>
        <p:nvSpPr>
          <p:cNvPr id="7" name="Footer Placeholder 1">
            <a:extLst>
              <a:ext uri="{FF2B5EF4-FFF2-40B4-BE49-F238E27FC236}">
                <a16:creationId xmlns:a16="http://schemas.microsoft.com/office/drawing/2014/main" id="{A2370E53-DD08-40D1-9B5F-8A8CE49F0AEB}"/>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Tree>
    <p:extLst>
      <p:ext uri="{BB962C8B-B14F-4D97-AF65-F5344CB8AC3E}">
        <p14:creationId xmlns:p14="http://schemas.microsoft.com/office/powerpoint/2010/main" val="315039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222875C3-736C-4068-9538-43ADF5FC5C74}"/>
              </a:ext>
            </a:extLst>
          </p:cNvPr>
          <p:cNvSpPr txBox="1">
            <a:spLocks noGrp="1"/>
          </p:cNvSpPr>
          <p:nvPr>
            <p:ph type="title" idx="4294967295"/>
          </p:nvPr>
        </p:nvSpPr>
        <p:spPr>
          <a:xfrm>
            <a:off x="755999" y="681136"/>
            <a:ext cx="10861233" cy="34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accent1"/>
                </a:solidFill>
                <a:effectLst/>
                <a:uLnTx/>
                <a:uFillTx/>
                <a:latin typeface="+mj-lt"/>
                <a:ea typeface="+mj-ea"/>
                <a:cs typeface="+mj-cs"/>
              </a:rPr>
              <a:t>Time conversion chart:</a:t>
            </a:r>
          </a:p>
        </p:txBody>
      </p:sp>
      <p:sp>
        <p:nvSpPr>
          <p:cNvPr id="2" name="TextBox 1">
            <a:extLst>
              <a:ext uri="{FF2B5EF4-FFF2-40B4-BE49-F238E27FC236}">
                <a16:creationId xmlns:a16="http://schemas.microsoft.com/office/drawing/2014/main" id="{C6DE4812-6F14-43CD-86C7-5AED16A0A5AB}"/>
              </a:ext>
            </a:extLst>
          </p:cNvPr>
          <p:cNvSpPr txBox="1"/>
          <p:nvPr/>
        </p:nvSpPr>
        <p:spPr>
          <a:xfrm>
            <a:off x="755999" y="1295400"/>
            <a:ext cx="908708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We have included the decimal time conversion chart for your ease of information:</a:t>
            </a:r>
          </a:p>
        </p:txBody>
      </p:sp>
      <p:pic>
        <p:nvPicPr>
          <p:cNvPr id="8" name="Content Placeholder 7" descr="Time conversion chart information">
            <a:extLst>
              <a:ext uri="{FF2B5EF4-FFF2-40B4-BE49-F238E27FC236}">
                <a16:creationId xmlns:a16="http://schemas.microsoft.com/office/drawing/2014/main" id="{BA598CEC-B556-4F5D-9E98-DC5335F24779}"/>
              </a:ext>
            </a:extLst>
          </p:cNvPr>
          <p:cNvPicPr>
            <a:picLocks noGrp="1" noChangeAspect="1"/>
          </p:cNvPicPr>
          <p:nvPr>
            <p:ph idx="1"/>
          </p:nvPr>
        </p:nvPicPr>
        <p:blipFill>
          <a:blip r:embed="rId2"/>
          <a:stretch>
            <a:fillRect/>
          </a:stretch>
        </p:blipFill>
        <p:spPr>
          <a:xfrm>
            <a:off x="2204131" y="1864170"/>
            <a:ext cx="6190820" cy="4267200"/>
          </a:xfrm>
        </p:spPr>
      </p:pic>
      <p:sp>
        <p:nvSpPr>
          <p:cNvPr id="5" name="Footer Placeholder 1">
            <a:extLst>
              <a:ext uri="{FF2B5EF4-FFF2-40B4-BE49-F238E27FC236}">
                <a16:creationId xmlns:a16="http://schemas.microsoft.com/office/drawing/2014/main" id="{B5DF2404-FB9D-42E2-960C-3415BC7F55AD}"/>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4" name="Slide Number Placeholder 3">
            <a:extLst>
              <a:ext uri="{FF2B5EF4-FFF2-40B4-BE49-F238E27FC236}">
                <a16:creationId xmlns:a16="http://schemas.microsoft.com/office/drawing/2014/main" id="{05A75418-306C-477E-9D52-44FDBB36E164}"/>
              </a:ext>
            </a:extLst>
          </p:cNvPr>
          <p:cNvSpPr>
            <a:spLocks noGrp="1"/>
          </p:cNvSpPr>
          <p:nvPr>
            <p:ph type="sldNum" sz="quarter" idx="12"/>
          </p:nvPr>
        </p:nvSpPr>
        <p:spPr/>
        <p:txBody>
          <a:bodyPr/>
          <a:lstStyle/>
          <a:p>
            <a:fld id="{9A8223AF-F2F5-41F7-A71C-81CE492BCB88}" type="slidenum">
              <a:rPr lang="en-GB" smtClean="0"/>
              <a:pPr/>
              <a:t>19</a:t>
            </a:fld>
            <a:endParaRPr lang="en-GB"/>
          </a:p>
        </p:txBody>
      </p:sp>
    </p:spTree>
    <p:extLst>
      <p:ext uri="{BB962C8B-B14F-4D97-AF65-F5344CB8AC3E}">
        <p14:creationId xmlns:p14="http://schemas.microsoft.com/office/powerpoint/2010/main" val="266392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p:txBody>
          <a:bodyPr/>
          <a:lstStyle/>
          <a:p>
            <a:r>
              <a:rPr lang="en-US" dirty="0">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648000" y="1235984"/>
            <a:ext cx="5448000" cy="4940880"/>
          </a:xfrm>
        </p:spPr>
        <p:txBody>
          <a:bodyPr>
            <a:noAutofit/>
          </a:bodyPr>
          <a:lstStyle/>
          <a:p>
            <a:pPr marL="342909" indent="-342909">
              <a:lnSpc>
                <a:spcPct val="150000"/>
              </a:lnSpc>
              <a:buAutoNum type="arabicPeriod"/>
            </a:pPr>
            <a:r>
              <a:rPr lang="en-US" sz="1600" b="0">
                <a:cs typeface="Arial"/>
              </a:rPr>
              <a:t>Please put yourself on mute during the webinar</a:t>
            </a:r>
          </a:p>
          <a:p>
            <a:pPr marL="342909" indent="-342909">
              <a:lnSpc>
                <a:spcPct val="150000"/>
              </a:lnSpc>
              <a:buAutoNum type="arabicPeriod"/>
            </a:pPr>
            <a:r>
              <a:rPr lang="en-US" sz="1600" b="0">
                <a:cs typeface="Arial"/>
              </a:rPr>
              <a:t>You can ask us questions at the end of each session through the ‘meeting chat’</a:t>
            </a:r>
          </a:p>
          <a:p>
            <a:pPr marL="342909" indent="-342909">
              <a:lnSpc>
                <a:spcPct val="150000"/>
              </a:lnSpc>
              <a:buAutoNum type="arabicPeriod"/>
            </a:pPr>
            <a:r>
              <a:rPr lang="en-US" sz="1600" b="0">
                <a:cs typeface="Arial"/>
              </a:rPr>
              <a:t>Click on the ‘meeting chat’ to ask a question</a:t>
            </a:r>
          </a:p>
          <a:p>
            <a:pPr marL="342909" indent="-342909">
              <a:lnSpc>
                <a:spcPct val="150000"/>
              </a:lnSpc>
              <a:buAutoNum type="arabicPeriod"/>
            </a:pPr>
            <a:r>
              <a:rPr lang="en-US" sz="1600" b="0">
                <a:cs typeface="Arial"/>
              </a:rPr>
              <a:t>You can keep the meeting chat open throughout to view other people's questions</a:t>
            </a:r>
          </a:p>
          <a:p>
            <a:pPr marL="342909" indent="-342909">
              <a:lnSpc>
                <a:spcPct val="150000"/>
              </a:lnSpc>
              <a:buAutoNum type="arabicPeriod"/>
            </a:pPr>
            <a:r>
              <a:rPr lang="en-US" sz="1600" b="0">
                <a:cs typeface="Arial"/>
              </a:rPr>
              <a:t>Email us if you experience technical issues during the webinar:  </a:t>
            </a:r>
          </a:p>
          <a:p>
            <a:pPr marL="354022">
              <a:lnSpc>
                <a:spcPct val="150000"/>
              </a:lnSpc>
            </a:pPr>
            <a:r>
              <a:rPr lang="en-US" sz="1600" b="0">
                <a:cs typeface="Arial"/>
                <a:hlinkClick r:id="rId2"/>
              </a:rPr>
              <a:t>communicationsdepartment@justice.gov.uk</a:t>
            </a:r>
            <a:r>
              <a:rPr lang="en-US" sz="1600" b="0">
                <a:cs typeface="Arial"/>
              </a:rPr>
              <a:t> </a:t>
            </a:r>
            <a:endParaRPr lang="en-US" sz="1600">
              <a:cs typeface="Arial"/>
            </a:endParaRPr>
          </a:p>
        </p:txBody>
      </p:sp>
      <p:sp>
        <p:nvSpPr>
          <p:cNvPr id="11" name="TextBox 10">
            <a:extLst>
              <a:ext uri="{FF2B5EF4-FFF2-40B4-BE49-F238E27FC236}">
                <a16:creationId xmlns:a16="http://schemas.microsoft.com/office/drawing/2014/main" id="{922B6B0F-160C-40D8-BE03-E744F522C7A2}"/>
              </a:ext>
            </a:extLst>
          </p:cNvPr>
          <p:cNvSpPr txBox="1"/>
          <p:nvPr/>
        </p:nvSpPr>
        <p:spPr>
          <a:xfrm>
            <a:off x="7017150" y="1460673"/>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Camera and audio off when icons appear like this:</a:t>
            </a:r>
            <a:endParaRPr lang="en-US" sz="160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2"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40"/>
            <a:ext cx="34344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Click here to view the meeting chat </a:t>
            </a:r>
            <a:endParaRPr lang="en-US" sz="1600">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3" y="3653265"/>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21"/>
            <a:ext cx="3434430" cy="759741"/>
          </a:xfrm>
          <a:prstGeom prst="rect">
            <a:avLst/>
          </a:prstGeom>
        </p:spPr>
      </p:pic>
      <p:sp>
        <p:nvSpPr>
          <p:cNvPr id="18" name="Rectangle 17">
            <a:extLst>
              <a:ext uri="{FF2B5EF4-FFF2-40B4-BE49-F238E27FC236}">
                <a16:creationId xmlns:a16="http://schemas.microsoft.com/office/drawing/2014/main" id="{C1ECF84D-8BF4-4734-8F59-74554C96090A}"/>
              </a:ext>
              <a:ext uri="{C183D7F6-B498-43B3-948B-1728B52AA6E4}">
                <adec:decorative xmlns:adec="http://schemas.microsoft.com/office/drawing/2017/decorative" val="1"/>
              </a:ext>
            </a:extLst>
          </p:cNvPr>
          <p:cNvSpPr/>
          <p:nvPr/>
        </p:nvSpPr>
        <p:spPr>
          <a:xfrm>
            <a:off x="7205274" y="4206332"/>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a:p>
        </p:txBody>
      </p:sp>
      <p:sp>
        <p:nvSpPr>
          <p:cNvPr id="5" name="Footer Placeholder 4">
            <a:extLst>
              <a:ext uri="{FF2B5EF4-FFF2-40B4-BE49-F238E27FC236}">
                <a16:creationId xmlns:a16="http://schemas.microsoft.com/office/drawing/2014/main" id="{43F507E7-1C38-4D94-82F0-9D3CFA2B6AF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cs typeface="Arial"/>
              </a:rPr>
              <a:t>Working with others to achieve excellence in the delivery of legal aid</a:t>
            </a:r>
          </a:p>
        </p:txBody>
      </p:sp>
    </p:spTree>
    <p:extLst>
      <p:ext uri="{BB962C8B-B14F-4D97-AF65-F5344CB8AC3E}">
        <p14:creationId xmlns:p14="http://schemas.microsoft.com/office/powerpoint/2010/main" val="943619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F3A7286-06D1-4297-B1F8-BA1851139283}"/>
              </a:ext>
            </a:extLst>
          </p:cNvPr>
          <p:cNvSpPr txBox="1">
            <a:spLocks noGrp="1"/>
          </p:cNvSpPr>
          <p:nvPr>
            <p:ph type="title" idx="4294967295"/>
          </p:nvPr>
        </p:nvSpPr>
        <p:spPr>
          <a:xfrm>
            <a:off x="756000" y="2634863"/>
            <a:ext cx="10291200" cy="10138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4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dirty="0">
                <a:ln>
                  <a:noFill/>
                </a:ln>
                <a:solidFill>
                  <a:schemeClr val="bg1"/>
                </a:solidFill>
                <a:effectLst/>
                <a:uLnTx/>
                <a:uFillTx/>
                <a:latin typeface="+mj-lt"/>
                <a:ea typeface="+mj-ea"/>
                <a:cs typeface="+mj-cs"/>
              </a:rPr>
              <a:t>Contact us / helpful links</a:t>
            </a:r>
          </a:p>
        </p:txBody>
      </p:sp>
    </p:spTree>
    <p:extLst>
      <p:ext uri="{BB962C8B-B14F-4D97-AF65-F5344CB8AC3E}">
        <p14:creationId xmlns:p14="http://schemas.microsoft.com/office/powerpoint/2010/main" val="2303637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normAutofit fontScale="90000"/>
          </a:bodyPr>
          <a:lstStyle/>
          <a:p>
            <a:r>
              <a:rPr lang="en-GB" dirty="0"/>
              <a:t>Contact us:</a:t>
            </a:r>
            <a:br>
              <a:rPr lang="en-GB" dirty="0"/>
            </a:br>
            <a:br>
              <a:rPr lang="en-GB" dirty="0"/>
            </a:br>
            <a:br>
              <a:rPr lang="en-GB" dirty="0"/>
            </a:br>
            <a:r>
              <a:rPr lang="en-GB" sz="1800" b="0" dirty="0">
                <a:solidFill>
                  <a:schemeClr val="tx1"/>
                </a:solidFill>
                <a:latin typeface="Arial" panose="020B0604020202020204" pitchFamily="34" charset="0"/>
                <a:cs typeface="Arial" panose="020B0604020202020204" pitchFamily="34" charset="0"/>
              </a:rPr>
              <a:t>Please contact the CCU team i</a:t>
            </a:r>
            <a:r>
              <a:rPr lang="en-GB" sz="2000" b="0" dirty="0">
                <a:solidFill>
                  <a:schemeClr val="tx1"/>
                </a:solidFill>
                <a:latin typeface="Arial" panose="020B0604020202020204" pitchFamily="34" charset="0"/>
                <a:cs typeface="Arial" panose="020B0604020202020204" pitchFamily="34" charset="0"/>
              </a:rPr>
              <a:t>f you have any questions concerning making a claim for costs:</a:t>
            </a:r>
            <a:br>
              <a:rPr lang="en-GB" sz="2000" b="0" dirty="0">
                <a:solidFill>
                  <a:schemeClr val="tx1"/>
                </a:solidFill>
                <a:latin typeface="Arial" panose="020B0604020202020204" pitchFamily="34" charset="0"/>
                <a:cs typeface="Arial" panose="020B0604020202020204" pitchFamily="34" charset="0"/>
              </a:rPr>
            </a:br>
            <a:br>
              <a:rPr lang="en-GB" sz="2000" b="0" dirty="0">
                <a:solidFill>
                  <a:schemeClr val="tx1"/>
                </a:solidFill>
                <a:latin typeface="Arial" panose="020B0604020202020204" pitchFamily="34" charset="0"/>
                <a:cs typeface="Arial" panose="020B0604020202020204" pitchFamily="34" charset="0"/>
              </a:rPr>
            </a:br>
            <a:r>
              <a:rPr lang="en-GB" sz="2000" b="0" dirty="0">
                <a:solidFill>
                  <a:srgbClr val="00A5A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CCU@justice.gov.uk</a:t>
            </a:r>
            <a:br>
              <a:rPr lang="en-GB" sz="2000" b="0" dirty="0">
                <a:solidFill>
                  <a:schemeClr val="tx1"/>
                </a:solidFill>
                <a:latin typeface="Arial" panose="020B0604020202020204" pitchFamily="34" charset="0"/>
                <a:cs typeface="Arial" panose="020B0604020202020204" pitchFamily="34" charset="0"/>
              </a:rPr>
            </a:br>
            <a:br>
              <a:rPr lang="en-GB" sz="2000" b="0" dirty="0">
                <a:solidFill>
                  <a:schemeClr val="tx1"/>
                </a:solidFill>
                <a:latin typeface="Arial" panose="020B0604020202020204" pitchFamily="34" charset="0"/>
                <a:cs typeface="Arial" panose="020B0604020202020204" pitchFamily="34" charset="0"/>
              </a:rPr>
            </a:br>
            <a:br>
              <a:rPr lang="en-GB" sz="2000" b="0" dirty="0">
                <a:solidFill>
                  <a:schemeClr val="tx1"/>
                </a:solidFill>
                <a:latin typeface="Arial" panose="020B0604020202020204" pitchFamily="34" charset="0"/>
                <a:cs typeface="Arial" panose="020B0604020202020204" pitchFamily="34" charset="0"/>
              </a:rPr>
            </a:br>
            <a:r>
              <a:rPr lang="en-GB" sz="2000" b="0" dirty="0">
                <a:solidFill>
                  <a:schemeClr val="tx1"/>
                </a:solidFill>
                <a:latin typeface="Arial" panose="020B0604020202020204" pitchFamily="34" charset="0"/>
                <a:cs typeface="Arial" panose="020B0604020202020204" pitchFamily="34" charset="0"/>
              </a:rPr>
              <a:t>We will be happy to help</a:t>
            </a:r>
            <a:endParaRPr lang="en-GB" sz="2000" u="sng" dirty="0">
              <a:solidFill>
                <a:schemeClr val="tx1"/>
              </a:solidFill>
              <a:latin typeface="Arial" panose="020B0604020202020204" pitchFamily="34" charset="0"/>
              <a:cs typeface="Arial" panose="020B0604020202020204" pitchFamily="34" charset="0"/>
            </a:endParaRPr>
          </a:p>
        </p:txBody>
      </p:sp>
      <p:sp>
        <p:nvSpPr>
          <p:cNvPr id="6" name="Footer Placeholder 1">
            <a:extLst>
              <a:ext uri="{FF2B5EF4-FFF2-40B4-BE49-F238E27FC236}">
                <a16:creationId xmlns:a16="http://schemas.microsoft.com/office/drawing/2014/main" id="{7269C337-07C1-43D9-B57C-A44A93047DB5}"/>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21</a:t>
            </a:fld>
            <a:endParaRPr lang="en-GB"/>
          </a:p>
        </p:txBody>
      </p:sp>
    </p:spTree>
    <p:extLst>
      <p:ext uri="{BB962C8B-B14F-4D97-AF65-F5344CB8AC3E}">
        <p14:creationId xmlns:p14="http://schemas.microsoft.com/office/powerpoint/2010/main" val="215844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normAutofit fontScale="90000"/>
          </a:bodyPr>
          <a:lstStyle/>
          <a:p>
            <a:r>
              <a:rPr lang="en-GB" dirty="0"/>
              <a:t>Helpful links</a:t>
            </a:r>
            <a:br>
              <a:rPr lang="en-GB" dirty="0"/>
            </a:br>
            <a:br>
              <a:rPr lang="en-GB" dirty="0"/>
            </a:br>
            <a:r>
              <a:rPr lang="en-GB" sz="2000" dirty="0">
                <a:solidFill>
                  <a:schemeClr val="tx1"/>
                </a:solidFill>
                <a:latin typeface="Arial" panose="020B0604020202020204" pitchFamily="34" charset="0"/>
                <a:cs typeface="Arial" panose="020B0604020202020204" pitchFamily="34" charset="0"/>
              </a:rPr>
              <a:t>Costs in Criminal Cases (General) Regulations 1986:</a:t>
            </a:r>
            <a:br>
              <a:rPr lang="en-GB" sz="2000" dirty="0">
                <a:solidFill>
                  <a:schemeClr val="tx1"/>
                </a:solidFill>
                <a:latin typeface="Arial" panose="020B0604020202020204" pitchFamily="34" charset="0"/>
                <a:cs typeface="Arial" panose="020B0604020202020204" pitchFamily="34" charset="0"/>
              </a:rPr>
            </a:br>
            <a:br>
              <a:rPr lang="en-GB" dirty="0"/>
            </a:br>
            <a:r>
              <a:rPr lang="en-GB" sz="2000" b="0" dirty="0">
                <a:latin typeface="Arial" panose="020B0604020202020204" pitchFamily="34" charset="0"/>
                <a:cs typeface="Arial" panose="020B0604020202020204" pitchFamily="34" charset="0"/>
                <a:hlinkClick r:id="rId3"/>
              </a:rPr>
              <a:t>https://www.legislation.gov.uk/uksi/1986/1335/contents/made</a:t>
            </a:r>
            <a:br>
              <a:rPr lang="en-GB" sz="2000" b="0" dirty="0">
                <a:latin typeface="Arial" panose="020B0604020202020204" pitchFamily="34" charset="0"/>
                <a:cs typeface="Arial" panose="020B0604020202020204" pitchFamily="34" charset="0"/>
              </a:rPr>
            </a:br>
            <a:br>
              <a:rPr lang="en-GB" sz="2000" b="0" dirty="0">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CCU:</a:t>
            </a:r>
            <a:br>
              <a:rPr lang="en-GB" sz="2000" dirty="0">
                <a:solidFill>
                  <a:schemeClr val="tx1"/>
                </a:solidFill>
                <a:latin typeface="Arial" panose="020B0604020202020204" pitchFamily="34" charset="0"/>
                <a:cs typeface="Arial" panose="020B0604020202020204" pitchFamily="34" charset="0"/>
              </a:rPr>
            </a:br>
            <a:br>
              <a:rPr lang="en-GB" dirty="0">
                <a:solidFill>
                  <a:schemeClr val="tx1"/>
                </a:solidFill>
              </a:rPr>
            </a:br>
            <a:r>
              <a:rPr lang="en-GB" sz="2000" b="0" u="sng" dirty="0">
                <a:latin typeface="Arial" panose="020B0604020202020204" pitchFamily="34" charset="0"/>
                <a:cs typeface="Arial" panose="020B0604020202020204" pitchFamily="34" charset="0"/>
                <a:hlinkClick r:id="rId4"/>
              </a:rPr>
              <a:t>https://www.gov.uk/guidance/claim-back-costs-from-cases-in-the-criminal-courts</a:t>
            </a:r>
            <a:br>
              <a:rPr lang="en-GB" u="sng" dirty="0"/>
            </a:br>
            <a:br>
              <a:rPr lang="en-GB" u="sng" dirty="0"/>
            </a:br>
            <a:r>
              <a:rPr lang="en-GB" sz="2000" dirty="0">
                <a:solidFill>
                  <a:schemeClr val="tx1"/>
                </a:solidFill>
                <a:latin typeface="Arial" panose="020B0604020202020204" pitchFamily="34" charset="0"/>
                <a:cs typeface="Arial" panose="020B0604020202020204" pitchFamily="34" charset="0"/>
              </a:rPr>
              <a:t>Rates and Scales documents</a:t>
            </a:r>
            <a:br>
              <a:rPr lang="en-GB" u="sng" dirty="0"/>
            </a:br>
            <a:endParaRPr lang="en-GB" u="sng" dirty="0"/>
          </a:p>
        </p:txBody>
      </p:sp>
      <p:sp>
        <p:nvSpPr>
          <p:cNvPr id="6" name="Footer Placeholder 1">
            <a:extLst>
              <a:ext uri="{FF2B5EF4-FFF2-40B4-BE49-F238E27FC236}">
                <a16:creationId xmlns:a16="http://schemas.microsoft.com/office/drawing/2014/main" id="{7269C337-07C1-43D9-B57C-A44A93047DB5}"/>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22</a:t>
            </a:fld>
            <a:endParaRPr lang="en-GB"/>
          </a:p>
        </p:txBody>
      </p:sp>
      <p:sp>
        <p:nvSpPr>
          <p:cNvPr id="7" name="TextBox 6">
            <a:extLst>
              <a:ext uri="{FF2B5EF4-FFF2-40B4-BE49-F238E27FC236}">
                <a16:creationId xmlns:a16="http://schemas.microsoft.com/office/drawing/2014/main" id="{557C91E0-8B3B-4ECA-A094-16E6D0514690}"/>
              </a:ext>
            </a:extLst>
          </p:cNvPr>
          <p:cNvSpPr txBox="1"/>
          <p:nvPr/>
        </p:nvSpPr>
        <p:spPr>
          <a:xfrm>
            <a:off x="630093" y="3868616"/>
            <a:ext cx="10758552" cy="1477328"/>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hlinkClick r:id="rId5"/>
              </a:rPr>
              <a:t>https://assets.publishing.service.gov.uk/government/uploads/system/uploads/attachment_data/file/592292/guide-1.doc</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u="sng" dirty="0">
                <a:solidFill>
                  <a:schemeClr val="accent1"/>
                </a:solidFill>
                <a:latin typeface="Arial" panose="020B0604020202020204" pitchFamily="34" charset="0"/>
                <a:cs typeface="Arial" panose="020B0604020202020204" pitchFamily="34" charset="0"/>
                <a:hlinkClick r:id="rId6"/>
              </a:rPr>
              <a:t>https://assets.publishing.service.gov.uk/government/uploads/system/uploads/attachment_data/file/592293/guide-2.doc</a:t>
            </a:r>
            <a:endParaRPr lang="en-GB" u="sng"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892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4894DF-7A41-40C5-8E98-BC9F051ABCEB}"/>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97" name="Title 96">
            <a:extLst>
              <a:ext uri="{FF2B5EF4-FFF2-40B4-BE49-F238E27FC236}">
                <a16:creationId xmlns:a16="http://schemas.microsoft.com/office/drawing/2014/main" id="{39B37AFD-A7CB-41A3-8578-A7F05619C522}"/>
              </a:ext>
            </a:extLst>
          </p:cNvPr>
          <p:cNvSpPr txBox="1">
            <a:spLocks noGrp="1"/>
          </p:cNvSpPr>
          <p:nvPr>
            <p:ph type="title" idx="4294967295"/>
          </p:nvPr>
        </p:nvSpPr>
        <p:spPr>
          <a:xfrm>
            <a:off x="639537" y="714761"/>
            <a:ext cx="68428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dirty="0">
                <a:latin typeface="+mn-lt"/>
                <a:ea typeface="+mn-ea"/>
                <a:cs typeface="+mn-cs"/>
              </a:rPr>
              <a:t>Our training website</a:t>
            </a:r>
            <a:endParaRPr lang="en-US" b="0" dirty="0">
              <a:latin typeface="+mn-lt"/>
              <a:ea typeface="+mn-ea"/>
              <a:cs typeface="+mn-cs"/>
            </a:endParaRPr>
          </a:p>
        </p:txBody>
      </p:sp>
      <p:sp>
        <p:nvSpPr>
          <p:cNvPr id="5" name="Slide Number Placeholder 4">
            <a:extLst>
              <a:ext uri="{FF2B5EF4-FFF2-40B4-BE49-F238E27FC236}">
                <a16:creationId xmlns:a16="http://schemas.microsoft.com/office/drawing/2014/main" id="{91452F5C-C07A-44F0-8866-7F1F121D81D2}"/>
              </a:ext>
              <a:ext uri="{C183D7F6-B498-43B3-948B-1728B52AA6E4}">
                <adec:decorative xmlns:adec="http://schemas.microsoft.com/office/drawing/2017/decorative" val="1"/>
              </a:ext>
            </a:extLst>
          </p:cNvPr>
          <p:cNvSpPr>
            <a:spLocks noGrp="1"/>
          </p:cNvSpPr>
          <p:nvPr>
            <p:ph type="sldNum" sz="quarter" idx="12"/>
          </p:nvPr>
        </p:nvSpPr>
        <p:spPr>
          <a:xfrm>
            <a:off x="11491456" y="6204808"/>
            <a:ext cx="270000" cy="252000"/>
          </a:xfrm>
        </p:spPr>
        <p:txBody>
          <a:bodyPr anchor="t">
            <a:normAutofit/>
          </a:bodyPr>
          <a:lstStyle/>
          <a:p>
            <a:pPr>
              <a:spcAft>
                <a:spcPts val="600"/>
              </a:spcAft>
            </a:pPr>
            <a:fld id="{9A8223AF-F2F5-41F7-A71C-81CE492BCB88}" type="slidenum">
              <a:rPr lang="en-GB" smtClean="0"/>
              <a:pPr>
                <a:spcAft>
                  <a:spcPts val="600"/>
                </a:spcAft>
              </a:pPr>
              <a:t>23</a:t>
            </a:fld>
            <a:endParaRPr lang="en-GB"/>
          </a:p>
        </p:txBody>
      </p:sp>
      <p:graphicFrame>
        <p:nvGraphicFramePr>
          <p:cNvPr id="3"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ph idx="1"/>
            <p:extLst>
              <p:ext uri="{D42A27DB-BD31-4B8C-83A1-F6EECF244321}">
                <p14:modId xmlns:p14="http://schemas.microsoft.com/office/powerpoint/2010/main" val="621305207"/>
              </p:ext>
            </p:extLst>
          </p:nvPr>
        </p:nvGraphicFramePr>
        <p:xfrm>
          <a:off x="639536" y="1413377"/>
          <a:ext cx="10138391" cy="472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A383D69-CF2C-4B85-B8C8-57BC21BE0E87}"/>
              </a:ext>
              <a:ext uri="{C183D7F6-B498-43B3-948B-1728B52AA6E4}">
                <adec:decorative xmlns:adec="http://schemas.microsoft.com/office/drawing/2017/decorative" val="1"/>
              </a:ext>
            </a:extLst>
          </p:cNvPr>
          <p:cNvPicPr>
            <a:picLocks noChangeAspect="1"/>
          </p:cNvPicPr>
          <p:nvPr/>
        </p:nvPicPr>
        <p:blipFill rotWithShape="1">
          <a:blip r:embed="rId7"/>
          <a:srcRect l="9494" t="3164" r="10391"/>
          <a:stretch/>
        </p:blipFill>
        <p:spPr>
          <a:xfrm>
            <a:off x="8625732" y="945593"/>
            <a:ext cx="1820224" cy="2200107"/>
          </a:xfrm>
          <a:prstGeom prst="rect">
            <a:avLst/>
          </a:prstGeom>
        </p:spPr>
      </p:pic>
    </p:spTree>
    <p:extLst>
      <p:ext uri="{BB962C8B-B14F-4D97-AF65-F5344CB8AC3E}">
        <p14:creationId xmlns:p14="http://schemas.microsoft.com/office/powerpoint/2010/main" val="1262691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627448" y="586135"/>
            <a:ext cx="7718400" cy="345232"/>
          </a:xfrm>
        </p:spPr>
        <p:txBody>
          <a:bodyPr>
            <a:normAutofit/>
          </a:bodyPr>
          <a:lstStyle/>
          <a:p>
            <a:r>
              <a:rPr lang="en-GB"/>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75D9C1D-7C56-428D-B7C5-419FA10CCD6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24</a:t>
            </a:fld>
            <a:endParaRPr lang="en-GB"/>
          </a:p>
        </p:txBody>
      </p:sp>
      <p:pic>
        <p:nvPicPr>
          <p:cNvPr id="10" name="Picture 9">
            <a:extLst>
              <a:ext uri="{FF2B5EF4-FFF2-40B4-BE49-F238E27FC236}">
                <a16:creationId xmlns:a16="http://schemas.microsoft.com/office/drawing/2014/main" id="{63828356-DFAD-4136-B027-E0FF82796FE1}"/>
              </a:ext>
              <a:ext uri="{C183D7F6-B498-43B3-948B-1728B52AA6E4}">
                <adec:decorative xmlns:adec="http://schemas.microsoft.com/office/drawing/2017/decorative" val="1"/>
              </a:ext>
            </a:extLst>
          </p:cNvPr>
          <p:cNvPicPr>
            <a:picLocks noChangeAspect="1"/>
          </p:cNvPicPr>
          <p:nvPr/>
        </p:nvPicPr>
        <p:blipFill>
          <a:blip r:embed="rId7">
            <a:alphaModFix amt="70000"/>
            <a:extLst>
              <a:ext uri="{28A0092B-C50C-407E-A947-70E740481C1C}">
                <a14:useLocalDpi xmlns:a14="http://schemas.microsoft.com/office/drawing/2010/main" val="0"/>
              </a:ext>
            </a:extLst>
          </a:blip>
          <a:stretch>
            <a:fillRect/>
          </a:stretch>
        </p:blipFill>
        <p:spPr>
          <a:xfrm>
            <a:off x="4772485" y="3879597"/>
            <a:ext cx="2647029" cy="1204172"/>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8">
            <a:alphaModFix amt="70000"/>
            <a:extLst>
              <a:ext uri="{28A0092B-C50C-407E-A947-70E740481C1C}">
                <a14:useLocalDpi xmlns:a14="http://schemas.microsoft.com/office/drawing/2010/main" val="0"/>
              </a:ext>
            </a:extLst>
          </a:blip>
          <a:srcRect l="29496" t="13891" r="33297" b="23159"/>
          <a:stretch/>
        </p:blipFill>
        <p:spPr>
          <a:xfrm>
            <a:off x="1435910" y="4253921"/>
            <a:ext cx="2527106" cy="1204172"/>
          </a:xfrm>
          <a:prstGeom prst="rect">
            <a:avLst/>
          </a:prstGeom>
        </p:spPr>
      </p:pic>
      <p:sp>
        <p:nvSpPr>
          <p:cNvPr id="2" name="TextBox 1">
            <a:extLst>
              <a:ext uri="{FF2B5EF4-FFF2-40B4-BE49-F238E27FC236}">
                <a16:creationId xmlns:a16="http://schemas.microsoft.com/office/drawing/2014/main" id="{562F650E-BD1C-4ED2-B9EF-96738D50AA0D}"/>
              </a:ext>
            </a:extLst>
          </p:cNvPr>
          <p:cNvSpPr txBox="1"/>
          <p:nvPr/>
        </p:nvSpPr>
        <p:spPr>
          <a:xfrm>
            <a:off x="627448" y="5650460"/>
            <a:ext cx="6657772" cy="400110"/>
          </a:xfrm>
          <a:prstGeom prst="rect">
            <a:avLst/>
          </a:prstGeom>
          <a:noFill/>
        </p:spPr>
        <p:txBody>
          <a:bodyPr wrap="square" rtlCol="0">
            <a:spAutoFit/>
          </a:bodyPr>
          <a:lstStyle/>
          <a:p>
            <a:r>
              <a:rPr lang="en-GB" sz="2000" b="1" dirty="0"/>
              <a:t>Contact the team: </a:t>
            </a:r>
            <a:r>
              <a:rPr lang="en-GB" sz="1800" b="0" dirty="0">
                <a:solidFill>
                  <a:srgbClr val="00A5A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CCU@justice.gov.uk</a:t>
            </a:r>
            <a:endParaRPr lang="en-GB" dirty="0"/>
          </a:p>
        </p:txBody>
      </p:sp>
    </p:spTree>
    <p:extLst>
      <p:ext uri="{BB962C8B-B14F-4D97-AF65-F5344CB8AC3E}">
        <p14:creationId xmlns:p14="http://schemas.microsoft.com/office/powerpoint/2010/main" val="501507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B6780B-6F95-4CBC-ADDD-ED881EBDCE66}"/>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503F3D3D-4C18-4F38-8A3F-06CA223EA6EB}"/>
              </a:ext>
              <a:ext uri="{C183D7F6-B498-43B3-948B-1728B52AA6E4}">
                <adec:decorative xmlns:adec="http://schemas.microsoft.com/office/drawing/2017/decorative" val="1"/>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B30B3E49-62AF-4484-92AC-B4DC983A6A53}"/>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GB"/>
          </a:p>
        </p:txBody>
      </p:sp>
      <p:sp>
        <p:nvSpPr>
          <p:cNvPr id="5" name="Title 4">
            <a:extLst>
              <a:ext uri="{FF2B5EF4-FFF2-40B4-BE49-F238E27FC236}">
                <a16:creationId xmlns:a16="http://schemas.microsoft.com/office/drawing/2014/main" id="{6516E296-7924-45AB-86ED-285422ED60CC}"/>
              </a:ext>
            </a:extLst>
          </p:cNvPr>
          <p:cNvSpPr>
            <a:spLocks noGrp="1"/>
          </p:cNvSpPr>
          <p:nvPr>
            <p:ph type="title" idx="4294967295"/>
          </p:nvPr>
        </p:nvSpPr>
        <p:spPr>
          <a:xfrm>
            <a:off x="755999" y="-345232"/>
            <a:ext cx="10861233" cy="345232"/>
          </a:xfrm>
        </p:spPr>
        <p:txBody>
          <a:bodyPr vert="horz" lIns="0" tIns="0" rIns="0" bIns="0" rtlCol="0" anchor="b" anchorCtr="0">
            <a:normAutofit/>
          </a:bodyPr>
          <a:lstStyle/>
          <a:p>
            <a:r>
              <a:rPr lang="en-GB"/>
              <a:t>End slide</a:t>
            </a:r>
          </a:p>
        </p:txBody>
      </p:sp>
    </p:spTree>
    <p:extLst>
      <p:ext uri="{BB962C8B-B14F-4D97-AF65-F5344CB8AC3E}">
        <p14:creationId xmlns:p14="http://schemas.microsoft.com/office/powerpoint/2010/main" val="114231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737784" y="690984"/>
            <a:ext cx="7718400" cy="345232"/>
          </a:xfrm>
        </p:spPr>
        <p:txBody>
          <a:bodyPr anchor="t">
            <a:normAutofit/>
          </a:bodyPr>
          <a:lstStyle/>
          <a:p>
            <a:r>
              <a:rPr lang="en-US"/>
              <a:t>Content</a:t>
            </a:r>
          </a:p>
        </p:txBody>
      </p:sp>
      <p:graphicFrame>
        <p:nvGraphicFramePr>
          <p:cNvPr id="6" name="Diagram 6" descr="Vertical box list">
            <a:extLst>
              <a:ext uri="{FF2B5EF4-FFF2-40B4-BE49-F238E27FC236}">
                <a16:creationId xmlns:a16="http://schemas.microsoft.com/office/drawing/2014/main" id="{5FC13EFA-27E8-43AE-8DC6-756E6C0C201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169366240"/>
              </p:ext>
            </p:extLst>
          </p:nvPr>
        </p:nvGraphicFramePr>
        <p:xfrm>
          <a:off x="737784" y="1350681"/>
          <a:ext cx="9584616"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401515" y="6204808"/>
            <a:ext cx="270000" cy="252000"/>
          </a:xfrm>
        </p:spPr>
        <p:txBody>
          <a:bodyPr anchor="t">
            <a:normAutofit/>
          </a:bodyPr>
          <a:lstStyle/>
          <a:p>
            <a:pPr>
              <a:spcAft>
                <a:spcPts val="600"/>
              </a:spcAft>
            </a:pPr>
            <a:fld id="{9A8223AF-F2F5-41F7-A71C-81CE492BCB88}" type="slidenum">
              <a:rPr lang="en-GB" smtClean="0"/>
              <a:pPr>
                <a:spcAft>
                  <a:spcPts val="600"/>
                </a:spcAft>
              </a:pPr>
              <a:t>3</a:t>
            </a:fld>
            <a:endParaRPr lang="en-GB"/>
          </a:p>
        </p:txBody>
      </p:sp>
    </p:spTree>
    <p:extLst>
      <p:ext uri="{BB962C8B-B14F-4D97-AF65-F5344CB8AC3E}">
        <p14:creationId xmlns:p14="http://schemas.microsoft.com/office/powerpoint/2010/main" val="3340578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dirty="0"/>
              <a:t>Claiming costs under a defendant’s costs order:</a:t>
            </a:r>
          </a:p>
        </p:txBody>
      </p:sp>
      <p:sp>
        <p:nvSpPr>
          <p:cNvPr id="8" name="Title 10">
            <a:extLst>
              <a:ext uri="{FF2B5EF4-FFF2-40B4-BE49-F238E27FC236}">
                <a16:creationId xmlns:a16="http://schemas.microsoft.com/office/drawing/2014/main" id="{B13E41D1-3427-4E1C-9B81-B956FABFFF55}"/>
              </a:ext>
              <a:ext uri="{C183D7F6-B498-43B3-948B-1728B52AA6E4}">
                <adec:decorative xmlns:adec="http://schemas.microsoft.com/office/drawing/2017/decorative" val="0"/>
              </a:ext>
            </a:extLst>
          </p:cNvPr>
          <p:cNvSpPr txBox="1">
            <a:spLocks/>
          </p:cNvSpPr>
          <p:nvPr/>
        </p:nvSpPr>
        <p:spPr>
          <a:xfrm>
            <a:off x="755999" y="1151956"/>
            <a:ext cx="10861233" cy="345232"/>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GB" sz="2000">
                <a:solidFill>
                  <a:schemeClr val="tx1"/>
                </a:solidFill>
              </a:rPr>
              <a:t>Purpose of the webinar:</a:t>
            </a:r>
          </a:p>
        </p:txBody>
      </p:sp>
      <p:sp>
        <p:nvSpPr>
          <p:cNvPr id="22" name="Content Placeholder 3">
            <a:extLst>
              <a:ext uri="{FF2B5EF4-FFF2-40B4-BE49-F238E27FC236}">
                <a16:creationId xmlns:a16="http://schemas.microsoft.com/office/drawing/2014/main" id="{4430A96E-AAE9-4F88-9369-867CBBEBAF2B}"/>
              </a:ext>
            </a:extLst>
          </p:cNvPr>
          <p:cNvSpPr txBox="1">
            <a:spLocks/>
          </p:cNvSpPr>
          <p:nvPr/>
        </p:nvSpPr>
        <p:spPr>
          <a:xfrm>
            <a:off x="755999" y="1582889"/>
            <a:ext cx="10561857" cy="48028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4" indent="-285750">
              <a:lnSpc>
                <a:spcPct val="150000"/>
              </a:lnSpc>
              <a:buClr>
                <a:schemeClr val="tx1"/>
              </a:buClr>
            </a:pPr>
            <a:r>
              <a:rPr lang="en-US" sz="1800" b="1" dirty="0">
                <a:ea typeface="+mn-lt"/>
                <a:cs typeface="+mn-lt"/>
              </a:rPr>
              <a:t>To assist you in completing and submitting your claim for costs and reduce rejections</a:t>
            </a:r>
            <a:endParaRPr lang="en-US" sz="1800" b="1" dirty="0">
              <a:cs typeface="Arial"/>
            </a:endParaRPr>
          </a:p>
        </p:txBody>
      </p:sp>
      <p:sp>
        <p:nvSpPr>
          <p:cNvPr id="23" name="Rectangle 22">
            <a:extLst>
              <a:ext uri="{FF2B5EF4-FFF2-40B4-BE49-F238E27FC236}">
                <a16:creationId xmlns:a16="http://schemas.microsoft.com/office/drawing/2014/main" id="{6C6BCFBE-26C2-411D-BBFA-860BC052D27F}"/>
              </a:ext>
            </a:extLst>
          </p:cNvPr>
          <p:cNvSpPr/>
          <p:nvPr/>
        </p:nvSpPr>
        <p:spPr>
          <a:xfrm>
            <a:off x="4325764" y="2479729"/>
            <a:ext cx="6386677" cy="2585323"/>
          </a:xfrm>
          <a:prstGeom prst="rect">
            <a:avLst/>
          </a:prstGeom>
        </p:spPr>
        <p:txBody>
          <a:bodyPr wrap="square" lIns="91440" tIns="45720" rIns="91440" bIns="45720" anchor="t">
            <a:spAutoFit/>
          </a:bodyPr>
          <a:lstStyle/>
          <a:p>
            <a:pPr>
              <a:spcAft>
                <a:spcPts val="0"/>
              </a:spcAft>
            </a:pPr>
            <a:r>
              <a:rPr lang="en-GB" dirty="0">
                <a:latin typeface="Arial"/>
                <a:ea typeface="Calibri" panose="020F0502020204030204" pitchFamily="34" charset="0"/>
                <a:cs typeface="Arial"/>
              </a:rPr>
              <a:t>By the end of the webinar, you will have an understanding of:</a:t>
            </a:r>
          </a:p>
          <a:p>
            <a:pPr>
              <a:spcAft>
                <a:spcPts val="0"/>
              </a:spcAft>
            </a:pPr>
            <a:endParaRPr lang="en-GB" dirty="0">
              <a:latin typeface="Arial"/>
              <a:ea typeface="Calibri" panose="020F0502020204030204" pitchFamily="34" charset="0"/>
              <a:cs typeface="Arial"/>
            </a:endParaRPr>
          </a:p>
          <a:p>
            <a:pPr marL="285750" indent="-285750">
              <a:spcAft>
                <a:spcPts val="0"/>
              </a:spcAft>
              <a:buFont typeface="Arial" panose="020B0604020202020204" pitchFamily="34" charset="0"/>
              <a:buChar char="•"/>
            </a:pPr>
            <a:r>
              <a:rPr lang="en-GB" dirty="0">
                <a:latin typeface="Arial"/>
                <a:ea typeface="Calibri" panose="020F0502020204030204" pitchFamily="34" charset="0"/>
                <a:cs typeface="Arial"/>
              </a:rPr>
              <a:t>Which claim form to use and how to complete it</a:t>
            </a:r>
          </a:p>
          <a:p>
            <a:pPr marL="285750" indent="-285750">
              <a:spcAft>
                <a:spcPts val="0"/>
              </a:spcAft>
              <a:buFont typeface="Arial" panose="020B0604020202020204" pitchFamily="34" charset="0"/>
              <a:buChar char="•"/>
            </a:pPr>
            <a:endParaRPr lang="en-GB" dirty="0">
              <a:latin typeface="Arial"/>
              <a:ea typeface="Calibri" panose="020F0502020204030204" pitchFamily="34" charset="0"/>
              <a:cs typeface="Arial"/>
            </a:endParaRPr>
          </a:p>
          <a:p>
            <a:pPr marL="285750" indent="-285750">
              <a:spcAft>
                <a:spcPts val="0"/>
              </a:spcAft>
              <a:buFont typeface="Arial" panose="020B0604020202020204" pitchFamily="34" charset="0"/>
              <a:buChar char="•"/>
            </a:pPr>
            <a:r>
              <a:rPr lang="en-GB" dirty="0">
                <a:latin typeface="Arial"/>
                <a:ea typeface="Calibri" panose="020F0502020204030204" pitchFamily="34" charset="0"/>
                <a:cs typeface="Arial"/>
              </a:rPr>
              <a:t>Common reasons for claims being rejected</a:t>
            </a:r>
          </a:p>
          <a:p>
            <a:pPr>
              <a:spcAft>
                <a:spcPts val="0"/>
              </a:spcAft>
            </a:pPr>
            <a:endParaRPr lang="en-GB" dirty="0">
              <a:latin typeface="Arial"/>
              <a:ea typeface="Calibri" panose="020F0502020204030204" pitchFamily="34" charset="0"/>
              <a:cs typeface="Arial"/>
            </a:endParaRPr>
          </a:p>
          <a:p>
            <a:pPr>
              <a:spcAft>
                <a:spcPts val="0"/>
              </a:spcAft>
            </a:pPr>
            <a:endParaRPr lang="en-GB" dirty="0">
              <a:latin typeface="Arial"/>
              <a:ea typeface="Calibri" panose="020F0502020204030204" pitchFamily="34" charset="0"/>
              <a:cs typeface="Arial"/>
            </a:endParaRPr>
          </a:p>
          <a:p>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ea typeface="Calibri" panose="020F050202020403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82" t="4478" r="16143" b="8741"/>
          <a:stretch/>
        </p:blipFill>
        <p:spPr>
          <a:xfrm>
            <a:off x="755999" y="2479729"/>
            <a:ext cx="2895543" cy="3697135"/>
          </a:xfrm>
          <a:prstGeom prst="rect">
            <a:avLst/>
          </a:prstGeom>
        </p:spPr>
      </p:pic>
      <p:sp>
        <p:nvSpPr>
          <p:cNvPr id="9" name="Footer Placeholder 1">
            <a:extLst>
              <a:ext uri="{FF2B5EF4-FFF2-40B4-BE49-F238E27FC236}">
                <a16:creationId xmlns:a16="http://schemas.microsoft.com/office/drawing/2014/main" id="{224DEA7C-AB02-45AC-9BEB-BBC4CCC3DFD2}"/>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a:p>
        </p:txBody>
      </p:sp>
    </p:spTree>
    <p:extLst>
      <p:ext uri="{BB962C8B-B14F-4D97-AF65-F5344CB8AC3E}">
        <p14:creationId xmlns:p14="http://schemas.microsoft.com/office/powerpoint/2010/main" val="203427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lstStyle/>
          <a:p>
            <a:r>
              <a:rPr lang="en-GB" dirty="0"/>
              <a:t>Background</a:t>
            </a:r>
          </a:p>
        </p:txBody>
      </p:sp>
    </p:spTree>
    <p:extLst>
      <p:ext uri="{BB962C8B-B14F-4D97-AF65-F5344CB8AC3E}">
        <p14:creationId xmlns:p14="http://schemas.microsoft.com/office/powerpoint/2010/main" val="373957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a:extLst>
              <a:ext uri="{FF2B5EF4-FFF2-40B4-BE49-F238E27FC236}">
                <a16:creationId xmlns:a16="http://schemas.microsoft.com/office/drawing/2014/main" id="{59A669F8-F8B6-44A2-9F16-A9B4DCE6B4F4}"/>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5" name="Title 4">
            <a:extLst>
              <a:ext uri="{FF2B5EF4-FFF2-40B4-BE49-F238E27FC236}">
                <a16:creationId xmlns:a16="http://schemas.microsoft.com/office/drawing/2014/main" id="{C6B332B5-C6D8-445E-86D8-7B99F6CC1866}"/>
              </a:ext>
            </a:extLst>
          </p:cNvPr>
          <p:cNvSpPr>
            <a:spLocks noGrp="1"/>
          </p:cNvSpPr>
          <p:nvPr>
            <p:ph type="title"/>
          </p:nvPr>
        </p:nvSpPr>
        <p:spPr/>
        <p:txBody>
          <a:bodyPr/>
          <a:lstStyle/>
          <a:p>
            <a:r>
              <a:rPr lang="en-GB" dirty="0"/>
              <a:t>Background:</a:t>
            </a:r>
          </a:p>
        </p:txBody>
      </p:sp>
      <p:sp>
        <p:nvSpPr>
          <p:cNvPr id="8" name="TextBox 7">
            <a:extLst>
              <a:ext uri="{FF2B5EF4-FFF2-40B4-BE49-F238E27FC236}">
                <a16:creationId xmlns:a16="http://schemas.microsoft.com/office/drawing/2014/main" id="{920EAB51-0A32-404D-A12F-D4D8035BE3BF}"/>
              </a:ext>
            </a:extLst>
          </p:cNvPr>
          <p:cNvSpPr txBox="1"/>
          <p:nvPr/>
        </p:nvSpPr>
        <p:spPr>
          <a:xfrm>
            <a:off x="755999" y="1277931"/>
            <a:ext cx="10615201" cy="4801314"/>
          </a:xfrm>
          <a:prstGeom prst="rect">
            <a:avLst/>
          </a:prstGeom>
          <a:noFill/>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Claims are determined by case workers, senior case workers and case managers depending on the amount claimed and their complexity.</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a:t>
            </a:r>
            <a:r>
              <a:rPr lang="en-GB" dirty="0">
                <a:effectLst/>
                <a:latin typeface="Arial" panose="020B0604020202020204" pitchFamily="34" charset="0"/>
                <a:ea typeface="Calibri" panose="020F0502020204030204" pitchFamily="34" charset="0"/>
                <a:cs typeface="Arial" panose="020B0604020202020204" pitchFamily="34" charset="0"/>
              </a:rPr>
              <a:t>hey are determined under Regulation 7 of the Costs in Criminal Cases (General) Regulations 1986 and paid from the central fund.</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effectLst/>
                <a:latin typeface="Arial" panose="020B0604020202020204" pitchFamily="34" charset="0"/>
                <a:ea typeface="Calibri" panose="020F0502020204030204" pitchFamily="34" charset="0"/>
                <a:cs typeface="Arial" panose="020B0604020202020204" pitchFamily="34" charset="0"/>
              </a:rPr>
              <a:t>The regulations were amended by the Legal Aid, Sentencing &amp; Punishment of Offenders Act in October 2012 under which the rates and scales to be allowed on determination, both in relation to litigator and advocate fees are set by the Lord Chancellor and capped at Legal Aid rates.</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cs typeface="Arial" panose="020B0604020202020204" pitchFamily="34" charset="0"/>
              </a:rPr>
              <a:t>R</a:t>
            </a:r>
            <a:r>
              <a:rPr lang="en-GB" dirty="0">
                <a:effectLst/>
                <a:latin typeface="Arial" panose="020B0604020202020204" pitchFamily="34" charset="0"/>
                <a:ea typeface="Calibri" panose="020F0502020204030204" pitchFamily="34" charset="0"/>
                <a:cs typeface="Arial" panose="020B0604020202020204" pitchFamily="34" charset="0"/>
              </a:rPr>
              <a:t>ates can be enhanced for solicitors under specific criteria and uplifted by a maximum of 100% and, for counsel’s fees, can be exceeded where the fixed fee would not provide reasonable remuneration.</a:t>
            </a:r>
          </a:p>
          <a:p>
            <a:pPr marL="285750" indent="-285750">
              <a:buFont typeface="Arial" panose="020B0604020202020204" pitchFamily="34" charset="0"/>
              <a:buChar char="•"/>
            </a:pPr>
            <a:endParaRPr lang="en-GB"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effectLst/>
                <a:latin typeface="Arial" panose="020B0604020202020204" pitchFamily="34" charset="0"/>
                <a:ea typeface="Calibri" panose="020F0502020204030204" pitchFamily="34" charset="0"/>
                <a:cs typeface="Arial" panose="020B0604020202020204" pitchFamily="34" charset="0"/>
              </a:rPr>
              <a:t>All claims are assessed on their merits and we take into account any representations you make wish make in support of your claim.</a:t>
            </a:r>
            <a:br>
              <a:rPr lang="en-GB" dirty="0">
                <a:effectLst/>
                <a:latin typeface="Arial" panose="020B0604020202020204" pitchFamily="34" charset="0"/>
                <a:ea typeface="Calibri" panose="020F050202020403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253D61-B3E2-4BAC-8774-45119DB4D54C}"/>
              </a:ext>
              <a:ext uri="{C183D7F6-B498-43B3-948B-1728B52AA6E4}">
                <adec:decorative xmlns:adec="http://schemas.microsoft.com/office/drawing/2017/decorative" val="0"/>
              </a:ext>
            </a:extLst>
          </p:cNvPr>
          <p:cNvSpPr>
            <a:spLocks noGrp="1"/>
          </p:cNvSpPr>
          <p:nvPr>
            <p:ph type="sldNum" sz="quarter" idx="12"/>
          </p:nvPr>
        </p:nvSpPr>
        <p:spPr/>
        <p:txBody>
          <a:bodyPr/>
          <a:lstStyle/>
          <a:p>
            <a:fld id="{9A8223AF-F2F5-41F7-A71C-81CE492BCB88}" type="slidenum">
              <a:rPr lang="en-GB" smtClean="0"/>
              <a:pPr/>
              <a:t>6</a:t>
            </a:fld>
            <a:endParaRPr lang="en-GB"/>
          </a:p>
        </p:txBody>
      </p:sp>
    </p:spTree>
    <p:extLst>
      <p:ext uri="{BB962C8B-B14F-4D97-AF65-F5344CB8AC3E}">
        <p14:creationId xmlns:p14="http://schemas.microsoft.com/office/powerpoint/2010/main" val="315402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lstStyle/>
          <a:p>
            <a:r>
              <a:rPr lang="en-GB" dirty="0"/>
              <a:t>The claim form</a:t>
            </a:r>
          </a:p>
        </p:txBody>
      </p:sp>
    </p:spTree>
    <p:extLst>
      <p:ext uri="{BB962C8B-B14F-4D97-AF65-F5344CB8AC3E}">
        <p14:creationId xmlns:p14="http://schemas.microsoft.com/office/powerpoint/2010/main" val="391067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a:extLst>
              <a:ext uri="{FF2B5EF4-FFF2-40B4-BE49-F238E27FC236}">
                <a16:creationId xmlns:a16="http://schemas.microsoft.com/office/drawing/2014/main" id="{59A669F8-F8B6-44A2-9F16-A9B4DCE6B4F4}"/>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4" name="Title 3">
            <a:extLst>
              <a:ext uri="{FF2B5EF4-FFF2-40B4-BE49-F238E27FC236}">
                <a16:creationId xmlns:a16="http://schemas.microsoft.com/office/drawing/2014/main" id="{EBE2CA20-C996-43C6-AD38-BA76190B5DD9}"/>
              </a:ext>
            </a:extLst>
          </p:cNvPr>
          <p:cNvSpPr>
            <a:spLocks noGrp="1"/>
          </p:cNvSpPr>
          <p:nvPr>
            <p:ph type="title"/>
          </p:nvPr>
        </p:nvSpPr>
        <p:spPr/>
        <p:txBody>
          <a:bodyPr/>
          <a:lstStyle/>
          <a:p>
            <a:r>
              <a:rPr lang="en-GB" dirty="0"/>
              <a:t>What form?</a:t>
            </a:r>
          </a:p>
        </p:txBody>
      </p:sp>
      <p:sp>
        <p:nvSpPr>
          <p:cNvPr id="9" name="TextBox 8">
            <a:extLst>
              <a:ext uri="{FF2B5EF4-FFF2-40B4-BE49-F238E27FC236}">
                <a16:creationId xmlns:a16="http://schemas.microsoft.com/office/drawing/2014/main" id="{C5CE00B6-76D2-458B-B258-E1AB1C716D92}"/>
              </a:ext>
            </a:extLst>
          </p:cNvPr>
          <p:cNvSpPr txBox="1"/>
          <p:nvPr/>
        </p:nvSpPr>
        <p:spPr>
          <a:xfrm>
            <a:off x="755998" y="1416430"/>
            <a:ext cx="10615201" cy="341632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The digital claim forms are </a:t>
            </a:r>
            <a:r>
              <a:rPr lang="en-GB" sz="1800" b="1" i="1" dirty="0">
                <a:latin typeface="Arial" panose="020B0604020202020204" pitchFamily="34" charset="0"/>
                <a:cs typeface="Arial" panose="020B0604020202020204" pitchFamily="34" charset="0"/>
              </a:rPr>
              <a:t>mandatory</a:t>
            </a:r>
            <a:r>
              <a:rPr lang="en-GB" sz="1800" b="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GB" b="0" dirty="0">
                <a:latin typeface="Arial" panose="020B0604020202020204" pitchFamily="34" charset="0"/>
                <a:cs typeface="Arial" panose="020B0604020202020204" pitchFamily="34" charset="0"/>
              </a:rPr>
              <a:t>We no longer accept claims submitted as a PDF document or a scanned copy of the claim form.</a:t>
            </a:r>
          </a:p>
          <a:p>
            <a:endParaRPr lang="en-GB" sz="18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0" dirty="0">
                <a:latin typeface="Arial"/>
                <a:cs typeface="Arial"/>
              </a:rPr>
              <a:t>To avoid the information you enter being corrupted, you </a:t>
            </a:r>
            <a:r>
              <a:rPr lang="en-GB" sz="1800" dirty="0">
                <a:latin typeface="Arial"/>
                <a:cs typeface="Arial"/>
              </a:rPr>
              <a:t>must</a:t>
            </a:r>
            <a:r>
              <a:rPr lang="en-GB" sz="1800" b="0" dirty="0">
                <a:latin typeface="Arial"/>
                <a:cs typeface="Arial"/>
              </a:rPr>
              <a:t> download and complete a fresh claim form for each case:</a:t>
            </a:r>
          </a:p>
          <a:p>
            <a:pPr marL="285750" indent="-285750">
              <a:buFont typeface="Arial" panose="020B0604020202020204" pitchFamily="34" charset="0"/>
              <a:buChar char="•"/>
            </a:pPr>
            <a:endParaRPr lang="en-GB" dirty="0">
              <a:latin typeface="Arial"/>
              <a:cs typeface="Arial"/>
            </a:endParaRPr>
          </a:p>
          <a:p>
            <a:pPr marL="285750" indent="-285750">
              <a:buFont typeface="Arial" panose="020B0604020202020204" pitchFamily="34" charset="0"/>
              <a:buChar char="•"/>
            </a:pPr>
            <a:r>
              <a:rPr lang="en-GB" sz="1800" b="0" dirty="0">
                <a:latin typeface="Arial"/>
                <a:cs typeface="Arial"/>
              </a:rPr>
              <a:t>Fastrak – </a:t>
            </a:r>
            <a:r>
              <a:rPr lang="en-GB" dirty="0">
                <a:latin typeface="Arial"/>
                <a:cs typeface="Arial"/>
              </a:rPr>
              <a:t>Magistrates Court costs up</a:t>
            </a:r>
            <a:r>
              <a:rPr lang="en-GB" sz="1800" b="0" dirty="0">
                <a:latin typeface="Arial"/>
                <a:cs typeface="Arial"/>
              </a:rPr>
              <a:t> to £2,000 (combined profit costs and advocate fees): </a:t>
            </a:r>
            <a:r>
              <a:rPr lang="en-GB" sz="1800" dirty="0">
                <a:latin typeface="Arial"/>
                <a:cs typeface="Arial"/>
                <a:hlinkClick r:id="rId2"/>
              </a:rPr>
              <a:t>https://www.gov.uk/government/publications/dco-magistrates-court-fastrak-claims-form-dco1</a:t>
            </a:r>
            <a:endParaRPr lang="en-GB" sz="1800" dirty="0">
              <a:latin typeface="Arial"/>
              <a:cs typeface="Arial"/>
            </a:endParaRPr>
          </a:p>
          <a:p>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0" dirty="0">
                <a:latin typeface="Arial"/>
                <a:cs typeface="Arial"/>
              </a:rPr>
              <a:t>Defendant cost order (DCO 2): Costs over £</a:t>
            </a:r>
            <a:r>
              <a:rPr lang="en-GB" dirty="0">
                <a:latin typeface="Arial"/>
                <a:cs typeface="Arial"/>
              </a:rPr>
              <a:t>2,0000, </a:t>
            </a:r>
            <a:r>
              <a:rPr lang="en-GB" sz="1800" b="0" dirty="0">
                <a:latin typeface="Arial"/>
                <a:cs typeface="Arial"/>
              </a:rPr>
              <a:t>proceedings in the crown </a:t>
            </a:r>
            <a:r>
              <a:rPr lang="en-GB" dirty="0">
                <a:latin typeface="Arial"/>
                <a:cs typeface="Arial"/>
              </a:rPr>
              <a:t>c</a:t>
            </a:r>
            <a:r>
              <a:rPr lang="en-GB" sz="1800" b="0" dirty="0">
                <a:latin typeface="Arial"/>
                <a:cs typeface="Arial"/>
              </a:rPr>
              <a:t>ourt </a:t>
            </a:r>
            <a:r>
              <a:rPr lang="en-GB" dirty="0">
                <a:latin typeface="Arial"/>
                <a:cs typeface="Arial"/>
              </a:rPr>
              <a:t>and</a:t>
            </a:r>
            <a:r>
              <a:rPr lang="en-GB" sz="1800" b="0" dirty="0">
                <a:latin typeface="Arial"/>
                <a:cs typeface="Arial"/>
              </a:rPr>
              <a:t> </a:t>
            </a:r>
            <a:r>
              <a:rPr lang="en-GB" dirty="0">
                <a:latin typeface="Arial"/>
                <a:cs typeface="Arial"/>
              </a:rPr>
              <a:t>a</a:t>
            </a:r>
            <a:r>
              <a:rPr lang="en-GB" sz="1800" b="0" dirty="0">
                <a:latin typeface="Arial"/>
                <a:cs typeface="Arial"/>
              </a:rPr>
              <a:t>ppeals against conviction and sentence:</a:t>
            </a:r>
            <a:r>
              <a:rPr lang="en-GB" dirty="0">
                <a:latin typeface="Arial"/>
                <a:cs typeface="Arial"/>
              </a:rPr>
              <a:t>                  </a:t>
            </a:r>
          </a:p>
          <a:p>
            <a:pPr marL="263525" indent="-87313"/>
            <a:r>
              <a:rPr lang="en-GB" dirty="0">
                <a:latin typeface="Arial"/>
                <a:cs typeface="Arial"/>
              </a:rPr>
              <a:t> </a:t>
            </a:r>
            <a:r>
              <a:rPr lang="en-GB" sz="1800" b="0" dirty="0">
                <a:latin typeface="Arial"/>
                <a:cs typeface="Arial"/>
              </a:rPr>
              <a:t> </a:t>
            </a:r>
            <a:r>
              <a:rPr lang="en-GB" sz="1800" dirty="0">
                <a:solidFill>
                  <a:srgbClr val="47BEBB"/>
                </a:solidFill>
                <a:latin typeface="Arial"/>
                <a:cs typeface="Arial"/>
                <a:hlinkClick r:id="rId3">
                  <a:extLst>
                    <a:ext uri="{A12FA001-AC4F-418D-AE19-62706E023703}">
                      <ahyp:hlinkClr xmlns:ahyp="http://schemas.microsoft.com/office/drawing/2018/hyperlinkcolor" val="tx"/>
                    </a:ext>
                  </a:extLst>
                </a:hlinkClick>
              </a:rPr>
              <a:t>https://www.gov.uk/government/publications/dco-non-fastrak-claims-form-dco2</a:t>
            </a:r>
            <a:endParaRPr lang="en-GB" sz="1800" dirty="0">
              <a:solidFill>
                <a:srgbClr val="47BEBB"/>
              </a:solidFill>
              <a:latin typeface="Arial"/>
              <a:cs typeface="Arial"/>
            </a:endParaRP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8</a:t>
            </a:fld>
            <a:endParaRPr lang="en-GB"/>
          </a:p>
        </p:txBody>
      </p:sp>
    </p:spTree>
    <p:extLst>
      <p:ext uri="{BB962C8B-B14F-4D97-AF65-F5344CB8AC3E}">
        <p14:creationId xmlns:p14="http://schemas.microsoft.com/office/powerpoint/2010/main" val="196002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EF772126-F6C8-4B87-BAA0-2956446D5EA0}"/>
              </a:ext>
            </a:extLst>
          </p:cNvPr>
          <p:cNvSpPr>
            <a:spLocks noGrp="1"/>
          </p:cNvSpPr>
          <p:nvPr>
            <p:ph type="title"/>
          </p:nvPr>
        </p:nvSpPr>
        <p:spPr>
          <a:xfrm>
            <a:off x="755999" y="681136"/>
            <a:ext cx="10861233" cy="345232"/>
          </a:xfrm>
        </p:spPr>
        <p:txBody>
          <a:bodyPr/>
          <a:lstStyle/>
          <a:p>
            <a:r>
              <a:rPr lang="en-GB" dirty="0"/>
              <a:t>Completing the form: </a:t>
            </a:r>
          </a:p>
        </p:txBody>
      </p:sp>
      <p:sp>
        <p:nvSpPr>
          <p:cNvPr id="8" name="Content Placeholder 2">
            <a:extLst>
              <a:ext uri="{FF2B5EF4-FFF2-40B4-BE49-F238E27FC236}">
                <a16:creationId xmlns:a16="http://schemas.microsoft.com/office/drawing/2014/main" id="{A898FEFB-12DB-4479-9ED8-428F07B60CBC}"/>
              </a:ext>
            </a:extLst>
          </p:cNvPr>
          <p:cNvSpPr>
            <a:spLocks noGrp="1"/>
          </p:cNvSpPr>
          <p:nvPr>
            <p:ph sz="half" idx="1"/>
          </p:nvPr>
        </p:nvSpPr>
        <p:spPr>
          <a:xfrm>
            <a:off x="712798" y="1329654"/>
            <a:ext cx="4248946" cy="4664747"/>
          </a:xfrm>
        </p:spPr>
        <p:txBody>
          <a:bodyPr>
            <a:normAutofit/>
          </a:bodyPr>
          <a:lstStyle/>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Ensure you are using the latest version of the form for each claim</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Let us know if the claim is to be paid direct to the defendant</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The client name and address must be the same as on the costs order</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Complete the declaration</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Enter the total costs your client was liable to pay</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If your client was only acquitted on some charges, the court should  specify an amount or percentage of costs to be allowed. </a:t>
            </a:r>
          </a:p>
          <a:p>
            <a:endParaRPr lang="en-GB" sz="1800" b="0" dirty="0">
              <a:latin typeface="Arial" panose="020B0604020202020204" pitchFamily="34" charset="0"/>
              <a:cs typeface="Arial" panose="020B0604020202020204" pitchFamily="34" charset="0"/>
            </a:endParaRPr>
          </a:p>
        </p:txBody>
      </p:sp>
      <p:pic>
        <p:nvPicPr>
          <p:cNvPr id="9" name="Content Placeholder 19" descr="screenshot of form">
            <a:extLst>
              <a:ext uri="{FF2B5EF4-FFF2-40B4-BE49-F238E27FC236}">
                <a16:creationId xmlns:a16="http://schemas.microsoft.com/office/drawing/2014/main" id="{DEE99DAD-E699-4259-B20F-3720437EA04C}"/>
              </a:ext>
            </a:extLst>
          </p:cNvPr>
          <p:cNvPicPr>
            <a:picLocks noGrp="1"/>
          </p:cNvPicPr>
          <p:nvPr>
            <p:ph sz="half" idx="2"/>
          </p:nvPr>
        </p:nvPicPr>
        <p:blipFill rotWithShape="1">
          <a:blip r:embed="rId2"/>
          <a:srcRect t="28364" r="27764" b="57849"/>
          <a:stretch/>
        </p:blipFill>
        <p:spPr bwMode="auto">
          <a:xfrm>
            <a:off x="6914822" y="1122106"/>
            <a:ext cx="3802063" cy="408185"/>
          </a:xfrm>
          <a:prstGeom prst="rect">
            <a:avLst/>
          </a:prstGeom>
          <a:ln>
            <a:noFill/>
          </a:ln>
          <a:extLst>
            <a:ext uri="{53640926-AAD7-44D8-BBD7-CCE9431645EC}">
              <a14:shadowObscured xmlns:a14="http://schemas.microsoft.com/office/drawing/2010/main"/>
            </a:ext>
          </a:extLst>
        </p:spPr>
      </p:pic>
      <p:cxnSp>
        <p:nvCxnSpPr>
          <p:cNvPr id="10" name="Straight Arrow Connector 9" descr="arrow to box to confirm">
            <a:extLst>
              <a:ext uri="{FF2B5EF4-FFF2-40B4-BE49-F238E27FC236}">
                <a16:creationId xmlns:a16="http://schemas.microsoft.com/office/drawing/2014/main" id="{EC564CEB-E53E-4F80-95C0-A0AB0B02A686}"/>
              </a:ext>
              <a:ext uri="{C183D7F6-B498-43B3-948B-1728B52AA6E4}">
                <adec:decorative xmlns:adec="http://schemas.microsoft.com/office/drawing/2017/decorative" val="0"/>
              </a:ext>
            </a:extLst>
          </p:cNvPr>
          <p:cNvCxnSpPr>
            <a:cxnSpLocks/>
          </p:cNvCxnSpPr>
          <p:nvPr/>
        </p:nvCxnSpPr>
        <p:spPr>
          <a:xfrm flipV="1">
            <a:off x="4961744" y="1326199"/>
            <a:ext cx="4202804" cy="2867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screenshot of form">
            <a:extLst>
              <a:ext uri="{FF2B5EF4-FFF2-40B4-BE49-F238E27FC236}">
                <a16:creationId xmlns:a16="http://schemas.microsoft.com/office/drawing/2014/main" id="{10809931-079C-4793-B3CE-B46E30A3793B}"/>
              </a:ext>
            </a:extLst>
          </p:cNvPr>
          <p:cNvPicPr/>
          <p:nvPr/>
        </p:nvPicPr>
        <p:blipFill rotWithShape="1">
          <a:blip r:embed="rId3"/>
          <a:srcRect t="29939" r="41170" b="48986"/>
          <a:stretch/>
        </p:blipFill>
        <p:spPr bwMode="auto">
          <a:xfrm>
            <a:off x="6914821" y="1626029"/>
            <a:ext cx="3802063" cy="679450"/>
          </a:xfrm>
          <a:prstGeom prst="rect">
            <a:avLst/>
          </a:prstGeom>
          <a:ln>
            <a:noFill/>
          </a:ln>
          <a:extLst>
            <a:ext uri="{53640926-AAD7-44D8-BBD7-CCE9431645EC}">
              <a14:shadowObscured xmlns:a14="http://schemas.microsoft.com/office/drawing/2010/main"/>
            </a:ext>
          </a:extLst>
        </p:spPr>
      </p:pic>
      <p:cxnSp>
        <p:nvCxnSpPr>
          <p:cNvPr id="12" name="Straight Arrow Connector 11">
            <a:extLst>
              <a:ext uri="{FF2B5EF4-FFF2-40B4-BE49-F238E27FC236}">
                <a16:creationId xmlns:a16="http://schemas.microsoft.com/office/drawing/2014/main" id="{FC971799-2662-48CB-849E-46CD7A52316D}"/>
              </a:ext>
              <a:ext uri="{C183D7F6-B498-43B3-948B-1728B52AA6E4}">
                <adec:decorative xmlns:adec="http://schemas.microsoft.com/office/drawing/2017/decorative" val="1"/>
              </a:ext>
            </a:extLst>
          </p:cNvPr>
          <p:cNvCxnSpPr>
            <a:cxnSpLocks/>
          </p:cNvCxnSpPr>
          <p:nvPr/>
        </p:nvCxnSpPr>
        <p:spPr>
          <a:xfrm>
            <a:off x="4961744" y="1612900"/>
            <a:ext cx="5014463" cy="2172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screenshot of form">
            <a:extLst>
              <a:ext uri="{FF2B5EF4-FFF2-40B4-BE49-F238E27FC236}">
                <a16:creationId xmlns:a16="http://schemas.microsoft.com/office/drawing/2014/main" id="{67FA6A08-CDAB-44CA-B9C7-7D2D677157AA}"/>
              </a:ext>
            </a:extLst>
          </p:cNvPr>
          <p:cNvPicPr/>
          <p:nvPr/>
        </p:nvPicPr>
        <p:blipFill rotWithShape="1">
          <a:blip r:embed="rId4"/>
          <a:srcRect t="40969" r="27875" b="13334"/>
          <a:stretch/>
        </p:blipFill>
        <p:spPr bwMode="auto">
          <a:xfrm>
            <a:off x="6748928" y="2439061"/>
            <a:ext cx="4133850" cy="1473200"/>
          </a:xfrm>
          <a:prstGeom prst="rect">
            <a:avLst/>
          </a:prstGeom>
          <a:ln>
            <a:noFill/>
          </a:ln>
          <a:extLst>
            <a:ext uri="{53640926-AAD7-44D8-BBD7-CCE9431645EC}">
              <a14:shadowObscured xmlns:a14="http://schemas.microsoft.com/office/drawing/2010/main"/>
            </a:ext>
          </a:extLst>
        </p:spPr>
      </p:pic>
      <p:cxnSp>
        <p:nvCxnSpPr>
          <p:cNvPr id="14" name="Straight Arrow Connector 13" descr="arrow to field to complete address">
            <a:extLst>
              <a:ext uri="{FF2B5EF4-FFF2-40B4-BE49-F238E27FC236}">
                <a16:creationId xmlns:a16="http://schemas.microsoft.com/office/drawing/2014/main" id="{0BFFD582-48FC-4E43-90FB-88FD21D96273}"/>
              </a:ext>
              <a:ext uri="{C183D7F6-B498-43B3-948B-1728B52AA6E4}">
                <adec:decorative xmlns:adec="http://schemas.microsoft.com/office/drawing/2017/decorative" val="0"/>
              </a:ext>
            </a:extLst>
          </p:cNvPr>
          <p:cNvCxnSpPr>
            <a:cxnSpLocks/>
          </p:cNvCxnSpPr>
          <p:nvPr/>
        </p:nvCxnSpPr>
        <p:spPr>
          <a:xfrm>
            <a:off x="4961744" y="3175661"/>
            <a:ext cx="377225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screenshot of form">
            <a:extLst>
              <a:ext uri="{FF2B5EF4-FFF2-40B4-BE49-F238E27FC236}">
                <a16:creationId xmlns:a16="http://schemas.microsoft.com/office/drawing/2014/main" id="{9E943673-B503-4A03-A81B-EBE4CE73FF99}"/>
              </a:ext>
            </a:extLst>
          </p:cNvPr>
          <p:cNvPicPr/>
          <p:nvPr/>
        </p:nvPicPr>
        <p:blipFill rotWithShape="1">
          <a:blip r:embed="rId5"/>
          <a:srcRect t="34470" r="26656" b="10577"/>
          <a:stretch/>
        </p:blipFill>
        <p:spPr bwMode="auto">
          <a:xfrm>
            <a:off x="6714003" y="4099443"/>
            <a:ext cx="4203700" cy="1771650"/>
          </a:xfrm>
          <a:prstGeom prst="rect">
            <a:avLst/>
          </a:prstGeom>
          <a:ln>
            <a:noFill/>
          </a:ln>
          <a:extLst>
            <a:ext uri="{53640926-AAD7-44D8-BBD7-CCE9431645EC}">
              <a14:shadowObscured xmlns:a14="http://schemas.microsoft.com/office/drawing/2010/main"/>
            </a:ext>
          </a:extLst>
        </p:spPr>
      </p:pic>
      <p:cxnSp>
        <p:nvCxnSpPr>
          <p:cNvPr id="16" name="Straight Arrow Connector 15">
            <a:extLst>
              <a:ext uri="{FF2B5EF4-FFF2-40B4-BE49-F238E27FC236}">
                <a16:creationId xmlns:a16="http://schemas.microsoft.com/office/drawing/2014/main" id="{7288FBCA-851E-4676-BD85-F32E81C3C692}"/>
              </a:ext>
              <a:ext uri="{C183D7F6-B498-43B3-948B-1728B52AA6E4}">
                <adec:decorative xmlns:adec="http://schemas.microsoft.com/office/drawing/2017/decorative" val="1"/>
              </a:ext>
            </a:extLst>
          </p:cNvPr>
          <p:cNvCxnSpPr>
            <a:cxnSpLocks/>
          </p:cNvCxnSpPr>
          <p:nvPr/>
        </p:nvCxnSpPr>
        <p:spPr>
          <a:xfrm>
            <a:off x="4961744" y="3662028"/>
            <a:ext cx="5318906" cy="6051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rrow to where you enter costs">
            <a:extLst>
              <a:ext uri="{FF2B5EF4-FFF2-40B4-BE49-F238E27FC236}">
                <a16:creationId xmlns:a16="http://schemas.microsoft.com/office/drawing/2014/main" id="{324F3206-FFF5-4C1A-B267-EA72C15414E5}"/>
              </a:ext>
              <a:ext uri="{C183D7F6-B498-43B3-948B-1728B52AA6E4}">
                <adec:decorative xmlns:adec="http://schemas.microsoft.com/office/drawing/2017/decorative" val="0"/>
              </a:ext>
            </a:extLst>
          </p:cNvPr>
          <p:cNvCxnSpPr>
            <a:cxnSpLocks/>
          </p:cNvCxnSpPr>
          <p:nvPr/>
        </p:nvCxnSpPr>
        <p:spPr>
          <a:xfrm>
            <a:off x="4961744" y="4267200"/>
            <a:ext cx="5318906" cy="9779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descr="Arrow to field to complete">
            <a:extLst>
              <a:ext uri="{FF2B5EF4-FFF2-40B4-BE49-F238E27FC236}">
                <a16:creationId xmlns:a16="http://schemas.microsoft.com/office/drawing/2014/main" id="{68061683-A2D7-497E-8D1A-036418CA3957}"/>
              </a:ext>
              <a:ext uri="{C183D7F6-B498-43B3-948B-1728B52AA6E4}">
                <adec:decorative xmlns:adec="http://schemas.microsoft.com/office/drawing/2017/decorative" val="0"/>
              </a:ext>
            </a:extLst>
          </p:cNvPr>
          <p:cNvCxnSpPr>
            <a:cxnSpLocks/>
          </p:cNvCxnSpPr>
          <p:nvPr/>
        </p:nvCxnSpPr>
        <p:spPr>
          <a:xfrm>
            <a:off x="4961744" y="5027880"/>
            <a:ext cx="5362874" cy="4469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9811028-1F08-4376-8011-5B3F3975C9E6}"/>
              </a:ext>
            </a:extLst>
          </p:cNvPr>
          <p:cNvSpPr>
            <a:spLocks noGrp="1"/>
          </p:cNvSpPr>
          <p:nvPr>
            <p:ph type="sldNum" sz="quarter" idx="12"/>
          </p:nvPr>
        </p:nvSpPr>
        <p:spPr/>
        <p:txBody>
          <a:bodyPr/>
          <a:lstStyle/>
          <a:p>
            <a:fld id="{9A8223AF-F2F5-41F7-A71C-81CE492BCB88}" type="slidenum">
              <a:rPr lang="en-GB" smtClean="0"/>
              <a:pPr/>
              <a:t>9</a:t>
            </a:fld>
            <a:endParaRPr lang="en-GB"/>
          </a:p>
        </p:txBody>
      </p:sp>
      <p:sp>
        <p:nvSpPr>
          <p:cNvPr id="21" name="Footer Placeholder 1">
            <a:extLst>
              <a:ext uri="{FF2B5EF4-FFF2-40B4-BE49-F238E27FC236}">
                <a16:creationId xmlns:a16="http://schemas.microsoft.com/office/drawing/2014/main" id="{160F0F23-50E1-48CD-AC44-ACB4839E3478}"/>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Tree>
    <p:extLst>
      <p:ext uri="{BB962C8B-B14F-4D97-AF65-F5344CB8AC3E}">
        <p14:creationId xmlns:p14="http://schemas.microsoft.com/office/powerpoint/2010/main" val="2043947818"/>
      </p:ext>
    </p:extLst>
  </p:cSld>
  <p:clrMapOvr>
    <a:masterClrMapping/>
  </p:clrMapOvr>
</p:sld>
</file>

<file path=ppt/theme/theme1.xml><?xml version="1.0" encoding="utf-8"?>
<a:theme xmlns:a="http://schemas.openxmlformats.org/drawingml/2006/main" name="Office Theme">
  <a:themeElements>
    <a:clrScheme name="LAA Teal">
      <a:dk1>
        <a:sysClr val="windowText" lastClr="000000"/>
      </a:dk1>
      <a:lt1>
        <a:sysClr val="window" lastClr="FFFFFF"/>
      </a:lt1>
      <a:dk2>
        <a:srgbClr val="000000"/>
      </a:dk2>
      <a:lt2>
        <a:srgbClr val="FFFFFF"/>
      </a:lt2>
      <a:accent1>
        <a:srgbClr val="00A5A1"/>
      </a:accent1>
      <a:accent2>
        <a:srgbClr val="006D55"/>
      </a:accent2>
      <a:accent3>
        <a:srgbClr val="565B96"/>
      </a:accent3>
      <a:accent4>
        <a:srgbClr val="7B7127"/>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a-powerpoint-template-teal-widescreen.potx [Read-Only]" id="{D02ECAD5-053B-4272-B521-D2EE6BF77B98}" vid="{C824F404-278D-44E6-B82A-46E4C87437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5" ma:contentTypeDescription="Create a new document." ma:contentTypeScope="" ma:versionID="0a39aba4c761868d932610b09dc8e7cb">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5b357591a9c0217499bfc0979a734e3a"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b5e135-449b-4e53-a16a-99571a827849}" ma:internalName="TaxCatchAll" ma:showField="CatchAllData" ma:web="e110fa00-b09a-4458-a962-9d9a380e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10fa00-b09a-4458-a962-9d9a380ec660" xsi:nil="true"/>
    <lcf76f155ced4ddcb4097134ff3c332f xmlns="52e9577d-2ae3-4f6d-bbd9-87ddf31ab15e">
      <Terms xmlns="http://schemas.microsoft.com/office/infopath/2007/PartnerControls"/>
    </lcf76f155ced4ddcb4097134ff3c332f>
    <SharedWithUsers xmlns="e110fa00-b09a-4458-a962-9d9a380ec660">
      <UserInfo>
        <DisplayName/>
        <AccountId xsi:nil="true"/>
        <AccountType/>
      </UserInfo>
    </SharedWithUsers>
    <MediaLengthInSeconds xmlns="52e9577d-2ae3-4f6d-bbd9-87ddf31ab15e" xsi:nil="true"/>
  </documentManagement>
</p:properties>
</file>

<file path=customXml/itemProps1.xml><?xml version="1.0" encoding="utf-8"?>
<ds:datastoreItem xmlns:ds="http://schemas.openxmlformats.org/officeDocument/2006/customXml" ds:itemID="{E6376C10-01C8-4103-959C-E930CA141740}"/>
</file>

<file path=customXml/itemProps2.xml><?xml version="1.0" encoding="utf-8"?>
<ds:datastoreItem xmlns:ds="http://schemas.openxmlformats.org/officeDocument/2006/customXml" ds:itemID="{2EF3FDA7-F68D-48B3-8247-BBE5662318A3}">
  <ds:schemaRefs>
    <ds:schemaRef ds:uri="http://schemas.microsoft.com/sharepoint/v3/contenttype/forms"/>
  </ds:schemaRefs>
</ds:datastoreItem>
</file>

<file path=customXml/itemProps3.xml><?xml version="1.0" encoding="utf-8"?>
<ds:datastoreItem xmlns:ds="http://schemas.openxmlformats.org/officeDocument/2006/customXml" ds:itemID="{EE586339-D4A3-4DB2-A606-A2D46C7B4A15}">
  <ds:schemaRefs>
    <ds:schemaRef ds:uri="2a4df401-b4c5-4cb1-95d0-88206c2b5ebf"/>
    <ds:schemaRef ds:uri="c7bfea97-cac5-4bf5-8de8-58fec75ecf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3201</TotalTime>
  <Words>1822</Words>
  <Application>Microsoft Office PowerPoint</Application>
  <PresentationFormat>Widescreen</PresentationFormat>
  <Paragraphs>219</Paragraphs>
  <Slides>25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Help us to say yes Webinar:   Claiming costs under a Defendant’s Costs Order  </vt:lpstr>
      <vt:lpstr>Technical tips for this webinar</vt:lpstr>
      <vt:lpstr>Content</vt:lpstr>
      <vt:lpstr>Claiming costs under a defendant’s costs order:</vt:lpstr>
      <vt:lpstr>Background</vt:lpstr>
      <vt:lpstr>Background:</vt:lpstr>
      <vt:lpstr>The claim form</vt:lpstr>
      <vt:lpstr>What form?</vt:lpstr>
      <vt:lpstr>Completing the form: </vt:lpstr>
      <vt:lpstr>Supporting information and documents:</vt:lpstr>
      <vt:lpstr>Supporting information and documents: </vt:lpstr>
      <vt:lpstr>Supporting information and documents:  </vt:lpstr>
      <vt:lpstr>Where to send your claim</vt:lpstr>
      <vt:lpstr>Where do I send my claim?</vt:lpstr>
      <vt:lpstr>Further information when sending your claim:</vt:lpstr>
      <vt:lpstr>Common reasons for rejection</vt:lpstr>
      <vt:lpstr>Common reasons for rejection:</vt:lpstr>
      <vt:lpstr>Common reasons for rejection:  </vt:lpstr>
      <vt:lpstr>Time conversion chart:</vt:lpstr>
      <vt:lpstr>Contact us / helpful links</vt:lpstr>
      <vt:lpstr>Contact us:   Please contact the CCU team if you have any questions concerning making a claim for costs:  CCU@justice.gov.uk   We will be happy to help</vt:lpstr>
      <vt:lpstr>Helpful links  Costs in Criminal Cases (General) Regulations 1986:  https://www.legislation.gov.uk/uksi/1986/1335/contents/made  CCU:  https://www.gov.uk/guidance/claim-back-costs-from-cases-in-the-criminal-courts  Rates and Scales documents </vt:lpstr>
      <vt:lpstr>Our training website</vt:lpstr>
      <vt:lpstr>Our communications channels</vt:lpstr>
      <vt:lpstr>End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us to say yes Webinar:  Reducing Criminal Application Rejects</dc:title>
  <dc:creator>Goddard, Tammy</dc:creator>
  <cp:lastModifiedBy>Goddard, Tammy</cp:lastModifiedBy>
  <cp:revision>25</cp:revision>
  <dcterms:created xsi:type="dcterms:W3CDTF">2022-02-27T15:25:30Z</dcterms:created>
  <dcterms:modified xsi:type="dcterms:W3CDTF">2022-10-10T05:25:11Z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0x0101003DC4EC697F8DD5458A22CB4D2CE1B3D5</vt:lpwstr>
  </property>
  <property fmtid="{D5CDD505-2E9C-101B-9397-08002B2CF9AE}" pid="3" name="Order">
    <vt:r8>28800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