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65" r:id="rId5"/>
    <p:sldId id="426" r:id="rId6"/>
    <p:sldId id="425" r:id="rId7"/>
    <p:sldId id="258" r:id="rId8"/>
    <p:sldId id="407" r:id="rId9"/>
    <p:sldId id="413" r:id="rId10"/>
    <p:sldId id="433" r:id="rId11"/>
    <p:sldId id="422" r:id="rId12"/>
    <p:sldId id="427" r:id="rId13"/>
    <p:sldId id="444" r:id="rId14"/>
    <p:sldId id="443" r:id="rId15"/>
    <p:sldId id="442" r:id="rId16"/>
    <p:sldId id="441" r:id="rId17"/>
    <p:sldId id="439" r:id="rId18"/>
    <p:sldId id="440" r:id="rId19"/>
    <p:sldId id="438" r:id="rId20"/>
    <p:sldId id="436" r:id="rId21"/>
    <p:sldId id="437" r:id="rId22"/>
    <p:sldId id="435" r:id="rId23"/>
    <p:sldId id="429" r:id="rId24"/>
    <p:sldId id="446" r:id="rId25"/>
    <p:sldId id="430" r:id="rId26"/>
    <p:sldId id="445" r:id="rId27"/>
    <p:sldId id="418" r:id="rId28"/>
    <p:sldId id="432" r:id="rId29"/>
    <p:sldId id="456" r:id="rId30"/>
    <p:sldId id="449" r:id="rId31"/>
    <p:sldId id="455" r:id="rId32"/>
    <p:sldId id="447" r:id="rId33"/>
    <p:sldId id="375" r:id="rId34"/>
    <p:sldId id="2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o, Robert (LAA)" initials="DR(" lastIdx="1" clrIdx="0">
    <p:extLst>
      <p:ext uri="{19B8F6BF-5375-455C-9EA6-DF929625EA0E}">
        <p15:presenceInfo xmlns:p15="http://schemas.microsoft.com/office/powerpoint/2012/main" userId="S::Robert.Damiao@justice.gov.uk::94b4f98b-ab02-4799-bb6c-3926920274e5" providerId="AD"/>
      </p:ext>
    </p:extLst>
  </p:cmAuthor>
  <p:cmAuthor id="2" name="Goddard, Tammy" initials="GT" lastIdx="2" clrIdx="1">
    <p:extLst>
      <p:ext uri="{19B8F6BF-5375-455C-9EA6-DF929625EA0E}">
        <p15:presenceInfo xmlns:p15="http://schemas.microsoft.com/office/powerpoint/2012/main" userId="S::Tammy.Goddard@justice.gov.uk::d78adb15-2ef7-4946-b0f0-f690891709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DCD"/>
    <a:srgbClr val="4C9BD3"/>
    <a:srgbClr val="70DBFF"/>
    <a:srgbClr val="676CA0"/>
    <a:srgbClr val="61A396"/>
    <a:srgbClr val="575C96"/>
    <a:srgbClr val="DDDEEA"/>
    <a:srgbClr val="ABADCB"/>
    <a:srgbClr val="006D55"/>
    <a:srgbClr val="A7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3E192-47DC-4154-B9EF-20D028B4150C}" v="183" dt="2022-09-15T08:28:55.68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19T09:59:26.501" idx="2">
    <p:pos x="1635" y="1203"/>
    <p:text>xx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idlearning.justice.gov.uk/course/view.php?id=186" TargetMode="External"/><Relationship Id="rId2" Type="http://schemas.openxmlformats.org/officeDocument/2006/relationships/hyperlink" Target="https://legalaidlearning.justice.gov.uk/" TargetMode="External"/><Relationship Id="rId1" Type="http://schemas.openxmlformats.org/officeDocument/2006/relationships/hyperlink" Target="https://www.eventbrite.co.uk/o/legal-aid-agency-6102545875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mailto:LAACivilClaimFix@justice.gov.uk" TargetMode="External"/><Relationship Id="rId1" Type="http://schemas.openxmlformats.org/officeDocument/2006/relationships/hyperlink" Target="mailto:applicationfixer@justice.gov.uk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mailto:Tweet%20@LAAHelpTeam" TargetMode="External"/><Relationship Id="rId7" Type="http://schemas.openxmlformats.org/officeDocument/2006/relationships/image" Target="../media/image20.svg"/><Relationship Id="rId2" Type="http://schemas.openxmlformats.org/officeDocument/2006/relationships/hyperlink" Target="mailto:ContactCivil@justice.gov.uk" TargetMode="External"/><Relationship Id="rId1" Type="http://schemas.openxmlformats.org/officeDocument/2006/relationships/hyperlink" Target="mailto:Online-Support@justice.gov.uk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hyperlink" Target="https://pixabay.com/en/twitter-logo-blue-2672572/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labulletin.org.uk/p/4P-5T3/sign-up-form" TargetMode="External"/><Relationship Id="rId1" Type="http://schemas.openxmlformats.org/officeDocument/2006/relationships/hyperlink" Target="https://twitter.com/LegalAidAgency?ref_src=twsrc%5egoogle|twcamp%5eserp|twgr%5eauthor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idlearning.justice.gov.uk/course/view.php?id=186" TargetMode="External"/><Relationship Id="rId2" Type="http://schemas.openxmlformats.org/officeDocument/2006/relationships/hyperlink" Target="https://legalaidlearning.justice.gov.uk/" TargetMode="External"/><Relationship Id="rId1" Type="http://schemas.openxmlformats.org/officeDocument/2006/relationships/hyperlink" Target="https://www.eventbrite.co.uk/o/legal-aid-agency-6102545875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mailto:LAACivilClaimFix@justice.gov.uk" TargetMode="External"/><Relationship Id="rId1" Type="http://schemas.openxmlformats.org/officeDocument/2006/relationships/hyperlink" Target="mailto:applicationfixer@justice.gov.uk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witter-logo-blue-2672572/" TargetMode="External"/><Relationship Id="rId3" Type="http://schemas.openxmlformats.org/officeDocument/2006/relationships/hyperlink" Target="mailto:Online-Support@justice.gov.uk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hyperlink" Target="mailto:Tweet%20@LAAHelpTeam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hyperlink" Target="mailto:ContactCivil@justice.gov.uk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LegalAidAgency?ref_src=twsrc%5egoogle|twcamp%5eserp|twgr%5eauthor" TargetMode="External"/><Relationship Id="rId1" Type="http://schemas.openxmlformats.org/officeDocument/2006/relationships/hyperlink" Target="https://labulletin.org.uk/p/4P-5T3/sign-up-for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57EAA-47BC-4F6E-8CEA-36B348611F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E60D9-C167-40E7-BA7C-C1B8B9BD520A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Additional reviews</a:t>
          </a:r>
        </a:p>
      </dgm:t>
    </dgm:pt>
    <dgm:pt modelId="{971ABBAF-AB59-44B7-ACE0-A7E5B53B5978}" type="parTrans" cxnId="{CB19D958-ABEE-4A51-A264-7C0E095A1D08}">
      <dgm:prSet/>
      <dgm:spPr/>
      <dgm:t>
        <a:bodyPr/>
        <a:lstStyle/>
        <a:p>
          <a:endParaRPr lang="en-GB"/>
        </a:p>
      </dgm:t>
    </dgm:pt>
    <dgm:pt modelId="{AADB3289-71D5-4EA6-968C-47D8CBE45E06}" type="sibTrans" cxnId="{CB19D958-ABEE-4A51-A264-7C0E095A1D08}">
      <dgm:prSet/>
      <dgm:spPr/>
      <dgm:t>
        <a:bodyPr/>
        <a:lstStyle/>
        <a:p>
          <a:endParaRPr lang="en-GB"/>
        </a:p>
      </dgm:t>
    </dgm:pt>
    <dgm:pt modelId="{5D45D3D3-AA75-4E26-BED4-CAA26C38DA6E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Additional training and guidance available</a:t>
          </a:r>
        </a:p>
      </dgm:t>
    </dgm:pt>
    <dgm:pt modelId="{3E91A89C-11CA-4144-BF40-E91C7D4CE286}" type="parTrans" cxnId="{3C9C52A0-9C52-42A0-A5AF-6D575D986F39}">
      <dgm:prSet/>
      <dgm:spPr/>
      <dgm:t>
        <a:bodyPr/>
        <a:lstStyle/>
        <a:p>
          <a:endParaRPr lang="en-GB"/>
        </a:p>
      </dgm:t>
    </dgm:pt>
    <dgm:pt modelId="{113DE87C-0BD1-4CCE-88CB-49354665D50A}" type="sibTrans" cxnId="{3C9C52A0-9C52-42A0-A5AF-6D575D986F39}">
      <dgm:prSet/>
      <dgm:spPr/>
      <dgm:t>
        <a:bodyPr/>
        <a:lstStyle/>
        <a:p>
          <a:endParaRPr lang="en-GB"/>
        </a:p>
      </dgm:t>
    </dgm:pt>
    <dgm:pt modelId="{04DF4AEF-744B-4422-BD21-B3E557AACD3A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Managing contracts</a:t>
          </a:r>
        </a:p>
      </dgm:t>
    </dgm:pt>
    <dgm:pt modelId="{53D1310D-1B4E-40B7-9183-849EDB030360}" type="parTrans" cxnId="{6825DD98-8EA4-43CC-9F3C-A0894D97FFE7}">
      <dgm:prSet/>
      <dgm:spPr/>
      <dgm:t>
        <a:bodyPr/>
        <a:lstStyle/>
        <a:p>
          <a:endParaRPr lang="en-GB"/>
        </a:p>
      </dgm:t>
    </dgm:pt>
    <dgm:pt modelId="{944B8580-D432-46B8-9967-E4F43D1184A3}" type="sibTrans" cxnId="{6825DD98-8EA4-43CC-9F3C-A0894D97FFE7}">
      <dgm:prSet/>
      <dgm:spPr/>
      <dgm:t>
        <a:bodyPr/>
        <a:lstStyle/>
        <a:p>
          <a:endParaRPr lang="en-GB"/>
        </a:p>
      </dgm:t>
    </dgm:pt>
    <dgm:pt modelId="{A01FAEF9-23FC-448E-9172-4D9A3005116D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Guiding principles</a:t>
          </a:r>
        </a:p>
      </dgm:t>
    </dgm:pt>
    <dgm:pt modelId="{25D6F1F1-0C35-4859-A138-B40249F013D2}" type="parTrans" cxnId="{D85F620D-FC90-4271-AA2A-55BCD06D5493}">
      <dgm:prSet/>
      <dgm:spPr/>
      <dgm:t>
        <a:bodyPr/>
        <a:lstStyle/>
        <a:p>
          <a:endParaRPr lang="en-GB"/>
        </a:p>
      </dgm:t>
    </dgm:pt>
    <dgm:pt modelId="{B97DD4A1-9C7B-4266-A8E4-0DC0B5D99241}" type="sibTrans" cxnId="{D85F620D-FC90-4271-AA2A-55BCD06D5493}">
      <dgm:prSet/>
      <dgm:spPr/>
      <dgm:t>
        <a:bodyPr/>
        <a:lstStyle/>
        <a:p>
          <a:endParaRPr lang="en-GB"/>
        </a:p>
      </dgm:t>
    </dgm:pt>
    <dgm:pt modelId="{5DAE78DC-027A-4390-B29E-5829F6B745DB}" type="pres">
      <dgm:prSet presAssocID="{A0E57EAA-47BC-4F6E-8CEA-36B348611F0A}" presName="linear" presStyleCnt="0">
        <dgm:presLayoutVars>
          <dgm:dir/>
          <dgm:animLvl val="lvl"/>
          <dgm:resizeHandles val="exact"/>
        </dgm:presLayoutVars>
      </dgm:prSet>
      <dgm:spPr/>
    </dgm:pt>
    <dgm:pt modelId="{19773565-4F87-4E28-ADE2-A9B418D58CE5}" type="pres">
      <dgm:prSet presAssocID="{A01FAEF9-23FC-448E-9172-4D9A3005116D}" presName="parentLin" presStyleCnt="0"/>
      <dgm:spPr/>
    </dgm:pt>
    <dgm:pt modelId="{42338872-7E9B-4DB9-AD56-5287F869B446}" type="pres">
      <dgm:prSet presAssocID="{A01FAEF9-23FC-448E-9172-4D9A3005116D}" presName="parentLeftMargin" presStyleLbl="node1" presStyleIdx="0" presStyleCnt="4"/>
      <dgm:spPr/>
    </dgm:pt>
    <dgm:pt modelId="{50AB47D5-242E-48B1-B664-1E9C9F3438FC}" type="pres">
      <dgm:prSet presAssocID="{A01FAEF9-23FC-448E-9172-4D9A300511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CE645B-86AF-4E4D-9FDA-EAAB6E757BDC}" type="pres">
      <dgm:prSet presAssocID="{A01FAEF9-23FC-448E-9172-4D9A3005116D}" presName="negativeSpace" presStyleCnt="0"/>
      <dgm:spPr/>
    </dgm:pt>
    <dgm:pt modelId="{ADE7D57E-9015-46EB-9017-39A35BCF9C46}" type="pres">
      <dgm:prSet presAssocID="{A01FAEF9-23FC-448E-9172-4D9A3005116D}" presName="childText" presStyleLbl="conFgAcc1" presStyleIdx="0" presStyleCnt="4">
        <dgm:presLayoutVars>
          <dgm:bulletEnabled val="1"/>
        </dgm:presLayoutVars>
      </dgm:prSet>
      <dgm:spPr/>
    </dgm:pt>
    <dgm:pt modelId="{C971BAB4-2340-47FF-96FD-CE2C4AC55E5A}" type="pres">
      <dgm:prSet presAssocID="{B97DD4A1-9C7B-4266-A8E4-0DC0B5D99241}" presName="spaceBetweenRectangles" presStyleCnt="0"/>
      <dgm:spPr/>
    </dgm:pt>
    <dgm:pt modelId="{A696F604-C776-4D76-BFC7-ECC91D9C2E10}" type="pres">
      <dgm:prSet presAssocID="{04DF4AEF-744B-4422-BD21-B3E557AACD3A}" presName="parentLin" presStyleCnt="0"/>
      <dgm:spPr/>
    </dgm:pt>
    <dgm:pt modelId="{58AEC793-6507-478C-9673-8278AD55A2BF}" type="pres">
      <dgm:prSet presAssocID="{04DF4AEF-744B-4422-BD21-B3E557AACD3A}" presName="parentLeftMargin" presStyleLbl="node1" presStyleIdx="0" presStyleCnt="4"/>
      <dgm:spPr/>
    </dgm:pt>
    <dgm:pt modelId="{1D4E952B-3FC6-4C72-B28D-5E4C7A251F14}" type="pres">
      <dgm:prSet presAssocID="{04DF4AEF-744B-4422-BD21-B3E557AACD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AC00B5-F490-4CDE-BCDA-86332F10E5EA}" type="pres">
      <dgm:prSet presAssocID="{04DF4AEF-744B-4422-BD21-B3E557AACD3A}" presName="negativeSpace" presStyleCnt="0"/>
      <dgm:spPr/>
    </dgm:pt>
    <dgm:pt modelId="{4824BA1C-D36E-4555-AD6B-7DE56CDA0810}" type="pres">
      <dgm:prSet presAssocID="{04DF4AEF-744B-4422-BD21-B3E557AACD3A}" presName="childText" presStyleLbl="conFgAcc1" presStyleIdx="1" presStyleCnt="4">
        <dgm:presLayoutVars>
          <dgm:bulletEnabled val="1"/>
        </dgm:presLayoutVars>
      </dgm:prSet>
      <dgm:spPr/>
    </dgm:pt>
    <dgm:pt modelId="{2E3B3DDB-A9FE-4190-958E-142A90FF25D0}" type="pres">
      <dgm:prSet presAssocID="{944B8580-D432-46B8-9967-E4F43D1184A3}" presName="spaceBetweenRectangles" presStyleCnt="0"/>
      <dgm:spPr/>
    </dgm:pt>
    <dgm:pt modelId="{906B6E4D-1EF2-4E2B-8133-705E1F600C97}" type="pres">
      <dgm:prSet presAssocID="{C96E60D9-C167-40E7-BA7C-C1B8B9BD520A}" presName="parentLin" presStyleCnt="0"/>
      <dgm:spPr/>
    </dgm:pt>
    <dgm:pt modelId="{0FDC5B9C-7B6F-42F4-A606-9B0A40213D20}" type="pres">
      <dgm:prSet presAssocID="{C96E60D9-C167-40E7-BA7C-C1B8B9BD520A}" presName="parentLeftMargin" presStyleLbl="node1" presStyleIdx="1" presStyleCnt="4"/>
      <dgm:spPr/>
    </dgm:pt>
    <dgm:pt modelId="{09173ECB-3CA2-4201-8958-7B80D329960E}" type="pres">
      <dgm:prSet presAssocID="{C96E60D9-C167-40E7-BA7C-C1B8B9BD52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A4F960-39FA-4DA4-AF23-66244CBB3E0F}" type="pres">
      <dgm:prSet presAssocID="{C96E60D9-C167-40E7-BA7C-C1B8B9BD520A}" presName="negativeSpace" presStyleCnt="0"/>
      <dgm:spPr/>
    </dgm:pt>
    <dgm:pt modelId="{E821429B-EC96-445F-9E55-8B9A825F1C97}" type="pres">
      <dgm:prSet presAssocID="{C96E60D9-C167-40E7-BA7C-C1B8B9BD520A}" presName="childText" presStyleLbl="conFgAcc1" presStyleIdx="2" presStyleCnt="4">
        <dgm:presLayoutVars>
          <dgm:bulletEnabled val="1"/>
        </dgm:presLayoutVars>
      </dgm:prSet>
      <dgm:spPr/>
    </dgm:pt>
    <dgm:pt modelId="{FDF6ACB4-779D-41BD-9268-347A4A00E5ED}" type="pres">
      <dgm:prSet presAssocID="{AADB3289-71D5-4EA6-968C-47D8CBE45E06}" presName="spaceBetweenRectangles" presStyleCnt="0"/>
      <dgm:spPr/>
    </dgm:pt>
    <dgm:pt modelId="{F3029908-1C0D-4FB5-A002-704B6E146723}" type="pres">
      <dgm:prSet presAssocID="{5D45D3D3-AA75-4E26-BED4-CAA26C38DA6E}" presName="parentLin" presStyleCnt="0"/>
      <dgm:spPr/>
    </dgm:pt>
    <dgm:pt modelId="{70A68E8D-175E-4417-965B-D03EA935F932}" type="pres">
      <dgm:prSet presAssocID="{5D45D3D3-AA75-4E26-BED4-CAA26C38DA6E}" presName="parentLeftMargin" presStyleLbl="node1" presStyleIdx="2" presStyleCnt="4"/>
      <dgm:spPr/>
    </dgm:pt>
    <dgm:pt modelId="{C4851F8D-7EC3-4DA9-B329-8F3169DB7248}" type="pres">
      <dgm:prSet presAssocID="{5D45D3D3-AA75-4E26-BED4-CAA26C38DA6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65E17FC-8582-41D6-B0A3-C64E7AF74CF5}" type="pres">
      <dgm:prSet presAssocID="{5D45D3D3-AA75-4E26-BED4-CAA26C38DA6E}" presName="negativeSpace" presStyleCnt="0"/>
      <dgm:spPr/>
    </dgm:pt>
    <dgm:pt modelId="{57645CBD-A313-4BF0-96AA-D92FE4025230}" type="pres">
      <dgm:prSet presAssocID="{5D45D3D3-AA75-4E26-BED4-CAA26C38DA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85F620D-FC90-4271-AA2A-55BCD06D5493}" srcId="{A0E57EAA-47BC-4F6E-8CEA-36B348611F0A}" destId="{A01FAEF9-23FC-448E-9172-4D9A3005116D}" srcOrd="0" destOrd="0" parTransId="{25D6F1F1-0C35-4859-A138-B40249F013D2}" sibTransId="{B97DD4A1-9C7B-4266-A8E4-0DC0B5D99241}"/>
    <dgm:cxn modelId="{D283960D-715B-4250-978F-D4E0C07B72FF}" type="presOf" srcId="{04DF4AEF-744B-4422-BD21-B3E557AACD3A}" destId="{1D4E952B-3FC6-4C72-B28D-5E4C7A251F14}" srcOrd="1" destOrd="0" presId="urn:microsoft.com/office/officeart/2005/8/layout/list1"/>
    <dgm:cxn modelId="{929DC011-4029-4F82-90B0-3A06A5F98B0A}" type="presOf" srcId="{A01FAEF9-23FC-448E-9172-4D9A3005116D}" destId="{50AB47D5-242E-48B1-B664-1E9C9F3438FC}" srcOrd="1" destOrd="0" presId="urn:microsoft.com/office/officeart/2005/8/layout/list1"/>
    <dgm:cxn modelId="{A9B6926E-82AC-4939-A571-A58168A19BCE}" type="presOf" srcId="{A0E57EAA-47BC-4F6E-8CEA-36B348611F0A}" destId="{5DAE78DC-027A-4390-B29E-5829F6B745DB}" srcOrd="0" destOrd="0" presId="urn:microsoft.com/office/officeart/2005/8/layout/list1"/>
    <dgm:cxn modelId="{830FEE71-53E7-428C-91DF-9A430D8151BA}" type="presOf" srcId="{5D45D3D3-AA75-4E26-BED4-CAA26C38DA6E}" destId="{C4851F8D-7EC3-4DA9-B329-8F3169DB7248}" srcOrd="1" destOrd="0" presId="urn:microsoft.com/office/officeart/2005/8/layout/list1"/>
    <dgm:cxn modelId="{CB19D958-ABEE-4A51-A264-7C0E095A1D08}" srcId="{A0E57EAA-47BC-4F6E-8CEA-36B348611F0A}" destId="{C96E60D9-C167-40E7-BA7C-C1B8B9BD520A}" srcOrd="2" destOrd="0" parTransId="{971ABBAF-AB59-44B7-ACE0-A7E5B53B5978}" sibTransId="{AADB3289-71D5-4EA6-968C-47D8CBE45E06}"/>
    <dgm:cxn modelId="{6825DD98-8EA4-43CC-9F3C-A0894D97FFE7}" srcId="{A0E57EAA-47BC-4F6E-8CEA-36B348611F0A}" destId="{04DF4AEF-744B-4422-BD21-B3E557AACD3A}" srcOrd="1" destOrd="0" parTransId="{53D1310D-1B4E-40B7-9183-849EDB030360}" sibTransId="{944B8580-D432-46B8-9967-E4F43D1184A3}"/>
    <dgm:cxn modelId="{3C9C52A0-9C52-42A0-A5AF-6D575D986F39}" srcId="{A0E57EAA-47BC-4F6E-8CEA-36B348611F0A}" destId="{5D45D3D3-AA75-4E26-BED4-CAA26C38DA6E}" srcOrd="3" destOrd="0" parTransId="{3E91A89C-11CA-4144-BF40-E91C7D4CE286}" sibTransId="{113DE87C-0BD1-4CCE-88CB-49354665D50A}"/>
    <dgm:cxn modelId="{F907BEE6-3E00-4879-8408-43D6483744B0}" type="presOf" srcId="{C96E60D9-C167-40E7-BA7C-C1B8B9BD520A}" destId="{0FDC5B9C-7B6F-42F4-A606-9B0A40213D20}" srcOrd="0" destOrd="0" presId="urn:microsoft.com/office/officeart/2005/8/layout/list1"/>
    <dgm:cxn modelId="{795A52E8-F3F1-4630-AC31-3D25BCE2A425}" type="presOf" srcId="{5D45D3D3-AA75-4E26-BED4-CAA26C38DA6E}" destId="{70A68E8D-175E-4417-965B-D03EA935F932}" srcOrd="0" destOrd="0" presId="urn:microsoft.com/office/officeart/2005/8/layout/list1"/>
    <dgm:cxn modelId="{3A1667E9-1072-47D3-964E-0AC3FF572B3D}" type="presOf" srcId="{A01FAEF9-23FC-448E-9172-4D9A3005116D}" destId="{42338872-7E9B-4DB9-AD56-5287F869B446}" srcOrd="0" destOrd="0" presId="urn:microsoft.com/office/officeart/2005/8/layout/list1"/>
    <dgm:cxn modelId="{F18CE8ED-1CA5-4356-A889-9433F8CBCDBF}" type="presOf" srcId="{04DF4AEF-744B-4422-BD21-B3E557AACD3A}" destId="{58AEC793-6507-478C-9673-8278AD55A2BF}" srcOrd="0" destOrd="0" presId="urn:microsoft.com/office/officeart/2005/8/layout/list1"/>
    <dgm:cxn modelId="{716144FE-C070-4167-BF29-7E9EC1382B39}" type="presOf" srcId="{C96E60D9-C167-40E7-BA7C-C1B8B9BD520A}" destId="{09173ECB-3CA2-4201-8958-7B80D329960E}" srcOrd="1" destOrd="0" presId="urn:microsoft.com/office/officeart/2005/8/layout/list1"/>
    <dgm:cxn modelId="{68813CA4-DE39-44C2-94C3-5E0587E4BCC6}" type="presParOf" srcId="{5DAE78DC-027A-4390-B29E-5829F6B745DB}" destId="{19773565-4F87-4E28-ADE2-A9B418D58CE5}" srcOrd="0" destOrd="0" presId="urn:microsoft.com/office/officeart/2005/8/layout/list1"/>
    <dgm:cxn modelId="{704D6C83-90E5-4C21-B420-E185D9BF7B4D}" type="presParOf" srcId="{19773565-4F87-4E28-ADE2-A9B418D58CE5}" destId="{42338872-7E9B-4DB9-AD56-5287F869B446}" srcOrd="0" destOrd="0" presId="urn:microsoft.com/office/officeart/2005/8/layout/list1"/>
    <dgm:cxn modelId="{9210FC7A-08DB-44B5-8F55-F4B00EB70C5C}" type="presParOf" srcId="{19773565-4F87-4E28-ADE2-A9B418D58CE5}" destId="{50AB47D5-242E-48B1-B664-1E9C9F3438FC}" srcOrd="1" destOrd="0" presId="urn:microsoft.com/office/officeart/2005/8/layout/list1"/>
    <dgm:cxn modelId="{49473DC0-B6E9-4BD6-A682-A9559BD35141}" type="presParOf" srcId="{5DAE78DC-027A-4390-B29E-5829F6B745DB}" destId="{E8CE645B-86AF-4E4D-9FDA-EAAB6E757BDC}" srcOrd="1" destOrd="0" presId="urn:microsoft.com/office/officeart/2005/8/layout/list1"/>
    <dgm:cxn modelId="{A6F8FE75-756D-4A6F-8E09-B91A410B9409}" type="presParOf" srcId="{5DAE78DC-027A-4390-B29E-5829F6B745DB}" destId="{ADE7D57E-9015-46EB-9017-39A35BCF9C46}" srcOrd="2" destOrd="0" presId="urn:microsoft.com/office/officeart/2005/8/layout/list1"/>
    <dgm:cxn modelId="{B7CD130D-7C97-4F82-A813-FE8B6C2521F6}" type="presParOf" srcId="{5DAE78DC-027A-4390-B29E-5829F6B745DB}" destId="{C971BAB4-2340-47FF-96FD-CE2C4AC55E5A}" srcOrd="3" destOrd="0" presId="urn:microsoft.com/office/officeart/2005/8/layout/list1"/>
    <dgm:cxn modelId="{0FC23456-7152-457A-8E89-FF259AA4BAEF}" type="presParOf" srcId="{5DAE78DC-027A-4390-B29E-5829F6B745DB}" destId="{A696F604-C776-4D76-BFC7-ECC91D9C2E10}" srcOrd="4" destOrd="0" presId="urn:microsoft.com/office/officeart/2005/8/layout/list1"/>
    <dgm:cxn modelId="{A2175E11-5E51-401C-86DA-D07D938D53D0}" type="presParOf" srcId="{A696F604-C776-4D76-BFC7-ECC91D9C2E10}" destId="{58AEC793-6507-478C-9673-8278AD55A2BF}" srcOrd="0" destOrd="0" presId="urn:microsoft.com/office/officeart/2005/8/layout/list1"/>
    <dgm:cxn modelId="{9BA1B351-1ABC-41A3-842D-448C655F5427}" type="presParOf" srcId="{A696F604-C776-4D76-BFC7-ECC91D9C2E10}" destId="{1D4E952B-3FC6-4C72-B28D-5E4C7A251F14}" srcOrd="1" destOrd="0" presId="urn:microsoft.com/office/officeart/2005/8/layout/list1"/>
    <dgm:cxn modelId="{AD8455D2-F94F-4B82-AE5C-DD146849F4F7}" type="presParOf" srcId="{5DAE78DC-027A-4390-B29E-5829F6B745DB}" destId="{CBAC00B5-F490-4CDE-BCDA-86332F10E5EA}" srcOrd="5" destOrd="0" presId="urn:microsoft.com/office/officeart/2005/8/layout/list1"/>
    <dgm:cxn modelId="{BF053BCC-A6BE-4735-947C-C5C8EAF0F898}" type="presParOf" srcId="{5DAE78DC-027A-4390-B29E-5829F6B745DB}" destId="{4824BA1C-D36E-4555-AD6B-7DE56CDA0810}" srcOrd="6" destOrd="0" presId="urn:microsoft.com/office/officeart/2005/8/layout/list1"/>
    <dgm:cxn modelId="{B25ECEAE-062B-491A-AD06-7912863C422D}" type="presParOf" srcId="{5DAE78DC-027A-4390-B29E-5829F6B745DB}" destId="{2E3B3DDB-A9FE-4190-958E-142A90FF25D0}" srcOrd="7" destOrd="0" presId="urn:microsoft.com/office/officeart/2005/8/layout/list1"/>
    <dgm:cxn modelId="{53C1C862-4C42-4CA6-9C70-6D51AAD1F21A}" type="presParOf" srcId="{5DAE78DC-027A-4390-B29E-5829F6B745DB}" destId="{906B6E4D-1EF2-4E2B-8133-705E1F600C97}" srcOrd="8" destOrd="0" presId="urn:microsoft.com/office/officeart/2005/8/layout/list1"/>
    <dgm:cxn modelId="{302C2A70-2F4B-4B15-A191-64D45FF71747}" type="presParOf" srcId="{906B6E4D-1EF2-4E2B-8133-705E1F600C97}" destId="{0FDC5B9C-7B6F-42F4-A606-9B0A40213D20}" srcOrd="0" destOrd="0" presId="urn:microsoft.com/office/officeart/2005/8/layout/list1"/>
    <dgm:cxn modelId="{5C201CEF-1762-4E3D-9DBA-2EDAC067E178}" type="presParOf" srcId="{906B6E4D-1EF2-4E2B-8133-705E1F600C97}" destId="{09173ECB-3CA2-4201-8958-7B80D329960E}" srcOrd="1" destOrd="0" presId="urn:microsoft.com/office/officeart/2005/8/layout/list1"/>
    <dgm:cxn modelId="{E2D57A86-99C0-433C-AFD1-D6968927D718}" type="presParOf" srcId="{5DAE78DC-027A-4390-B29E-5829F6B745DB}" destId="{6EA4F960-39FA-4DA4-AF23-66244CBB3E0F}" srcOrd="9" destOrd="0" presId="urn:microsoft.com/office/officeart/2005/8/layout/list1"/>
    <dgm:cxn modelId="{6317AFF4-F456-42D7-B08A-50107B508CFC}" type="presParOf" srcId="{5DAE78DC-027A-4390-B29E-5829F6B745DB}" destId="{E821429B-EC96-445F-9E55-8B9A825F1C97}" srcOrd="10" destOrd="0" presId="urn:microsoft.com/office/officeart/2005/8/layout/list1"/>
    <dgm:cxn modelId="{FBA3D2A8-3C2C-4AC6-8EB2-82776EEBF247}" type="presParOf" srcId="{5DAE78DC-027A-4390-B29E-5829F6B745DB}" destId="{FDF6ACB4-779D-41BD-9268-347A4A00E5ED}" srcOrd="11" destOrd="0" presId="urn:microsoft.com/office/officeart/2005/8/layout/list1"/>
    <dgm:cxn modelId="{2CE3437A-3101-434C-84AA-F64ADBA5DAAE}" type="presParOf" srcId="{5DAE78DC-027A-4390-B29E-5829F6B745DB}" destId="{F3029908-1C0D-4FB5-A002-704B6E146723}" srcOrd="12" destOrd="0" presId="urn:microsoft.com/office/officeart/2005/8/layout/list1"/>
    <dgm:cxn modelId="{B2719D17-FFFD-4887-9AFF-2667DCF689C4}" type="presParOf" srcId="{F3029908-1C0D-4FB5-A002-704B6E146723}" destId="{70A68E8D-175E-4417-965B-D03EA935F932}" srcOrd="0" destOrd="0" presId="urn:microsoft.com/office/officeart/2005/8/layout/list1"/>
    <dgm:cxn modelId="{C66286C9-A830-4315-BA92-C3B7F5060967}" type="presParOf" srcId="{F3029908-1C0D-4FB5-A002-704B6E146723}" destId="{C4851F8D-7EC3-4DA9-B329-8F3169DB7248}" srcOrd="1" destOrd="0" presId="urn:microsoft.com/office/officeart/2005/8/layout/list1"/>
    <dgm:cxn modelId="{0A32C5C4-E837-4B12-ABE6-9523D640F916}" type="presParOf" srcId="{5DAE78DC-027A-4390-B29E-5829F6B745DB}" destId="{E65E17FC-8582-41D6-B0A3-C64E7AF74CF5}" srcOrd="13" destOrd="0" presId="urn:microsoft.com/office/officeart/2005/8/layout/list1"/>
    <dgm:cxn modelId="{629DD7C0-6886-4F24-8D47-D81EFF7AF3F1}" type="presParOf" srcId="{5DAE78DC-027A-4390-B29E-5829F6B745DB}" destId="{57645CBD-A313-4BF0-96AA-D92FE40252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9DF09-6EB2-4F11-86FE-13DDEC927C08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9290CDC-3B46-48DE-B235-1DBD44483520}">
      <dgm:prSet phldrT="[Text]" custT="1"/>
      <dgm:spPr/>
      <dgm:t>
        <a:bodyPr/>
        <a:lstStyle/>
        <a:p>
          <a:r>
            <a:rPr lang="en-GB" sz="2000" b="1">
              <a:latin typeface="Arial" panose="020B0604020202020204" pitchFamily="34" charset="0"/>
              <a:cs typeface="Arial" panose="020B0604020202020204" pitchFamily="34" charset="0"/>
            </a:rPr>
            <a:t>Staff Compliance</a:t>
          </a:r>
        </a:p>
      </dgm:t>
    </dgm:pt>
    <dgm:pt modelId="{6C7022B3-F546-49B6-9CA1-32BA333B446E}" type="parTrans" cxnId="{2B9E505E-2B92-4294-B6B0-0AF87E34BAAB}">
      <dgm:prSet/>
      <dgm:spPr/>
      <dgm:t>
        <a:bodyPr/>
        <a:lstStyle/>
        <a:p>
          <a:endParaRPr lang="en-GB"/>
        </a:p>
      </dgm:t>
    </dgm:pt>
    <dgm:pt modelId="{63471F45-5463-4BDA-935B-251B3F1917A6}" type="sibTrans" cxnId="{2B9E505E-2B92-4294-B6B0-0AF87E34BAAB}">
      <dgm:prSet/>
      <dgm:spPr/>
      <dgm:t>
        <a:bodyPr/>
        <a:lstStyle/>
        <a:p>
          <a:endParaRPr lang="en-GB"/>
        </a:p>
      </dgm:t>
    </dgm:pt>
    <dgm:pt modelId="{E9EA7E4D-8E69-4DDD-B2F2-2AE2320C6BE2}">
      <dgm:prSet phldrT="[Text]" custT="1"/>
      <dgm:spPr/>
      <dgm:t>
        <a:bodyPr/>
        <a:lstStyle/>
        <a:p>
          <a:r>
            <a:rPr lang="en-GB" sz="1600" dirty="0"/>
            <a:t>Practising certificate</a:t>
          </a:r>
        </a:p>
      </dgm:t>
    </dgm:pt>
    <dgm:pt modelId="{096233AC-6EE6-4B94-88AA-74FD4ACC2C45}" type="parTrans" cxnId="{E3BECBB9-1101-44FE-9A15-3577C477E5EF}">
      <dgm:prSet/>
      <dgm:spPr/>
      <dgm:t>
        <a:bodyPr/>
        <a:lstStyle/>
        <a:p>
          <a:endParaRPr lang="en-GB"/>
        </a:p>
      </dgm:t>
    </dgm:pt>
    <dgm:pt modelId="{009B5859-8831-41E9-9394-255ED5DB8186}" type="sibTrans" cxnId="{E3BECBB9-1101-44FE-9A15-3577C477E5EF}">
      <dgm:prSet/>
      <dgm:spPr/>
      <dgm:t>
        <a:bodyPr/>
        <a:lstStyle/>
        <a:p>
          <a:endParaRPr lang="en-GB"/>
        </a:p>
      </dgm:t>
    </dgm:pt>
    <dgm:pt modelId="{ACCBD859-32A7-4440-B710-96584A84C913}">
      <dgm:prSet phldrT="[Text]" custT="1"/>
      <dgm:spPr/>
      <dgm:t>
        <a:bodyPr/>
        <a:lstStyle/>
        <a:p>
          <a:r>
            <a:rPr lang="en-GB" sz="1600"/>
            <a:t>Supervisor declaration forms</a:t>
          </a:r>
        </a:p>
      </dgm:t>
    </dgm:pt>
    <dgm:pt modelId="{522CAF7D-FD9E-4B44-BD76-5C979D8DD043}" type="parTrans" cxnId="{2908E840-B91B-4659-A6FE-DC3AE5CBC6A4}">
      <dgm:prSet/>
      <dgm:spPr/>
      <dgm:t>
        <a:bodyPr/>
        <a:lstStyle/>
        <a:p>
          <a:endParaRPr lang="en-GB"/>
        </a:p>
      </dgm:t>
    </dgm:pt>
    <dgm:pt modelId="{7D331B3A-83FF-4C70-ADB9-01067797BA15}" type="sibTrans" cxnId="{2908E840-B91B-4659-A6FE-DC3AE5CBC6A4}">
      <dgm:prSet/>
      <dgm:spPr/>
      <dgm:t>
        <a:bodyPr/>
        <a:lstStyle/>
        <a:p>
          <a:endParaRPr lang="en-GB"/>
        </a:p>
      </dgm:t>
    </dgm:pt>
    <dgm:pt modelId="{2337C147-3F26-4CFA-B384-3A2FD17C600B}">
      <dgm:prSet phldrT="[Text]" custT="1"/>
      <dgm:spPr/>
      <dgm:t>
        <a:bodyPr/>
        <a:lstStyle/>
        <a:p>
          <a:r>
            <a:rPr lang="en-GB" sz="2000" b="1">
              <a:latin typeface="Arial" panose="020B0604020202020204" pitchFamily="34" charset="0"/>
              <a:cs typeface="Arial" panose="020B0604020202020204" pitchFamily="34" charset="0"/>
            </a:rPr>
            <a:t>Business Compliance</a:t>
          </a:r>
        </a:p>
      </dgm:t>
    </dgm:pt>
    <dgm:pt modelId="{8A75C859-4520-41CE-885E-C5205D44117B}" type="parTrans" cxnId="{104D6BAE-84C1-424F-B5BC-AC53D0C96A36}">
      <dgm:prSet/>
      <dgm:spPr/>
      <dgm:t>
        <a:bodyPr/>
        <a:lstStyle/>
        <a:p>
          <a:endParaRPr lang="en-GB"/>
        </a:p>
      </dgm:t>
    </dgm:pt>
    <dgm:pt modelId="{819F7EE0-CD8A-445D-B57F-0C27FF5D8465}" type="sibTrans" cxnId="{104D6BAE-84C1-424F-B5BC-AC53D0C96A36}">
      <dgm:prSet/>
      <dgm:spPr/>
      <dgm:t>
        <a:bodyPr/>
        <a:lstStyle/>
        <a:p>
          <a:endParaRPr lang="en-GB"/>
        </a:p>
      </dgm:t>
    </dgm:pt>
    <dgm:pt modelId="{1E6C5E63-2149-4F4D-923F-0AE79896EB58}">
      <dgm:prSet phldrT="[Text]" custT="1"/>
      <dgm:spPr/>
      <dgm:t>
        <a:bodyPr/>
        <a:lstStyle/>
        <a:p>
          <a:r>
            <a:rPr lang="en-GB" sz="1600"/>
            <a:t>Office manual including organogram</a:t>
          </a:r>
        </a:p>
      </dgm:t>
    </dgm:pt>
    <dgm:pt modelId="{3AB0CFFC-5F81-48C7-B754-8B081A79C786}" type="parTrans" cxnId="{13568A1B-AB1A-49EA-8CA9-1AADCA312FCB}">
      <dgm:prSet/>
      <dgm:spPr/>
      <dgm:t>
        <a:bodyPr/>
        <a:lstStyle/>
        <a:p>
          <a:endParaRPr lang="en-GB"/>
        </a:p>
      </dgm:t>
    </dgm:pt>
    <dgm:pt modelId="{BDFE1444-D4AA-4CB3-8688-B53CCD0A6DA4}" type="sibTrans" cxnId="{13568A1B-AB1A-49EA-8CA9-1AADCA312FCB}">
      <dgm:prSet/>
      <dgm:spPr/>
      <dgm:t>
        <a:bodyPr/>
        <a:lstStyle/>
        <a:p>
          <a:endParaRPr lang="en-GB"/>
        </a:p>
      </dgm:t>
    </dgm:pt>
    <dgm:pt modelId="{AC558CB0-E7A1-4B6A-B64A-9EB4B28B9E92}">
      <dgm:prSet phldrT="[Text]" custT="1"/>
      <dgm:spPr/>
      <dgm:t>
        <a:bodyPr/>
        <a:lstStyle/>
        <a:p>
          <a:r>
            <a:rPr lang="en-GB" sz="1600"/>
            <a:t>Indemnity insurance</a:t>
          </a:r>
        </a:p>
      </dgm:t>
    </dgm:pt>
    <dgm:pt modelId="{F3AB0DAD-2701-4496-91D1-EF2CB708311D}" type="parTrans" cxnId="{3E936301-AB97-40CF-8639-850D93FBE256}">
      <dgm:prSet/>
      <dgm:spPr/>
      <dgm:t>
        <a:bodyPr/>
        <a:lstStyle/>
        <a:p>
          <a:endParaRPr lang="en-GB"/>
        </a:p>
      </dgm:t>
    </dgm:pt>
    <dgm:pt modelId="{0A26D54F-B196-4BB9-A33A-5250654AF665}" type="sibTrans" cxnId="{3E936301-AB97-40CF-8639-850D93FBE256}">
      <dgm:prSet/>
      <dgm:spPr/>
      <dgm:t>
        <a:bodyPr/>
        <a:lstStyle/>
        <a:p>
          <a:endParaRPr lang="en-GB"/>
        </a:p>
      </dgm:t>
    </dgm:pt>
    <dgm:pt modelId="{73E3B370-2856-445C-BF20-B69FB54203A7}">
      <dgm:prSet phldrT="[Text]" custT="1"/>
      <dgm:spPr/>
      <dgm:t>
        <a:bodyPr/>
        <a:lstStyle/>
        <a:p>
          <a:r>
            <a:rPr lang="en-GB" sz="2000" b="1">
              <a:latin typeface="Arial" panose="020B0604020202020204" pitchFamily="34" charset="0"/>
              <a:cs typeface="Arial" panose="020B0604020202020204" pitchFamily="34" charset="0"/>
            </a:rPr>
            <a:t>Other Compliance</a:t>
          </a:r>
        </a:p>
      </dgm:t>
    </dgm:pt>
    <dgm:pt modelId="{3B7C35BF-0296-4619-B8BC-0E968CE223EE}" type="parTrans" cxnId="{83EE2EE9-99D9-45B8-813A-4EFD093C1BA5}">
      <dgm:prSet/>
      <dgm:spPr/>
      <dgm:t>
        <a:bodyPr/>
        <a:lstStyle/>
        <a:p>
          <a:endParaRPr lang="en-GB"/>
        </a:p>
      </dgm:t>
    </dgm:pt>
    <dgm:pt modelId="{D520B91A-F4B1-4AF0-8BC5-228801F5BEFC}" type="sibTrans" cxnId="{83EE2EE9-99D9-45B8-813A-4EFD093C1BA5}">
      <dgm:prSet/>
      <dgm:spPr/>
      <dgm:t>
        <a:bodyPr/>
        <a:lstStyle/>
        <a:p>
          <a:endParaRPr lang="en-GB"/>
        </a:p>
      </dgm:t>
    </dgm:pt>
    <dgm:pt modelId="{BEA9D8A6-6E22-41C9-BDFE-DF5EA78A0F68}">
      <dgm:prSet phldrT="[Text]" custT="1"/>
      <dgm:spPr/>
      <dgm:t>
        <a:bodyPr/>
        <a:lstStyle/>
        <a:p>
          <a:r>
            <a:rPr lang="en-GB" sz="1600"/>
            <a:t>Work in progress /  payment on account</a:t>
          </a:r>
        </a:p>
      </dgm:t>
    </dgm:pt>
    <dgm:pt modelId="{E6798F4B-6E6C-450A-8634-48554AFB75C6}" type="parTrans" cxnId="{CCEBB213-9E5D-41C0-973C-7C1F9371B9C4}">
      <dgm:prSet/>
      <dgm:spPr/>
      <dgm:t>
        <a:bodyPr/>
        <a:lstStyle/>
        <a:p>
          <a:endParaRPr lang="en-GB"/>
        </a:p>
      </dgm:t>
    </dgm:pt>
    <dgm:pt modelId="{9942048A-7782-4ACC-B71B-2397F384BD8B}" type="sibTrans" cxnId="{CCEBB213-9E5D-41C0-973C-7C1F9371B9C4}">
      <dgm:prSet/>
      <dgm:spPr/>
      <dgm:t>
        <a:bodyPr/>
        <a:lstStyle/>
        <a:p>
          <a:endParaRPr lang="en-GB"/>
        </a:p>
      </dgm:t>
    </dgm:pt>
    <dgm:pt modelId="{2CA6AC74-6370-4464-AE6E-0D8B760031DC}">
      <dgm:prSet phldrT="[Text]" custT="1"/>
      <dgm:spPr/>
      <dgm:t>
        <a:bodyPr/>
        <a:lstStyle/>
        <a:p>
          <a:r>
            <a:rPr lang="en-GB" sz="1600"/>
            <a:t>Key performance indicators</a:t>
          </a:r>
        </a:p>
      </dgm:t>
    </dgm:pt>
    <dgm:pt modelId="{86F00F7B-D9EA-4DEC-8B34-907A154BB089}" type="parTrans" cxnId="{099D7D60-5172-4FB8-AEA1-1ED60B3FE606}">
      <dgm:prSet/>
      <dgm:spPr/>
      <dgm:t>
        <a:bodyPr/>
        <a:lstStyle/>
        <a:p>
          <a:endParaRPr lang="en-GB"/>
        </a:p>
      </dgm:t>
    </dgm:pt>
    <dgm:pt modelId="{91E0EB23-D163-4D76-BDD7-D6FB6F5B8562}" type="sibTrans" cxnId="{099D7D60-5172-4FB8-AEA1-1ED60B3FE606}">
      <dgm:prSet/>
      <dgm:spPr/>
      <dgm:t>
        <a:bodyPr/>
        <a:lstStyle/>
        <a:p>
          <a:endParaRPr lang="en-GB"/>
        </a:p>
      </dgm:t>
    </dgm:pt>
    <dgm:pt modelId="{A0149DE3-192C-420B-9579-4D4FB5D2E653}">
      <dgm:prSet custT="1"/>
      <dgm:spPr/>
      <dgm:t>
        <a:bodyPr/>
        <a:lstStyle/>
        <a:p>
          <a:r>
            <a:rPr lang="en-GB" sz="1600"/>
            <a:t>SQM / </a:t>
          </a:r>
          <a:r>
            <a:rPr lang="en-GB" sz="1600" err="1"/>
            <a:t>Lexcel</a:t>
          </a:r>
          <a:r>
            <a:rPr lang="en-GB" sz="1600"/>
            <a:t> accreditation</a:t>
          </a:r>
        </a:p>
      </dgm:t>
    </dgm:pt>
    <dgm:pt modelId="{7D28A488-2768-41F3-B142-627391434999}" type="parTrans" cxnId="{DD0B173C-4D74-48E7-95A9-7FBEAB7830E9}">
      <dgm:prSet/>
      <dgm:spPr/>
      <dgm:t>
        <a:bodyPr/>
        <a:lstStyle/>
        <a:p>
          <a:endParaRPr lang="en-GB"/>
        </a:p>
      </dgm:t>
    </dgm:pt>
    <dgm:pt modelId="{85730F30-1069-4C08-B1C7-C842924DE122}" type="sibTrans" cxnId="{DD0B173C-4D74-48E7-95A9-7FBEAB7830E9}">
      <dgm:prSet/>
      <dgm:spPr/>
      <dgm:t>
        <a:bodyPr/>
        <a:lstStyle/>
        <a:p>
          <a:endParaRPr lang="en-GB"/>
        </a:p>
      </dgm:t>
    </dgm:pt>
    <dgm:pt modelId="{853EDAF4-905F-4247-BF8D-37F93C1F12B0}">
      <dgm:prSet custT="1"/>
      <dgm:spPr/>
      <dgm:t>
        <a:bodyPr/>
        <a:lstStyle/>
        <a:p>
          <a:r>
            <a:rPr lang="en-GB" sz="1600"/>
            <a:t>Panel membership and </a:t>
          </a:r>
        </a:p>
        <a:p>
          <a:r>
            <a:rPr lang="en-GB" sz="1600"/>
            <a:t>accreditation</a:t>
          </a:r>
        </a:p>
      </dgm:t>
    </dgm:pt>
    <dgm:pt modelId="{1322D0E5-A334-4E76-9AF4-DE1308203EA1}" type="parTrans" cxnId="{EACF0A0B-5E74-4739-A258-2C0A7BC9B1AD}">
      <dgm:prSet/>
      <dgm:spPr/>
      <dgm:t>
        <a:bodyPr/>
        <a:lstStyle/>
        <a:p>
          <a:endParaRPr lang="en-GB"/>
        </a:p>
      </dgm:t>
    </dgm:pt>
    <dgm:pt modelId="{245E81A8-AD12-4037-98AF-71ACB602C4CC}" type="sibTrans" cxnId="{EACF0A0B-5E74-4739-A258-2C0A7BC9B1AD}">
      <dgm:prSet/>
      <dgm:spPr/>
      <dgm:t>
        <a:bodyPr/>
        <a:lstStyle/>
        <a:p>
          <a:endParaRPr lang="en-GB"/>
        </a:p>
      </dgm:t>
    </dgm:pt>
    <dgm:pt modelId="{7F95EF43-793A-4470-B612-ACECCC4A3266}">
      <dgm:prSet custT="1"/>
      <dgm:spPr/>
      <dgm:t>
        <a:bodyPr/>
        <a:lstStyle/>
        <a:p>
          <a:r>
            <a:rPr lang="en-GB" sz="1600"/>
            <a:t>Provider activity report</a:t>
          </a:r>
        </a:p>
      </dgm:t>
    </dgm:pt>
    <dgm:pt modelId="{21C3E62F-8A86-4380-BD32-EE67CF793D1A}" type="parTrans" cxnId="{8629E9D0-028B-4E21-B1DE-2AA3E28F8B8F}">
      <dgm:prSet/>
      <dgm:spPr/>
      <dgm:t>
        <a:bodyPr/>
        <a:lstStyle/>
        <a:p>
          <a:endParaRPr lang="en-GB"/>
        </a:p>
      </dgm:t>
    </dgm:pt>
    <dgm:pt modelId="{0FD3F374-043A-4D62-AF7C-2A717E21AFD2}" type="sibTrans" cxnId="{8629E9D0-028B-4E21-B1DE-2AA3E28F8B8F}">
      <dgm:prSet/>
      <dgm:spPr/>
      <dgm:t>
        <a:bodyPr/>
        <a:lstStyle/>
        <a:p>
          <a:endParaRPr lang="en-GB"/>
        </a:p>
      </dgm:t>
    </dgm:pt>
    <dgm:pt modelId="{ADE488DD-1216-4A0E-B2F1-4307DCDEDDFA}" type="pres">
      <dgm:prSet presAssocID="{97A9DF09-6EB2-4F11-86FE-13DDEC927C08}" presName="theList" presStyleCnt="0">
        <dgm:presLayoutVars>
          <dgm:dir/>
          <dgm:animLvl val="lvl"/>
          <dgm:resizeHandles val="exact"/>
        </dgm:presLayoutVars>
      </dgm:prSet>
      <dgm:spPr/>
    </dgm:pt>
    <dgm:pt modelId="{67035EDF-82D5-46C9-AF16-41E84084AC41}" type="pres">
      <dgm:prSet presAssocID="{F9290CDC-3B46-48DE-B235-1DBD44483520}" presName="compNode" presStyleCnt="0"/>
      <dgm:spPr/>
    </dgm:pt>
    <dgm:pt modelId="{0D935065-5844-4FE2-8B68-16779E220410}" type="pres">
      <dgm:prSet presAssocID="{F9290CDC-3B46-48DE-B235-1DBD44483520}" presName="aNode" presStyleLbl="bgShp" presStyleIdx="0" presStyleCnt="3"/>
      <dgm:spPr/>
    </dgm:pt>
    <dgm:pt modelId="{7201F630-C8D9-4C45-B910-93091B814A18}" type="pres">
      <dgm:prSet presAssocID="{F9290CDC-3B46-48DE-B235-1DBD44483520}" presName="textNode" presStyleLbl="bgShp" presStyleIdx="0" presStyleCnt="3"/>
      <dgm:spPr/>
    </dgm:pt>
    <dgm:pt modelId="{C9FC05E2-8699-482A-AA8D-1A6161CD89BC}" type="pres">
      <dgm:prSet presAssocID="{F9290CDC-3B46-48DE-B235-1DBD44483520}" presName="compChildNode" presStyleCnt="0"/>
      <dgm:spPr/>
    </dgm:pt>
    <dgm:pt modelId="{FA8FD4B8-1ABC-432B-ADDC-809CF3E0CBCC}" type="pres">
      <dgm:prSet presAssocID="{F9290CDC-3B46-48DE-B235-1DBD44483520}" presName="theInnerList" presStyleCnt="0"/>
      <dgm:spPr/>
    </dgm:pt>
    <dgm:pt modelId="{E0027923-F854-41E6-9621-FBF1BDE7DC46}" type="pres">
      <dgm:prSet presAssocID="{E9EA7E4D-8E69-4DDD-B2F2-2AE2320C6BE2}" presName="childNode" presStyleLbl="node1" presStyleIdx="0" presStyleCnt="9">
        <dgm:presLayoutVars>
          <dgm:bulletEnabled val="1"/>
        </dgm:presLayoutVars>
      </dgm:prSet>
      <dgm:spPr/>
    </dgm:pt>
    <dgm:pt modelId="{01B1975E-03E7-4917-897D-79130AE0334D}" type="pres">
      <dgm:prSet presAssocID="{E9EA7E4D-8E69-4DDD-B2F2-2AE2320C6BE2}" presName="aSpace2" presStyleCnt="0"/>
      <dgm:spPr/>
    </dgm:pt>
    <dgm:pt modelId="{B5C9D1B1-2EB5-42C3-8006-687988A46772}" type="pres">
      <dgm:prSet presAssocID="{853EDAF4-905F-4247-BF8D-37F93C1F12B0}" presName="childNode" presStyleLbl="node1" presStyleIdx="1" presStyleCnt="9">
        <dgm:presLayoutVars>
          <dgm:bulletEnabled val="1"/>
        </dgm:presLayoutVars>
      </dgm:prSet>
      <dgm:spPr/>
    </dgm:pt>
    <dgm:pt modelId="{D722F7D6-FED0-40BD-82E7-C0404FBE77D7}" type="pres">
      <dgm:prSet presAssocID="{853EDAF4-905F-4247-BF8D-37F93C1F12B0}" presName="aSpace2" presStyleCnt="0"/>
      <dgm:spPr/>
    </dgm:pt>
    <dgm:pt modelId="{B15796A4-6304-4E8A-9D39-1E74A2F66C4C}" type="pres">
      <dgm:prSet presAssocID="{ACCBD859-32A7-4440-B710-96584A84C913}" presName="childNode" presStyleLbl="node1" presStyleIdx="2" presStyleCnt="9">
        <dgm:presLayoutVars>
          <dgm:bulletEnabled val="1"/>
        </dgm:presLayoutVars>
      </dgm:prSet>
      <dgm:spPr/>
    </dgm:pt>
    <dgm:pt modelId="{9A01EE19-E1F4-49EE-AF0E-F403027D2D32}" type="pres">
      <dgm:prSet presAssocID="{F9290CDC-3B46-48DE-B235-1DBD44483520}" presName="aSpace" presStyleCnt="0"/>
      <dgm:spPr/>
    </dgm:pt>
    <dgm:pt modelId="{B158D34E-5E95-4D32-A42C-DA3AC607152C}" type="pres">
      <dgm:prSet presAssocID="{2337C147-3F26-4CFA-B384-3A2FD17C600B}" presName="compNode" presStyleCnt="0"/>
      <dgm:spPr/>
    </dgm:pt>
    <dgm:pt modelId="{8430DCD5-5140-454C-82AF-0B6F1F0BC0D4}" type="pres">
      <dgm:prSet presAssocID="{2337C147-3F26-4CFA-B384-3A2FD17C600B}" presName="aNode" presStyleLbl="bgShp" presStyleIdx="1" presStyleCnt="3"/>
      <dgm:spPr/>
    </dgm:pt>
    <dgm:pt modelId="{1795363B-4AA4-4F19-A2FF-E7FF079011AF}" type="pres">
      <dgm:prSet presAssocID="{2337C147-3F26-4CFA-B384-3A2FD17C600B}" presName="textNode" presStyleLbl="bgShp" presStyleIdx="1" presStyleCnt="3"/>
      <dgm:spPr/>
    </dgm:pt>
    <dgm:pt modelId="{A7938AE7-9102-4B07-9C8F-4D861380E337}" type="pres">
      <dgm:prSet presAssocID="{2337C147-3F26-4CFA-B384-3A2FD17C600B}" presName="compChildNode" presStyleCnt="0"/>
      <dgm:spPr/>
    </dgm:pt>
    <dgm:pt modelId="{9C96A7D6-8E08-4CD1-A64B-900CCD7020F0}" type="pres">
      <dgm:prSet presAssocID="{2337C147-3F26-4CFA-B384-3A2FD17C600B}" presName="theInnerList" presStyleCnt="0"/>
      <dgm:spPr/>
    </dgm:pt>
    <dgm:pt modelId="{42EA568F-8339-42EB-81E1-29CFB53EB3D0}" type="pres">
      <dgm:prSet presAssocID="{1E6C5E63-2149-4F4D-923F-0AE79896EB58}" presName="childNode" presStyleLbl="node1" presStyleIdx="3" presStyleCnt="9" custScaleY="67570">
        <dgm:presLayoutVars>
          <dgm:bulletEnabled val="1"/>
        </dgm:presLayoutVars>
      </dgm:prSet>
      <dgm:spPr/>
    </dgm:pt>
    <dgm:pt modelId="{FA577C79-2FAF-4BC7-BD4C-5015D73673D3}" type="pres">
      <dgm:prSet presAssocID="{1E6C5E63-2149-4F4D-923F-0AE79896EB58}" presName="aSpace2" presStyleCnt="0"/>
      <dgm:spPr/>
    </dgm:pt>
    <dgm:pt modelId="{FE61160B-506D-440B-9E22-C0BD9C558A04}" type="pres">
      <dgm:prSet presAssocID="{A0149DE3-192C-420B-9579-4D4FB5D2E653}" presName="childNode" presStyleLbl="node1" presStyleIdx="4" presStyleCnt="9" custScaleY="60008">
        <dgm:presLayoutVars>
          <dgm:bulletEnabled val="1"/>
        </dgm:presLayoutVars>
      </dgm:prSet>
      <dgm:spPr/>
    </dgm:pt>
    <dgm:pt modelId="{55892BA1-E645-4261-8DBD-217C65F9D3AF}" type="pres">
      <dgm:prSet presAssocID="{A0149DE3-192C-420B-9579-4D4FB5D2E653}" presName="aSpace2" presStyleCnt="0"/>
      <dgm:spPr/>
    </dgm:pt>
    <dgm:pt modelId="{E502AF7A-E19F-463F-8EC9-E56337DEC4CF}" type="pres">
      <dgm:prSet presAssocID="{AC558CB0-E7A1-4B6A-B64A-9EB4B28B9E92}" presName="childNode" presStyleLbl="node1" presStyleIdx="5" presStyleCnt="9" custScaleY="60891">
        <dgm:presLayoutVars>
          <dgm:bulletEnabled val="1"/>
        </dgm:presLayoutVars>
      </dgm:prSet>
      <dgm:spPr/>
    </dgm:pt>
    <dgm:pt modelId="{16780A55-5344-40D7-A4C6-821E61868085}" type="pres">
      <dgm:prSet presAssocID="{2337C147-3F26-4CFA-B384-3A2FD17C600B}" presName="aSpace" presStyleCnt="0"/>
      <dgm:spPr/>
    </dgm:pt>
    <dgm:pt modelId="{BFD02ED9-7120-4795-816D-74DDF131BE2E}" type="pres">
      <dgm:prSet presAssocID="{73E3B370-2856-445C-BF20-B69FB54203A7}" presName="compNode" presStyleCnt="0"/>
      <dgm:spPr/>
    </dgm:pt>
    <dgm:pt modelId="{BF6452C1-E08C-415A-8AD4-5A78BDB294A5}" type="pres">
      <dgm:prSet presAssocID="{73E3B370-2856-445C-BF20-B69FB54203A7}" presName="aNode" presStyleLbl="bgShp" presStyleIdx="2" presStyleCnt="3"/>
      <dgm:spPr/>
    </dgm:pt>
    <dgm:pt modelId="{D5B8247E-0020-497F-93AB-F6C9B8AB592F}" type="pres">
      <dgm:prSet presAssocID="{73E3B370-2856-445C-BF20-B69FB54203A7}" presName="textNode" presStyleLbl="bgShp" presStyleIdx="2" presStyleCnt="3"/>
      <dgm:spPr/>
    </dgm:pt>
    <dgm:pt modelId="{86DEA695-9321-4F6A-8D0A-5CB29B281249}" type="pres">
      <dgm:prSet presAssocID="{73E3B370-2856-445C-BF20-B69FB54203A7}" presName="compChildNode" presStyleCnt="0"/>
      <dgm:spPr/>
    </dgm:pt>
    <dgm:pt modelId="{656B11A0-FA14-4607-B4F4-17FDC085A8B6}" type="pres">
      <dgm:prSet presAssocID="{73E3B370-2856-445C-BF20-B69FB54203A7}" presName="theInnerList" presStyleCnt="0"/>
      <dgm:spPr/>
    </dgm:pt>
    <dgm:pt modelId="{98204552-1E9A-462B-BAE9-E6AFEA455079}" type="pres">
      <dgm:prSet presAssocID="{BEA9D8A6-6E22-41C9-BDFE-DF5EA78A0F68}" presName="childNode" presStyleLbl="node1" presStyleIdx="6" presStyleCnt="9">
        <dgm:presLayoutVars>
          <dgm:bulletEnabled val="1"/>
        </dgm:presLayoutVars>
      </dgm:prSet>
      <dgm:spPr/>
    </dgm:pt>
    <dgm:pt modelId="{AFBC8EBE-FA32-4CD5-9F8E-17BABCE0AE0A}" type="pres">
      <dgm:prSet presAssocID="{BEA9D8A6-6E22-41C9-BDFE-DF5EA78A0F68}" presName="aSpace2" presStyleCnt="0"/>
      <dgm:spPr/>
    </dgm:pt>
    <dgm:pt modelId="{EA21FE33-C163-4C6B-9B28-29018DC2AAEB}" type="pres">
      <dgm:prSet presAssocID="{7F95EF43-793A-4470-B612-ACECCC4A3266}" presName="childNode" presStyleLbl="node1" presStyleIdx="7" presStyleCnt="9">
        <dgm:presLayoutVars>
          <dgm:bulletEnabled val="1"/>
        </dgm:presLayoutVars>
      </dgm:prSet>
      <dgm:spPr/>
    </dgm:pt>
    <dgm:pt modelId="{22DD580D-D5C4-46BA-92E9-CACAB3D48A90}" type="pres">
      <dgm:prSet presAssocID="{7F95EF43-793A-4470-B612-ACECCC4A3266}" presName="aSpace2" presStyleCnt="0"/>
      <dgm:spPr/>
    </dgm:pt>
    <dgm:pt modelId="{51951854-C9BA-4F60-9B23-35FD847F4E6C}" type="pres">
      <dgm:prSet presAssocID="{2CA6AC74-6370-4464-AE6E-0D8B760031DC}" presName="childNode" presStyleLbl="node1" presStyleIdx="8" presStyleCnt="9" custLinFactNeighborX="91">
        <dgm:presLayoutVars>
          <dgm:bulletEnabled val="1"/>
        </dgm:presLayoutVars>
      </dgm:prSet>
      <dgm:spPr/>
    </dgm:pt>
  </dgm:ptLst>
  <dgm:cxnLst>
    <dgm:cxn modelId="{3E936301-AB97-40CF-8639-850D93FBE256}" srcId="{2337C147-3F26-4CFA-B384-3A2FD17C600B}" destId="{AC558CB0-E7A1-4B6A-B64A-9EB4B28B9E92}" srcOrd="2" destOrd="0" parTransId="{F3AB0DAD-2701-4496-91D1-EF2CB708311D}" sibTransId="{0A26D54F-B196-4BB9-A33A-5250654AF665}"/>
    <dgm:cxn modelId="{EACF0A0B-5E74-4739-A258-2C0A7BC9B1AD}" srcId="{F9290CDC-3B46-48DE-B235-1DBD44483520}" destId="{853EDAF4-905F-4247-BF8D-37F93C1F12B0}" srcOrd="1" destOrd="0" parTransId="{1322D0E5-A334-4E76-9AF4-DE1308203EA1}" sibTransId="{245E81A8-AD12-4037-98AF-71ACB602C4CC}"/>
    <dgm:cxn modelId="{D5DA130B-1E9F-4D6D-8E3D-B0B75DED99A6}" type="presOf" srcId="{A0149DE3-192C-420B-9579-4D4FB5D2E653}" destId="{FE61160B-506D-440B-9E22-C0BD9C558A04}" srcOrd="0" destOrd="0" presId="urn:microsoft.com/office/officeart/2005/8/layout/lProcess2"/>
    <dgm:cxn modelId="{32B9BE0E-E9D1-4FBF-8EB8-85F8B11B5F4A}" type="presOf" srcId="{BEA9D8A6-6E22-41C9-BDFE-DF5EA78A0F68}" destId="{98204552-1E9A-462B-BAE9-E6AFEA455079}" srcOrd="0" destOrd="0" presId="urn:microsoft.com/office/officeart/2005/8/layout/lProcess2"/>
    <dgm:cxn modelId="{CCEBB213-9E5D-41C0-973C-7C1F9371B9C4}" srcId="{73E3B370-2856-445C-BF20-B69FB54203A7}" destId="{BEA9D8A6-6E22-41C9-BDFE-DF5EA78A0F68}" srcOrd="0" destOrd="0" parTransId="{E6798F4B-6E6C-450A-8634-48554AFB75C6}" sibTransId="{9942048A-7782-4ACC-B71B-2397F384BD8B}"/>
    <dgm:cxn modelId="{E6FD6F19-7448-4995-BC93-764F2D9808E5}" type="presOf" srcId="{AC558CB0-E7A1-4B6A-B64A-9EB4B28B9E92}" destId="{E502AF7A-E19F-463F-8EC9-E56337DEC4CF}" srcOrd="0" destOrd="0" presId="urn:microsoft.com/office/officeart/2005/8/layout/lProcess2"/>
    <dgm:cxn modelId="{13568A1B-AB1A-49EA-8CA9-1AADCA312FCB}" srcId="{2337C147-3F26-4CFA-B384-3A2FD17C600B}" destId="{1E6C5E63-2149-4F4D-923F-0AE79896EB58}" srcOrd="0" destOrd="0" parTransId="{3AB0CFFC-5F81-48C7-B754-8B081A79C786}" sibTransId="{BDFE1444-D4AA-4CB3-8688-B53CCD0A6DA4}"/>
    <dgm:cxn modelId="{BCADD42B-FEC3-4E20-BCD8-E62FE2D3C6CE}" type="presOf" srcId="{F9290CDC-3B46-48DE-B235-1DBD44483520}" destId="{7201F630-C8D9-4C45-B910-93091B814A18}" srcOrd="1" destOrd="0" presId="urn:microsoft.com/office/officeart/2005/8/layout/lProcess2"/>
    <dgm:cxn modelId="{DD0B173C-4D74-48E7-95A9-7FBEAB7830E9}" srcId="{2337C147-3F26-4CFA-B384-3A2FD17C600B}" destId="{A0149DE3-192C-420B-9579-4D4FB5D2E653}" srcOrd="1" destOrd="0" parTransId="{7D28A488-2768-41F3-B142-627391434999}" sibTransId="{85730F30-1069-4C08-B1C7-C842924DE122}"/>
    <dgm:cxn modelId="{2908E840-B91B-4659-A6FE-DC3AE5CBC6A4}" srcId="{F9290CDC-3B46-48DE-B235-1DBD44483520}" destId="{ACCBD859-32A7-4440-B710-96584A84C913}" srcOrd="2" destOrd="0" parTransId="{522CAF7D-FD9E-4B44-BD76-5C979D8DD043}" sibTransId="{7D331B3A-83FF-4C70-ADB9-01067797BA15}"/>
    <dgm:cxn modelId="{2B9E505E-2B92-4294-B6B0-0AF87E34BAAB}" srcId="{97A9DF09-6EB2-4F11-86FE-13DDEC927C08}" destId="{F9290CDC-3B46-48DE-B235-1DBD44483520}" srcOrd="0" destOrd="0" parTransId="{6C7022B3-F546-49B6-9CA1-32BA333B446E}" sibTransId="{63471F45-5463-4BDA-935B-251B3F1917A6}"/>
    <dgm:cxn modelId="{099D7D60-5172-4FB8-AEA1-1ED60B3FE606}" srcId="{73E3B370-2856-445C-BF20-B69FB54203A7}" destId="{2CA6AC74-6370-4464-AE6E-0D8B760031DC}" srcOrd="2" destOrd="0" parTransId="{86F00F7B-D9EA-4DEC-8B34-907A154BB089}" sibTransId="{91E0EB23-D163-4D76-BDD7-D6FB6F5B8562}"/>
    <dgm:cxn modelId="{005AD448-7414-4C53-9058-AD0C53686837}" type="presOf" srcId="{2CA6AC74-6370-4464-AE6E-0D8B760031DC}" destId="{51951854-C9BA-4F60-9B23-35FD847F4E6C}" srcOrd="0" destOrd="0" presId="urn:microsoft.com/office/officeart/2005/8/layout/lProcess2"/>
    <dgm:cxn modelId="{BB45EA75-E6BB-4575-9762-5103B79C4D67}" type="presOf" srcId="{2337C147-3F26-4CFA-B384-3A2FD17C600B}" destId="{8430DCD5-5140-454C-82AF-0B6F1F0BC0D4}" srcOrd="0" destOrd="0" presId="urn:microsoft.com/office/officeart/2005/8/layout/lProcess2"/>
    <dgm:cxn modelId="{D62D437A-B85B-44D4-A56F-0C726FAE403F}" type="presOf" srcId="{853EDAF4-905F-4247-BF8D-37F93C1F12B0}" destId="{B5C9D1B1-2EB5-42C3-8006-687988A46772}" srcOrd="0" destOrd="0" presId="urn:microsoft.com/office/officeart/2005/8/layout/lProcess2"/>
    <dgm:cxn modelId="{B45FDF97-856D-4D2D-ABCF-96C7B1FC2FE0}" type="presOf" srcId="{ACCBD859-32A7-4440-B710-96584A84C913}" destId="{B15796A4-6304-4E8A-9D39-1E74A2F66C4C}" srcOrd="0" destOrd="0" presId="urn:microsoft.com/office/officeart/2005/8/layout/lProcess2"/>
    <dgm:cxn modelId="{BDFAE497-200F-44FC-8919-1AB369E9FE57}" type="presOf" srcId="{1E6C5E63-2149-4F4D-923F-0AE79896EB58}" destId="{42EA568F-8339-42EB-81E1-29CFB53EB3D0}" srcOrd="0" destOrd="0" presId="urn:microsoft.com/office/officeart/2005/8/layout/lProcess2"/>
    <dgm:cxn modelId="{376EFA9C-B0B8-4A09-9EBB-DECB7E335B1C}" type="presOf" srcId="{E9EA7E4D-8E69-4DDD-B2F2-2AE2320C6BE2}" destId="{E0027923-F854-41E6-9621-FBF1BDE7DC46}" srcOrd="0" destOrd="0" presId="urn:microsoft.com/office/officeart/2005/8/layout/lProcess2"/>
    <dgm:cxn modelId="{104D6BAE-84C1-424F-B5BC-AC53D0C96A36}" srcId="{97A9DF09-6EB2-4F11-86FE-13DDEC927C08}" destId="{2337C147-3F26-4CFA-B384-3A2FD17C600B}" srcOrd="1" destOrd="0" parTransId="{8A75C859-4520-41CE-885E-C5205D44117B}" sibTransId="{819F7EE0-CD8A-445D-B57F-0C27FF5D8465}"/>
    <dgm:cxn modelId="{E3BECBB9-1101-44FE-9A15-3577C477E5EF}" srcId="{F9290CDC-3B46-48DE-B235-1DBD44483520}" destId="{E9EA7E4D-8E69-4DDD-B2F2-2AE2320C6BE2}" srcOrd="0" destOrd="0" parTransId="{096233AC-6EE6-4B94-88AA-74FD4ACC2C45}" sibTransId="{009B5859-8831-41E9-9394-255ED5DB8186}"/>
    <dgm:cxn modelId="{021BF9CB-D87C-4F32-B804-FE861141358A}" type="presOf" srcId="{F9290CDC-3B46-48DE-B235-1DBD44483520}" destId="{0D935065-5844-4FE2-8B68-16779E220410}" srcOrd="0" destOrd="0" presId="urn:microsoft.com/office/officeart/2005/8/layout/lProcess2"/>
    <dgm:cxn modelId="{8629E9D0-028B-4E21-B1DE-2AA3E28F8B8F}" srcId="{73E3B370-2856-445C-BF20-B69FB54203A7}" destId="{7F95EF43-793A-4470-B612-ACECCC4A3266}" srcOrd="1" destOrd="0" parTransId="{21C3E62F-8A86-4380-BD32-EE67CF793D1A}" sibTransId="{0FD3F374-043A-4D62-AF7C-2A717E21AFD2}"/>
    <dgm:cxn modelId="{DB614DD4-7B39-4BFE-AE1D-68AA1063D554}" type="presOf" srcId="{97A9DF09-6EB2-4F11-86FE-13DDEC927C08}" destId="{ADE488DD-1216-4A0E-B2F1-4307DCDEDDFA}" srcOrd="0" destOrd="0" presId="urn:microsoft.com/office/officeart/2005/8/layout/lProcess2"/>
    <dgm:cxn modelId="{4439DCD7-350B-4EFD-88FC-AC091DC158DE}" type="presOf" srcId="{7F95EF43-793A-4470-B612-ACECCC4A3266}" destId="{EA21FE33-C163-4C6B-9B28-29018DC2AAEB}" srcOrd="0" destOrd="0" presId="urn:microsoft.com/office/officeart/2005/8/layout/lProcess2"/>
    <dgm:cxn modelId="{B95799E0-D663-492A-A67D-C47E6BCCDADF}" type="presOf" srcId="{2337C147-3F26-4CFA-B384-3A2FD17C600B}" destId="{1795363B-4AA4-4F19-A2FF-E7FF079011AF}" srcOrd="1" destOrd="0" presId="urn:microsoft.com/office/officeart/2005/8/layout/lProcess2"/>
    <dgm:cxn modelId="{83EE2EE9-99D9-45B8-813A-4EFD093C1BA5}" srcId="{97A9DF09-6EB2-4F11-86FE-13DDEC927C08}" destId="{73E3B370-2856-445C-BF20-B69FB54203A7}" srcOrd="2" destOrd="0" parTransId="{3B7C35BF-0296-4619-B8BC-0E968CE223EE}" sibTransId="{D520B91A-F4B1-4AF0-8BC5-228801F5BEFC}"/>
    <dgm:cxn modelId="{974AEBF4-2E5A-423D-99E7-D5A2C931715C}" type="presOf" srcId="{73E3B370-2856-445C-BF20-B69FB54203A7}" destId="{D5B8247E-0020-497F-93AB-F6C9B8AB592F}" srcOrd="1" destOrd="0" presId="urn:microsoft.com/office/officeart/2005/8/layout/lProcess2"/>
    <dgm:cxn modelId="{01FBE2FC-DFC7-42C7-AA6A-DD05783C2E54}" type="presOf" srcId="{73E3B370-2856-445C-BF20-B69FB54203A7}" destId="{BF6452C1-E08C-415A-8AD4-5A78BDB294A5}" srcOrd="0" destOrd="0" presId="urn:microsoft.com/office/officeart/2005/8/layout/lProcess2"/>
    <dgm:cxn modelId="{D8D36121-8C3B-40A3-8087-D0F5ECB1077A}" type="presParOf" srcId="{ADE488DD-1216-4A0E-B2F1-4307DCDEDDFA}" destId="{67035EDF-82D5-46C9-AF16-41E84084AC41}" srcOrd="0" destOrd="0" presId="urn:microsoft.com/office/officeart/2005/8/layout/lProcess2"/>
    <dgm:cxn modelId="{250E62FB-6D17-4476-9F77-AC04D83F70E1}" type="presParOf" srcId="{67035EDF-82D5-46C9-AF16-41E84084AC41}" destId="{0D935065-5844-4FE2-8B68-16779E220410}" srcOrd="0" destOrd="0" presId="urn:microsoft.com/office/officeart/2005/8/layout/lProcess2"/>
    <dgm:cxn modelId="{A5D38A8A-7872-4FE4-A41F-33C8E071F0C0}" type="presParOf" srcId="{67035EDF-82D5-46C9-AF16-41E84084AC41}" destId="{7201F630-C8D9-4C45-B910-93091B814A18}" srcOrd="1" destOrd="0" presId="urn:microsoft.com/office/officeart/2005/8/layout/lProcess2"/>
    <dgm:cxn modelId="{04FA3E20-4621-48FD-824B-1C8B07B7A93C}" type="presParOf" srcId="{67035EDF-82D5-46C9-AF16-41E84084AC41}" destId="{C9FC05E2-8699-482A-AA8D-1A6161CD89BC}" srcOrd="2" destOrd="0" presId="urn:microsoft.com/office/officeart/2005/8/layout/lProcess2"/>
    <dgm:cxn modelId="{E3F0144C-5703-4AF9-84D1-9C1CDFB2184C}" type="presParOf" srcId="{C9FC05E2-8699-482A-AA8D-1A6161CD89BC}" destId="{FA8FD4B8-1ABC-432B-ADDC-809CF3E0CBCC}" srcOrd="0" destOrd="0" presId="urn:microsoft.com/office/officeart/2005/8/layout/lProcess2"/>
    <dgm:cxn modelId="{86C366DF-E6C1-45A0-AA30-8B8D28FEDC2C}" type="presParOf" srcId="{FA8FD4B8-1ABC-432B-ADDC-809CF3E0CBCC}" destId="{E0027923-F854-41E6-9621-FBF1BDE7DC46}" srcOrd="0" destOrd="0" presId="urn:microsoft.com/office/officeart/2005/8/layout/lProcess2"/>
    <dgm:cxn modelId="{3DA9B1EE-CD1A-4FBA-8299-0B9FAF3BDF01}" type="presParOf" srcId="{FA8FD4B8-1ABC-432B-ADDC-809CF3E0CBCC}" destId="{01B1975E-03E7-4917-897D-79130AE0334D}" srcOrd="1" destOrd="0" presId="urn:microsoft.com/office/officeart/2005/8/layout/lProcess2"/>
    <dgm:cxn modelId="{EF5AED57-CDCA-43B8-A766-EAAB4BF4E55F}" type="presParOf" srcId="{FA8FD4B8-1ABC-432B-ADDC-809CF3E0CBCC}" destId="{B5C9D1B1-2EB5-42C3-8006-687988A46772}" srcOrd="2" destOrd="0" presId="urn:microsoft.com/office/officeart/2005/8/layout/lProcess2"/>
    <dgm:cxn modelId="{407FEA61-3D52-4DF1-B188-E76C4A6C6180}" type="presParOf" srcId="{FA8FD4B8-1ABC-432B-ADDC-809CF3E0CBCC}" destId="{D722F7D6-FED0-40BD-82E7-C0404FBE77D7}" srcOrd="3" destOrd="0" presId="urn:microsoft.com/office/officeart/2005/8/layout/lProcess2"/>
    <dgm:cxn modelId="{4210DBBF-2CD6-4BA1-AADA-9AAABE8AE217}" type="presParOf" srcId="{FA8FD4B8-1ABC-432B-ADDC-809CF3E0CBCC}" destId="{B15796A4-6304-4E8A-9D39-1E74A2F66C4C}" srcOrd="4" destOrd="0" presId="urn:microsoft.com/office/officeart/2005/8/layout/lProcess2"/>
    <dgm:cxn modelId="{7A647852-4C8C-41A6-83C0-3FF39C97A4A0}" type="presParOf" srcId="{ADE488DD-1216-4A0E-B2F1-4307DCDEDDFA}" destId="{9A01EE19-E1F4-49EE-AF0E-F403027D2D32}" srcOrd="1" destOrd="0" presId="urn:microsoft.com/office/officeart/2005/8/layout/lProcess2"/>
    <dgm:cxn modelId="{88A6267B-AEEE-4F25-8448-0EF076D9E474}" type="presParOf" srcId="{ADE488DD-1216-4A0E-B2F1-4307DCDEDDFA}" destId="{B158D34E-5E95-4D32-A42C-DA3AC607152C}" srcOrd="2" destOrd="0" presId="urn:microsoft.com/office/officeart/2005/8/layout/lProcess2"/>
    <dgm:cxn modelId="{3E2C36EA-AF58-4A39-9CF8-0A120D03A116}" type="presParOf" srcId="{B158D34E-5E95-4D32-A42C-DA3AC607152C}" destId="{8430DCD5-5140-454C-82AF-0B6F1F0BC0D4}" srcOrd="0" destOrd="0" presId="urn:microsoft.com/office/officeart/2005/8/layout/lProcess2"/>
    <dgm:cxn modelId="{C05F032B-E81C-4D15-952C-7E1291573299}" type="presParOf" srcId="{B158D34E-5E95-4D32-A42C-DA3AC607152C}" destId="{1795363B-4AA4-4F19-A2FF-E7FF079011AF}" srcOrd="1" destOrd="0" presId="urn:microsoft.com/office/officeart/2005/8/layout/lProcess2"/>
    <dgm:cxn modelId="{C57C1443-A7E0-4719-9D9C-D3C027CF5FB0}" type="presParOf" srcId="{B158D34E-5E95-4D32-A42C-DA3AC607152C}" destId="{A7938AE7-9102-4B07-9C8F-4D861380E337}" srcOrd="2" destOrd="0" presId="urn:microsoft.com/office/officeart/2005/8/layout/lProcess2"/>
    <dgm:cxn modelId="{3E22439D-8D77-4FF8-881E-B04F9DA60A6F}" type="presParOf" srcId="{A7938AE7-9102-4B07-9C8F-4D861380E337}" destId="{9C96A7D6-8E08-4CD1-A64B-900CCD7020F0}" srcOrd="0" destOrd="0" presId="urn:microsoft.com/office/officeart/2005/8/layout/lProcess2"/>
    <dgm:cxn modelId="{7526E88A-9D90-4E3A-9D4C-AED678317C36}" type="presParOf" srcId="{9C96A7D6-8E08-4CD1-A64B-900CCD7020F0}" destId="{42EA568F-8339-42EB-81E1-29CFB53EB3D0}" srcOrd="0" destOrd="0" presId="urn:microsoft.com/office/officeart/2005/8/layout/lProcess2"/>
    <dgm:cxn modelId="{A8ECB567-23B0-435B-9967-3CFF9406E1B3}" type="presParOf" srcId="{9C96A7D6-8E08-4CD1-A64B-900CCD7020F0}" destId="{FA577C79-2FAF-4BC7-BD4C-5015D73673D3}" srcOrd="1" destOrd="0" presId="urn:microsoft.com/office/officeart/2005/8/layout/lProcess2"/>
    <dgm:cxn modelId="{43F8F263-6BCC-41AD-B4E9-D321C6ADC65B}" type="presParOf" srcId="{9C96A7D6-8E08-4CD1-A64B-900CCD7020F0}" destId="{FE61160B-506D-440B-9E22-C0BD9C558A04}" srcOrd="2" destOrd="0" presId="urn:microsoft.com/office/officeart/2005/8/layout/lProcess2"/>
    <dgm:cxn modelId="{7A2F059B-0C82-488B-B810-17BCB0AC874A}" type="presParOf" srcId="{9C96A7D6-8E08-4CD1-A64B-900CCD7020F0}" destId="{55892BA1-E645-4261-8DBD-217C65F9D3AF}" srcOrd="3" destOrd="0" presId="urn:microsoft.com/office/officeart/2005/8/layout/lProcess2"/>
    <dgm:cxn modelId="{EEC9DE0F-46DE-4AFE-95CB-31A65715107A}" type="presParOf" srcId="{9C96A7D6-8E08-4CD1-A64B-900CCD7020F0}" destId="{E502AF7A-E19F-463F-8EC9-E56337DEC4CF}" srcOrd="4" destOrd="0" presId="urn:microsoft.com/office/officeart/2005/8/layout/lProcess2"/>
    <dgm:cxn modelId="{1A0795B1-500E-405E-B309-2456F02FE3C3}" type="presParOf" srcId="{ADE488DD-1216-4A0E-B2F1-4307DCDEDDFA}" destId="{16780A55-5344-40D7-A4C6-821E61868085}" srcOrd="3" destOrd="0" presId="urn:microsoft.com/office/officeart/2005/8/layout/lProcess2"/>
    <dgm:cxn modelId="{F8BF4101-BA92-4B7F-80A8-7A8D694DE409}" type="presParOf" srcId="{ADE488DD-1216-4A0E-B2F1-4307DCDEDDFA}" destId="{BFD02ED9-7120-4795-816D-74DDF131BE2E}" srcOrd="4" destOrd="0" presId="urn:microsoft.com/office/officeart/2005/8/layout/lProcess2"/>
    <dgm:cxn modelId="{B37FB191-ED0D-484B-8557-BD11526E873C}" type="presParOf" srcId="{BFD02ED9-7120-4795-816D-74DDF131BE2E}" destId="{BF6452C1-E08C-415A-8AD4-5A78BDB294A5}" srcOrd="0" destOrd="0" presId="urn:microsoft.com/office/officeart/2005/8/layout/lProcess2"/>
    <dgm:cxn modelId="{AB37F2AD-BDA9-4150-AD7E-541240B75C0F}" type="presParOf" srcId="{BFD02ED9-7120-4795-816D-74DDF131BE2E}" destId="{D5B8247E-0020-497F-93AB-F6C9B8AB592F}" srcOrd="1" destOrd="0" presId="urn:microsoft.com/office/officeart/2005/8/layout/lProcess2"/>
    <dgm:cxn modelId="{D169C92D-E529-4E7B-BA69-23FDD5FCFAA5}" type="presParOf" srcId="{BFD02ED9-7120-4795-816D-74DDF131BE2E}" destId="{86DEA695-9321-4F6A-8D0A-5CB29B281249}" srcOrd="2" destOrd="0" presId="urn:microsoft.com/office/officeart/2005/8/layout/lProcess2"/>
    <dgm:cxn modelId="{1EBDA3E8-F6D8-4398-B3B6-04C48FB588BF}" type="presParOf" srcId="{86DEA695-9321-4F6A-8D0A-5CB29B281249}" destId="{656B11A0-FA14-4607-B4F4-17FDC085A8B6}" srcOrd="0" destOrd="0" presId="urn:microsoft.com/office/officeart/2005/8/layout/lProcess2"/>
    <dgm:cxn modelId="{144B736F-5F16-4BF5-B8B1-DE8D9D8D36EC}" type="presParOf" srcId="{656B11A0-FA14-4607-B4F4-17FDC085A8B6}" destId="{98204552-1E9A-462B-BAE9-E6AFEA455079}" srcOrd="0" destOrd="0" presId="urn:microsoft.com/office/officeart/2005/8/layout/lProcess2"/>
    <dgm:cxn modelId="{73B09184-168B-4621-A10F-40FFF439D403}" type="presParOf" srcId="{656B11A0-FA14-4607-B4F4-17FDC085A8B6}" destId="{AFBC8EBE-FA32-4CD5-9F8E-17BABCE0AE0A}" srcOrd="1" destOrd="0" presId="urn:microsoft.com/office/officeart/2005/8/layout/lProcess2"/>
    <dgm:cxn modelId="{108390BE-1CCF-420D-9AC5-E336ED077DC9}" type="presParOf" srcId="{656B11A0-FA14-4607-B4F4-17FDC085A8B6}" destId="{EA21FE33-C163-4C6B-9B28-29018DC2AAEB}" srcOrd="2" destOrd="0" presId="urn:microsoft.com/office/officeart/2005/8/layout/lProcess2"/>
    <dgm:cxn modelId="{FA4B878A-55A8-47B6-90A9-40FC8FB5D788}" type="presParOf" srcId="{656B11A0-FA14-4607-B4F4-17FDC085A8B6}" destId="{22DD580D-D5C4-46BA-92E9-CACAB3D48A90}" srcOrd="3" destOrd="0" presId="urn:microsoft.com/office/officeart/2005/8/layout/lProcess2"/>
    <dgm:cxn modelId="{B7357FB7-D028-4265-BC1F-8B062ED52240}" type="presParOf" srcId="{656B11A0-FA14-4607-B4F4-17FDC085A8B6}" destId="{51951854-C9BA-4F60-9B23-35FD847F4E6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B7C695-ACFB-456F-A624-EDAF4EF5C83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13F7DCB-679C-424D-8887-1EE7DF47EA51}">
      <dgm:prSet phldrT="[Text]" custT="1"/>
      <dgm:spPr/>
      <dgm:t>
        <a:bodyPr/>
        <a:lstStyle/>
        <a:p>
          <a:r>
            <a:rPr lang="en-GB" sz="1800">
              <a:latin typeface="Arial"/>
            </a:rPr>
            <a:t>Your contract manager will review a sample of controlled work claimed for each category of law. This normally takes place annually</a:t>
          </a:r>
          <a:endParaRPr lang="en-GB" sz="1800"/>
        </a:p>
      </dgm:t>
    </dgm:pt>
    <dgm:pt modelId="{240ABF51-41DB-408F-A670-BB0BA68ACB55}" type="parTrans" cxnId="{9DD4FCB4-1D02-4C9C-ADBF-90DEB265160B}">
      <dgm:prSet/>
      <dgm:spPr/>
      <dgm:t>
        <a:bodyPr/>
        <a:lstStyle/>
        <a:p>
          <a:endParaRPr lang="en-GB" sz="1800"/>
        </a:p>
      </dgm:t>
    </dgm:pt>
    <dgm:pt modelId="{F69DC636-3CEA-446A-9B6A-F99A8E1275A6}" type="sibTrans" cxnId="{9DD4FCB4-1D02-4C9C-ADBF-90DEB265160B}">
      <dgm:prSet/>
      <dgm:spPr/>
      <dgm:t>
        <a:bodyPr/>
        <a:lstStyle/>
        <a:p>
          <a:endParaRPr lang="en-GB" sz="1800"/>
        </a:p>
      </dgm:t>
    </dgm:pt>
    <dgm:pt modelId="{9D0D6846-FE74-4300-96A4-514A685B1948}">
      <dgm:prSet phldrT="[Text]" custT="1"/>
      <dgm:spPr/>
      <dgm:t>
        <a:bodyPr/>
        <a:lstStyle/>
        <a:p>
          <a:r>
            <a:rPr lang="en-GB" sz="1800">
              <a:latin typeface="Arial"/>
            </a:rPr>
            <a:t>The sample will need to incorporate different forms of service, for example, legal help, family help (lower) and different matter types</a:t>
          </a:r>
          <a:endParaRPr lang="en-GB" sz="1800"/>
        </a:p>
      </dgm:t>
    </dgm:pt>
    <dgm:pt modelId="{6A54C0D5-A363-4248-B9D4-96C918047A4F}" type="parTrans" cxnId="{81D1F3CE-E0F6-4CD6-AA31-0CB0EC180942}">
      <dgm:prSet/>
      <dgm:spPr/>
      <dgm:t>
        <a:bodyPr/>
        <a:lstStyle/>
        <a:p>
          <a:endParaRPr lang="en-GB" sz="1800"/>
        </a:p>
      </dgm:t>
    </dgm:pt>
    <dgm:pt modelId="{8E530A86-8C55-490D-B87A-2508380C776A}" type="sibTrans" cxnId="{81D1F3CE-E0F6-4CD6-AA31-0CB0EC180942}">
      <dgm:prSet/>
      <dgm:spPr/>
      <dgm:t>
        <a:bodyPr/>
        <a:lstStyle/>
        <a:p>
          <a:endParaRPr lang="en-GB" sz="1800"/>
        </a:p>
      </dgm:t>
    </dgm:pt>
    <dgm:pt modelId="{987AC625-ED7C-4AEB-B9F4-706CD11AED93}">
      <dgm:prSet phldrT="[Text]" custT="1"/>
      <dgm:spPr/>
      <dgm:t>
        <a:bodyPr/>
        <a:lstStyle/>
        <a:p>
          <a:r>
            <a:rPr lang="en-GB" sz="1800">
              <a:latin typeface="Arial"/>
            </a:rPr>
            <a:t>For multi-office firms, files will be selected from all offices</a:t>
          </a:r>
          <a:endParaRPr lang="en-GB" sz="1800"/>
        </a:p>
      </dgm:t>
    </dgm:pt>
    <dgm:pt modelId="{619FBA08-A211-4B01-8471-3C6E6B3095F0}" type="parTrans" cxnId="{D988486C-FCC1-4F34-9BA5-7BAD5E361119}">
      <dgm:prSet/>
      <dgm:spPr/>
      <dgm:t>
        <a:bodyPr/>
        <a:lstStyle/>
        <a:p>
          <a:endParaRPr lang="en-GB" sz="1800"/>
        </a:p>
      </dgm:t>
    </dgm:pt>
    <dgm:pt modelId="{22E5B417-EA22-4DB1-85DC-C7E5A01C2569}" type="sibTrans" cxnId="{D988486C-FCC1-4F34-9BA5-7BAD5E361119}">
      <dgm:prSet/>
      <dgm:spPr/>
      <dgm:t>
        <a:bodyPr/>
        <a:lstStyle/>
        <a:p>
          <a:endParaRPr lang="en-GB" sz="1800"/>
        </a:p>
      </dgm:t>
    </dgm:pt>
    <dgm:pt modelId="{38F7FC02-2D70-4083-89A3-5D4515E1EC54}">
      <dgm:prSet phldrT="[Text]" custT="1"/>
      <dgm:spPr/>
      <dgm:t>
        <a:bodyPr/>
        <a:lstStyle/>
        <a:p>
          <a:r>
            <a:rPr lang="en-GB" sz="1800">
              <a:latin typeface="Arial"/>
            </a:rPr>
            <a:t>A small sample of open files will also be chosen for review on the day.</a:t>
          </a:r>
          <a:endParaRPr lang="en-GB" sz="1800"/>
        </a:p>
      </dgm:t>
    </dgm:pt>
    <dgm:pt modelId="{9E8B376B-4EC1-400B-BF47-14B829B261AC}" type="parTrans" cxnId="{19D40FB3-DC66-45E7-A007-768F4F1AECB7}">
      <dgm:prSet/>
      <dgm:spPr/>
      <dgm:t>
        <a:bodyPr/>
        <a:lstStyle/>
        <a:p>
          <a:endParaRPr lang="en-GB" sz="1800"/>
        </a:p>
      </dgm:t>
    </dgm:pt>
    <dgm:pt modelId="{31B790B7-29C9-481B-A79D-C6958035C1FE}" type="sibTrans" cxnId="{19D40FB3-DC66-45E7-A007-768F4F1AECB7}">
      <dgm:prSet/>
      <dgm:spPr/>
      <dgm:t>
        <a:bodyPr/>
        <a:lstStyle/>
        <a:p>
          <a:endParaRPr lang="en-GB" sz="1800"/>
        </a:p>
      </dgm:t>
    </dgm:pt>
    <dgm:pt modelId="{2BBFB446-7687-4BDB-AEA2-6D159076C034}" type="pres">
      <dgm:prSet presAssocID="{B4B7C695-ACFB-456F-A624-EDAF4EF5C836}" presName="linear" presStyleCnt="0">
        <dgm:presLayoutVars>
          <dgm:dir/>
          <dgm:animLvl val="lvl"/>
          <dgm:resizeHandles val="exact"/>
        </dgm:presLayoutVars>
      </dgm:prSet>
      <dgm:spPr/>
    </dgm:pt>
    <dgm:pt modelId="{465C74A1-1652-4367-AD31-F264280AB3DF}" type="pres">
      <dgm:prSet presAssocID="{113F7DCB-679C-424D-8887-1EE7DF47EA51}" presName="parentLin" presStyleCnt="0"/>
      <dgm:spPr/>
    </dgm:pt>
    <dgm:pt modelId="{EC251EB1-0F8C-4DBE-95C7-58D5ECF9E08C}" type="pres">
      <dgm:prSet presAssocID="{113F7DCB-679C-424D-8887-1EE7DF47EA51}" presName="parentLeftMargin" presStyleLbl="node1" presStyleIdx="0" presStyleCnt="4"/>
      <dgm:spPr/>
    </dgm:pt>
    <dgm:pt modelId="{D46169A2-759E-4C9B-B894-9786B6243D59}" type="pres">
      <dgm:prSet presAssocID="{113F7DCB-679C-424D-8887-1EE7DF47EA51}" presName="parentText" presStyleLbl="node1" presStyleIdx="0" presStyleCnt="4" custScaleX="142857" custScaleY="103833">
        <dgm:presLayoutVars>
          <dgm:chMax val="0"/>
          <dgm:bulletEnabled val="1"/>
        </dgm:presLayoutVars>
      </dgm:prSet>
      <dgm:spPr/>
    </dgm:pt>
    <dgm:pt modelId="{60C1318C-6AC6-4ED4-991D-C2430BAE4F7D}" type="pres">
      <dgm:prSet presAssocID="{113F7DCB-679C-424D-8887-1EE7DF47EA51}" presName="negativeSpace" presStyleCnt="0"/>
      <dgm:spPr/>
    </dgm:pt>
    <dgm:pt modelId="{C4F4E17E-CC9F-4253-8999-6118E240B848}" type="pres">
      <dgm:prSet presAssocID="{113F7DCB-679C-424D-8887-1EE7DF47EA51}" presName="childText" presStyleLbl="conFgAcc1" presStyleIdx="0" presStyleCnt="4">
        <dgm:presLayoutVars>
          <dgm:bulletEnabled val="1"/>
        </dgm:presLayoutVars>
      </dgm:prSet>
      <dgm:spPr/>
    </dgm:pt>
    <dgm:pt modelId="{3245193A-4CEB-4C0A-A715-ED3471E47220}" type="pres">
      <dgm:prSet presAssocID="{F69DC636-3CEA-446A-9B6A-F99A8E1275A6}" presName="spaceBetweenRectangles" presStyleCnt="0"/>
      <dgm:spPr/>
    </dgm:pt>
    <dgm:pt modelId="{07D86F65-83E3-4B2B-8773-0891271DAF6B}" type="pres">
      <dgm:prSet presAssocID="{9D0D6846-FE74-4300-96A4-514A685B1948}" presName="parentLin" presStyleCnt="0"/>
      <dgm:spPr/>
    </dgm:pt>
    <dgm:pt modelId="{D6DFED4F-C364-421D-97B7-7E18DB677CEA}" type="pres">
      <dgm:prSet presAssocID="{9D0D6846-FE74-4300-96A4-514A685B1948}" presName="parentLeftMargin" presStyleLbl="node1" presStyleIdx="0" presStyleCnt="4"/>
      <dgm:spPr/>
    </dgm:pt>
    <dgm:pt modelId="{88DEC74D-0DFF-4416-AC0B-ABD90CD496FE}" type="pres">
      <dgm:prSet presAssocID="{9D0D6846-FE74-4300-96A4-514A685B1948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1D807300-5704-4181-8A43-F7072219BCB5}" type="pres">
      <dgm:prSet presAssocID="{9D0D6846-FE74-4300-96A4-514A685B1948}" presName="negativeSpace" presStyleCnt="0"/>
      <dgm:spPr/>
    </dgm:pt>
    <dgm:pt modelId="{0B5B9748-0593-45A0-8DAD-43DA7724B613}" type="pres">
      <dgm:prSet presAssocID="{9D0D6846-FE74-4300-96A4-514A685B1948}" presName="childText" presStyleLbl="conFgAcc1" presStyleIdx="1" presStyleCnt="4">
        <dgm:presLayoutVars>
          <dgm:bulletEnabled val="1"/>
        </dgm:presLayoutVars>
      </dgm:prSet>
      <dgm:spPr/>
    </dgm:pt>
    <dgm:pt modelId="{DC4846C8-84B3-436B-81CC-0E92A92A29B2}" type="pres">
      <dgm:prSet presAssocID="{8E530A86-8C55-490D-B87A-2508380C776A}" presName="spaceBetweenRectangles" presStyleCnt="0"/>
      <dgm:spPr/>
    </dgm:pt>
    <dgm:pt modelId="{D4AF7DED-F7DC-4EB4-96EA-E9735FB1C04E}" type="pres">
      <dgm:prSet presAssocID="{987AC625-ED7C-4AEB-B9F4-706CD11AED93}" presName="parentLin" presStyleCnt="0"/>
      <dgm:spPr/>
    </dgm:pt>
    <dgm:pt modelId="{E0E8055B-BBF6-4B58-8A7D-708630D981C3}" type="pres">
      <dgm:prSet presAssocID="{987AC625-ED7C-4AEB-B9F4-706CD11AED93}" presName="parentLeftMargin" presStyleLbl="node1" presStyleIdx="1" presStyleCnt="4"/>
      <dgm:spPr/>
    </dgm:pt>
    <dgm:pt modelId="{1C2D068C-1F1D-4CA6-94E5-8E547461575C}" type="pres">
      <dgm:prSet presAssocID="{987AC625-ED7C-4AEB-B9F4-706CD11AED93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2CC3ED53-1BDF-4E2F-BF70-77365ED84DFE}" type="pres">
      <dgm:prSet presAssocID="{987AC625-ED7C-4AEB-B9F4-706CD11AED93}" presName="negativeSpace" presStyleCnt="0"/>
      <dgm:spPr/>
    </dgm:pt>
    <dgm:pt modelId="{3DB787E7-4704-4F94-9EBA-3E30438126DD}" type="pres">
      <dgm:prSet presAssocID="{987AC625-ED7C-4AEB-B9F4-706CD11AED93}" presName="childText" presStyleLbl="conFgAcc1" presStyleIdx="2" presStyleCnt="4">
        <dgm:presLayoutVars>
          <dgm:bulletEnabled val="1"/>
        </dgm:presLayoutVars>
      </dgm:prSet>
      <dgm:spPr/>
    </dgm:pt>
    <dgm:pt modelId="{36C80751-F8F7-400E-BFD9-A0B073E8A4EE}" type="pres">
      <dgm:prSet presAssocID="{22E5B417-EA22-4DB1-85DC-C7E5A01C2569}" presName="spaceBetweenRectangles" presStyleCnt="0"/>
      <dgm:spPr/>
    </dgm:pt>
    <dgm:pt modelId="{D4FB0A62-736E-4607-9200-27730245E030}" type="pres">
      <dgm:prSet presAssocID="{38F7FC02-2D70-4083-89A3-5D4515E1EC54}" presName="parentLin" presStyleCnt="0"/>
      <dgm:spPr/>
    </dgm:pt>
    <dgm:pt modelId="{6B096F47-60DA-4CC2-A39D-98446EA2D0D7}" type="pres">
      <dgm:prSet presAssocID="{38F7FC02-2D70-4083-89A3-5D4515E1EC54}" presName="parentLeftMargin" presStyleLbl="node1" presStyleIdx="2" presStyleCnt="4"/>
      <dgm:spPr/>
    </dgm:pt>
    <dgm:pt modelId="{9BE0FD19-3EA6-4159-8C15-1648CC74A350}" type="pres">
      <dgm:prSet presAssocID="{38F7FC02-2D70-4083-89A3-5D4515E1EC54}" presName="parentText" presStyleLbl="node1" presStyleIdx="3" presStyleCnt="4" custScaleX="139626">
        <dgm:presLayoutVars>
          <dgm:chMax val="0"/>
          <dgm:bulletEnabled val="1"/>
        </dgm:presLayoutVars>
      </dgm:prSet>
      <dgm:spPr/>
    </dgm:pt>
    <dgm:pt modelId="{4CE0A077-7911-4B8A-AC7E-92A5C81E0F05}" type="pres">
      <dgm:prSet presAssocID="{38F7FC02-2D70-4083-89A3-5D4515E1EC54}" presName="negativeSpace" presStyleCnt="0"/>
      <dgm:spPr/>
    </dgm:pt>
    <dgm:pt modelId="{2C794DFB-1B09-4D10-B03A-F1ABC73F84B5}" type="pres">
      <dgm:prSet presAssocID="{38F7FC02-2D70-4083-89A3-5D4515E1EC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B31309-9070-46AE-B42D-A7C5EEA2BBC5}" type="presOf" srcId="{113F7DCB-679C-424D-8887-1EE7DF47EA51}" destId="{D46169A2-759E-4C9B-B894-9786B6243D59}" srcOrd="1" destOrd="0" presId="urn:microsoft.com/office/officeart/2005/8/layout/list1"/>
    <dgm:cxn modelId="{8573C468-A72D-42F3-8663-6B6A35D05967}" type="presOf" srcId="{113F7DCB-679C-424D-8887-1EE7DF47EA51}" destId="{EC251EB1-0F8C-4DBE-95C7-58D5ECF9E08C}" srcOrd="0" destOrd="0" presId="urn:microsoft.com/office/officeart/2005/8/layout/list1"/>
    <dgm:cxn modelId="{D988486C-FCC1-4F34-9BA5-7BAD5E361119}" srcId="{B4B7C695-ACFB-456F-A624-EDAF4EF5C836}" destId="{987AC625-ED7C-4AEB-B9F4-706CD11AED93}" srcOrd="2" destOrd="0" parTransId="{619FBA08-A211-4B01-8471-3C6E6B3095F0}" sibTransId="{22E5B417-EA22-4DB1-85DC-C7E5A01C2569}"/>
    <dgm:cxn modelId="{15956779-4BA4-4418-A117-F54069D53EE2}" type="presOf" srcId="{987AC625-ED7C-4AEB-B9F4-706CD11AED93}" destId="{E0E8055B-BBF6-4B58-8A7D-708630D981C3}" srcOrd="0" destOrd="0" presId="urn:microsoft.com/office/officeart/2005/8/layout/list1"/>
    <dgm:cxn modelId="{8F2B479D-5EDF-4C6B-A176-8FAE29E1F048}" type="presOf" srcId="{38F7FC02-2D70-4083-89A3-5D4515E1EC54}" destId="{6B096F47-60DA-4CC2-A39D-98446EA2D0D7}" srcOrd="0" destOrd="0" presId="urn:microsoft.com/office/officeart/2005/8/layout/list1"/>
    <dgm:cxn modelId="{A6226D9F-5C4D-4400-B725-79B737E71504}" type="presOf" srcId="{9D0D6846-FE74-4300-96A4-514A685B1948}" destId="{88DEC74D-0DFF-4416-AC0B-ABD90CD496FE}" srcOrd="1" destOrd="0" presId="urn:microsoft.com/office/officeart/2005/8/layout/list1"/>
    <dgm:cxn modelId="{A0EFB5A3-5B47-4D17-A1CE-98181F10EF37}" type="presOf" srcId="{B4B7C695-ACFB-456F-A624-EDAF4EF5C836}" destId="{2BBFB446-7687-4BDB-AEA2-6D159076C034}" srcOrd="0" destOrd="0" presId="urn:microsoft.com/office/officeart/2005/8/layout/list1"/>
    <dgm:cxn modelId="{DC0A24A9-7DBE-42C9-A4C8-D9EDAD90135D}" type="presOf" srcId="{987AC625-ED7C-4AEB-B9F4-706CD11AED93}" destId="{1C2D068C-1F1D-4CA6-94E5-8E547461575C}" srcOrd="1" destOrd="0" presId="urn:microsoft.com/office/officeart/2005/8/layout/list1"/>
    <dgm:cxn modelId="{19D40FB3-DC66-45E7-A007-768F4F1AECB7}" srcId="{B4B7C695-ACFB-456F-A624-EDAF4EF5C836}" destId="{38F7FC02-2D70-4083-89A3-5D4515E1EC54}" srcOrd="3" destOrd="0" parTransId="{9E8B376B-4EC1-400B-BF47-14B829B261AC}" sibTransId="{31B790B7-29C9-481B-A79D-C6958035C1FE}"/>
    <dgm:cxn modelId="{9DD4FCB4-1D02-4C9C-ADBF-90DEB265160B}" srcId="{B4B7C695-ACFB-456F-A624-EDAF4EF5C836}" destId="{113F7DCB-679C-424D-8887-1EE7DF47EA51}" srcOrd="0" destOrd="0" parTransId="{240ABF51-41DB-408F-A670-BB0BA68ACB55}" sibTransId="{F69DC636-3CEA-446A-9B6A-F99A8E1275A6}"/>
    <dgm:cxn modelId="{FF19EBCA-F1A0-4F5F-B12E-A17AF87B4ACD}" type="presOf" srcId="{38F7FC02-2D70-4083-89A3-5D4515E1EC54}" destId="{9BE0FD19-3EA6-4159-8C15-1648CC74A350}" srcOrd="1" destOrd="0" presId="urn:microsoft.com/office/officeart/2005/8/layout/list1"/>
    <dgm:cxn modelId="{E0BADCCC-C4EB-4B60-89E8-E718DC7D3D46}" type="presOf" srcId="{9D0D6846-FE74-4300-96A4-514A685B1948}" destId="{D6DFED4F-C364-421D-97B7-7E18DB677CEA}" srcOrd="0" destOrd="0" presId="urn:microsoft.com/office/officeart/2005/8/layout/list1"/>
    <dgm:cxn modelId="{81D1F3CE-E0F6-4CD6-AA31-0CB0EC180942}" srcId="{B4B7C695-ACFB-456F-A624-EDAF4EF5C836}" destId="{9D0D6846-FE74-4300-96A4-514A685B1948}" srcOrd="1" destOrd="0" parTransId="{6A54C0D5-A363-4248-B9D4-96C918047A4F}" sibTransId="{8E530A86-8C55-490D-B87A-2508380C776A}"/>
    <dgm:cxn modelId="{8B16701A-C416-402A-9D3E-9741EC14DC4E}" type="presParOf" srcId="{2BBFB446-7687-4BDB-AEA2-6D159076C034}" destId="{465C74A1-1652-4367-AD31-F264280AB3DF}" srcOrd="0" destOrd="0" presId="urn:microsoft.com/office/officeart/2005/8/layout/list1"/>
    <dgm:cxn modelId="{1C923D3A-FACF-4AE7-9426-4C6546933687}" type="presParOf" srcId="{465C74A1-1652-4367-AD31-F264280AB3DF}" destId="{EC251EB1-0F8C-4DBE-95C7-58D5ECF9E08C}" srcOrd="0" destOrd="0" presId="urn:microsoft.com/office/officeart/2005/8/layout/list1"/>
    <dgm:cxn modelId="{94BA6D58-B8F9-46D3-83F3-79BC0E48EAEC}" type="presParOf" srcId="{465C74A1-1652-4367-AD31-F264280AB3DF}" destId="{D46169A2-759E-4C9B-B894-9786B6243D59}" srcOrd="1" destOrd="0" presId="urn:microsoft.com/office/officeart/2005/8/layout/list1"/>
    <dgm:cxn modelId="{2649C15A-3D54-409D-A8E0-4CDCA40BCA25}" type="presParOf" srcId="{2BBFB446-7687-4BDB-AEA2-6D159076C034}" destId="{60C1318C-6AC6-4ED4-991D-C2430BAE4F7D}" srcOrd="1" destOrd="0" presId="urn:microsoft.com/office/officeart/2005/8/layout/list1"/>
    <dgm:cxn modelId="{3CDC50CD-2D05-4171-A519-E8C790440729}" type="presParOf" srcId="{2BBFB446-7687-4BDB-AEA2-6D159076C034}" destId="{C4F4E17E-CC9F-4253-8999-6118E240B848}" srcOrd="2" destOrd="0" presId="urn:microsoft.com/office/officeart/2005/8/layout/list1"/>
    <dgm:cxn modelId="{642A27EB-A579-433B-8A50-42885B35B64D}" type="presParOf" srcId="{2BBFB446-7687-4BDB-AEA2-6D159076C034}" destId="{3245193A-4CEB-4C0A-A715-ED3471E47220}" srcOrd="3" destOrd="0" presId="urn:microsoft.com/office/officeart/2005/8/layout/list1"/>
    <dgm:cxn modelId="{3BCA55B5-4FC5-4010-840E-A7D0638D31FD}" type="presParOf" srcId="{2BBFB446-7687-4BDB-AEA2-6D159076C034}" destId="{07D86F65-83E3-4B2B-8773-0891271DAF6B}" srcOrd="4" destOrd="0" presId="urn:microsoft.com/office/officeart/2005/8/layout/list1"/>
    <dgm:cxn modelId="{337C82A2-EC15-4F78-9DF1-655884935E29}" type="presParOf" srcId="{07D86F65-83E3-4B2B-8773-0891271DAF6B}" destId="{D6DFED4F-C364-421D-97B7-7E18DB677CEA}" srcOrd="0" destOrd="0" presId="urn:microsoft.com/office/officeart/2005/8/layout/list1"/>
    <dgm:cxn modelId="{FD24F3D4-7B44-43B6-A49B-91B237731199}" type="presParOf" srcId="{07D86F65-83E3-4B2B-8773-0891271DAF6B}" destId="{88DEC74D-0DFF-4416-AC0B-ABD90CD496FE}" srcOrd="1" destOrd="0" presId="urn:microsoft.com/office/officeart/2005/8/layout/list1"/>
    <dgm:cxn modelId="{ECFB0EEC-B29B-425E-BD03-7765631CAD7F}" type="presParOf" srcId="{2BBFB446-7687-4BDB-AEA2-6D159076C034}" destId="{1D807300-5704-4181-8A43-F7072219BCB5}" srcOrd="5" destOrd="0" presId="urn:microsoft.com/office/officeart/2005/8/layout/list1"/>
    <dgm:cxn modelId="{D4A725C8-8779-4607-B87B-41B4D408AEEE}" type="presParOf" srcId="{2BBFB446-7687-4BDB-AEA2-6D159076C034}" destId="{0B5B9748-0593-45A0-8DAD-43DA7724B613}" srcOrd="6" destOrd="0" presId="urn:microsoft.com/office/officeart/2005/8/layout/list1"/>
    <dgm:cxn modelId="{6EA48421-338E-4C04-8DFA-A87CD27042C7}" type="presParOf" srcId="{2BBFB446-7687-4BDB-AEA2-6D159076C034}" destId="{DC4846C8-84B3-436B-81CC-0E92A92A29B2}" srcOrd="7" destOrd="0" presId="urn:microsoft.com/office/officeart/2005/8/layout/list1"/>
    <dgm:cxn modelId="{E9FFB930-934F-4492-9DDE-F344F57C53AA}" type="presParOf" srcId="{2BBFB446-7687-4BDB-AEA2-6D159076C034}" destId="{D4AF7DED-F7DC-4EB4-96EA-E9735FB1C04E}" srcOrd="8" destOrd="0" presId="urn:microsoft.com/office/officeart/2005/8/layout/list1"/>
    <dgm:cxn modelId="{61F4DC68-0F96-4FB2-B935-E57C25FF2F54}" type="presParOf" srcId="{D4AF7DED-F7DC-4EB4-96EA-E9735FB1C04E}" destId="{E0E8055B-BBF6-4B58-8A7D-708630D981C3}" srcOrd="0" destOrd="0" presId="urn:microsoft.com/office/officeart/2005/8/layout/list1"/>
    <dgm:cxn modelId="{CCFA065D-7349-4A4E-9EF7-E356FDD91A12}" type="presParOf" srcId="{D4AF7DED-F7DC-4EB4-96EA-E9735FB1C04E}" destId="{1C2D068C-1F1D-4CA6-94E5-8E547461575C}" srcOrd="1" destOrd="0" presId="urn:microsoft.com/office/officeart/2005/8/layout/list1"/>
    <dgm:cxn modelId="{858B47EF-9BA6-4CF6-8F54-BBDFFF9D3BBC}" type="presParOf" srcId="{2BBFB446-7687-4BDB-AEA2-6D159076C034}" destId="{2CC3ED53-1BDF-4E2F-BF70-77365ED84DFE}" srcOrd="9" destOrd="0" presId="urn:microsoft.com/office/officeart/2005/8/layout/list1"/>
    <dgm:cxn modelId="{3AAD80A2-5CD2-4EF0-B21C-960DA8C062CE}" type="presParOf" srcId="{2BBFB446-7687-4BDB-AEA2-6D159076C034}" destId="{3DB787E7-4704-4F94-9EBA-3E30438126DD}" srcOrd="10" destOrd="0" presId="urn:microsoft.com/office/officeart/2005/8/layout/list1"/>
    <dgm:cxn modelId="{95060B7B-9281-4B34-AEE1-594AD944DF6A}" type="presParOf" srcId="{2BBFB446-7687-4BDB-AEA2-6D159076C034}" destId="{36C80751-F8F7-400E-BFD9-A0B073E8A4EE}" srcOrd="11" destOrd="0" presId="urn:microsoft.com/office/officeart/2005/8/layout/list1"/>
    <dgm:cxn modelId="{F2ABFAC3-E169-4DF3-9793-13C578A320A9}" type="presParOf" srcId="{2BBFB446-7687-4BDB-AEA2-6D159076C034}" destId="{D4FB0A62-736E-4607-9200-27730245E030}" srcOrd="12" destOrd="0" presId="urn:microsoft.com/office/officeart/2005/8/layout/list1"/>
    <dgm:cxn modelId="{62A0C1AF-A74F-474A-AE00-3293D97F2155}" type="presParOf" srcId="{D4FB0A62-736E-4607-9200-27730245E030}" destId="{6B096F47-60DA-4CC2-A39D-98446EA2D0D7}" srcOrd="0" destOrd="0" presId="urn:microsoft.com/office/officeart/2005/8/layout/list1"/>
    <dgm:cxn modelId="{1FA0CEDB-C924-4045-BDE0-06748445E63D}" type="presParOf" srcId="{D4FB0A62-736E-4607-9200-27730245E030}" destId="{9BE0FD19-3EA6-4159-8C15-1648CC74A350}" srcOrd="1" destOrd="0" presId="urn:microsoft.com/office/officeart/2005/8/layout/list1"/>
    <dgm:cxn modelId="{29428033-DB23-4F21-82BB-2CA2FBB8CB9E}" type="presParOf" srcId="{2BBFB446-7687-4BDB-AEA2-6D159076C034}" destId="{4CE0A077-7911-4B8A-AC7E-92A5C81E0F05}" srcOrd="13" destOrd="0" presId="urn:microsoft.com/office/officeart/2005/8/layout/list1"/>
    <dgm:cxn modelId="{942FE0EA-1D10-44B1-B3B7-3F4FC1FC7C45}" type="presParOf" srcId="{2BBFB446-7687-4BDB-AEA2-6D159076C034}" destId="{2C794DFB-1B09-4D10-B03A-F1ABC73F84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B7C695-ACFB-456F-A624-EDAF4EF5C83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13F7DCB-679C-424D-8887-1EE7DF47EA51}">
      <dgm:prSet phldrT="[Text]" custT="1"/>
      <dgm:spPr/>
      <dgm:t>
        <a:bodyPr/>
        <a:lstStyle/>
        <a:p>
          <a:r>
            <a:rPr lang="en-GB" sz="1800">
              <a:solidFill>
                <a:prstClr val="white"/>
              </a:solidFill>
              <a:latin typeface="Arial"/>
            </a:rPr>
            <a:t>Ideally providers should review files prior to the visit so that they are aware of any issues</a:t>
          </a:r>
          <a:endParaRPr lang="en-GB" sz="1800"/>
        </a:p>
      </dgm:t>
    </dgm:pt>
    <dgm:pt modelId="{240ABF51-41DB-408F-A670-BB0BA68ACB55}" type="parTrans" cxnId="{9DD4FCB4-1D02-4C9C-ADBF-90DEB265160B}">
      <dgm:prSet/>
      <dgm:spPr/>
      <dgm:t>
        <a:bodyPr/>
        <a:lstStyle/>
        <a:p>
          <a:endParaRPr lang="en-GB" sz="1800"/>
        </a:p>
      </dgm:t>
    </dgm:pt>
    <dgm:pt modelId="{F69DC636-3CEA-446A-9B6A-F99A8E1275A6}" type="sibTrans" cxnId="{9DD4FCB4-1D02-4C9C-ADBF-90DEB265160B}">
      <dgm:prSet/>
      <dgm:spPr/>
      <dgm:t>
        <a:bodyPr/>
        <a:lstStyle/>
        <a:p>
          <a:endParaRPr lang="en-GB" sz="1800"/>
        </a:p>
      </dgm:t>
    </dgm:pt>
    <dgm:pt modelId="{9D0D6846-FE74-4300-96A4-514A685B1948}">
      <dgm:prSet phldrT="[Text]" custT="1"/>
      <dgm:spPr/>
      <dgm:t>
        <a:bodyPr/>
        <a:lstStyle/>
        <a:p>
          <a:r>
            <a:rPr lang="en-GB" sz="1800">
              <a:latin typeface="Arial"/>
            </a:rPr>
            <a:t>A contract notice may be issued if there is a claiming error and costs recouped where appropriate</a:t>
          </a:r>
          <a:endParaRPr lang="en-GB" sz="1800"/>
        </a:p>
      </dgm:t>
    </dgm:pt>
    <dgm:pt modelId="{6A54C0D5-A363-4248-B9D4-96C918047A4F}" type="parTrans" cxnId="{81D1F3CE-E0F6-4CD6-AA31-0CB0EC180942}">
      <dgm:prSet/>
      <dgm:spPr/>
      <dgm:t>
        <a:bodyPr/>
        <a:lstStyle/>
        <a:p>
          <a:endParaRPr lang="en-GB" sz="1800"/>
        </a:p>
      </dgm:t>
    </dgm:pt>
    <dgm:pt modelId="{8E530A86-8C55-490D-B87A-2508380C776A}" type="sibTrans" cxnId="{81D1F3CE-E0F6-4CD6-AA31-0CB0EC180942}">
      <dgm:prSet/>
      <dgm:spPr/>
      <dgm:t>
        <a:bodyPr/>
        <a:lstStyle/>
        <a:p>
          <a:endParaRPr lang="en-GB" sz="1800"/>
        </a:p>
      </dgm:t>
    </dgm:pt>
    <dgm:pt modelId="{987AC625-ED7C-4AEB-B9F4-706CD11AED93}">
      <dgm:prSet phldrT="[Text]" custT="1"/>
      <dgm:spPr/>
      <dgm:t>
        <a:bodyPr/>
        <a:lstStyle/>
        <a:p>
          <a:r>
            <a:rPr lang="en-GB" sz="1800">
              <a:solidFill>
                <a:prstClr val="white"/>
              </a:solidFill>
              <a:latin typeface="Arial"/>
            </a:rPr>
            <a:t>If this happens, the firm will be asked to self-review files to ensure that there are no other errors, if a contract notice is issued</a:t>
          </a:r>
          <a:endParaRPr lang="en-GB" sz="1800"/>
        </a:p>
      </dgm:t>
    </dgm:pt>
    <dgm:pt modelId="{619FBA08-A211-4B01-8471-3C6E6B3095F0}" type="parTrans" cxnId="{D988486C-FCC1-4F34-9BA5-7BAD5E361119}">
      <dgm:prSet/>
      <dgm:spPr/>
      <dgm:t>
        <a:bodyPr/>
        <a:lstStyle/>
        <a:p>
          <a:endParaRPr lang="en-GB" sz="1800"/>
        </a:p>
      </dgm:t>
    </dgm:pt>
    <dgm:pt modelId="{22E5B417-EA22-4DB1-85DC-C7E5A01C2569}" type="sibTrans" cxnId="{D988486C-FCC1-4F34-9BA5-7BAD5E361119}">
      <dgm:prSet/>
      <dgm:spPr/>
      <dgm:t>
        <a:bodyPr/>
        <a:lstStyle/>
        <a:p>
          <a:endParaRPr lang="en-GB" sz="1800"/>
        </a:p>
      </dgm:t>
    </dgm:pt>
    <dgm:pt modelId="{38F7FC02-2D70-4083-89A3-5D4515E1EC54}">
      <dgm:prSet phldrT="[Text]" custT="1"/>
      <dgm:spPr/>
      <dgm:t>
        <a:bodyPr/>
        <a:lstStyle/>
        <a:p>
          <a:r>
            <a:rPr lang="en-GB" sz="1800">
              <a:solidFill>
                <a:prstClr val="white"/>
              </a:solidFill>
              <a:latin typeface="Arial"/>
            </a:rPr>
            <a:t>The contract manager will complete any contract notice verification activity within 4-6 months of the issue of the contract notice</a:t>
          </a:r>
          <a:endParaRPr lang="en-GB" sz="1800"/>
        </a:p>
      </dgm:t>
    </dgm:pt>
    <dgm:pt modelId="{9E8B376B-4EC1-400B-BF47-14B829B261AC}" type="parTrans" cxnId="{19D40FB3-DC66-45E7-A007-768F4F1AECB7}">
      <dgm:prSet/>
      <dgm:spPr/>
      <dgm:t>
        <a:bodyPr/>
        <a:lstStyle/>
        <a:p>
          <a:endParaRPr lang="en-GB" sz="1800"/>
        </a:p>
      </dgm:t>
    </dgm:pt>
    <dgm:pt modelId="{31B790B7-29C9-481B-A79D-C6958035C1FE}" type="sibTrans" cxnId="{19D40FB3-DC66-45E7-A007-768F4F1AECB7}">
      <dgm:prSet/>
      <dgm:spPr/>
      <dgm:t>
        <a:bodyPr/>
        <a:lstStyle/>
        <a:p>
          <a:endParaRPr lang="en-GB" sz="1800"/>
        </a:p>
      </dgm:t>
    </dgm:pt>
    <dgm:pt modelId="{2BBFB446-7687-4BDB-AEA2-6D159076C034}" type="pres">
      <dgm:prSet presAssocID="{B4B7C695-ACFB-456F-A624-EDAF4EF5C836}" presName="linear" presStyleCnt="0">
        <dgm:presLayoutVars>
          <dgm:dir/>
          <dgm:animLvl val="lvl"/>
          <dgm:resizeHandles val="exact"/>
        </dgm:presLayoutVars>
      </dgm:prSet>
      <dgm:spPr/>
    </dgm:pt>
    <dgm:pt modelId="{465C74A1-1652-4367-AD31-F264280AB3DF}" type="pres">
      <dgm:prSet presAssocID="{113F7DCB-679C-424D-8887-1EE7DF47EA51}" presName="parentLin" presStyleCnt="0"/>
      <dgm:spPr/>
    </dgm:pt>
    <dgm:pt modelId="{EC251EB1-0F8C-4DBE-95C7-58D5ECF9E08C}" type="pres">
      <dgm:prSet presAssocID="{113F7DCB-679C-424D-8887-1EE7DF47EA51}" presName="parentLeftMargin" presStyleLbl="node1" presStyleIdx="0" presStyleCnt="4"/>
      <dgm:spPr/>
    </dgm:pt>
    <dgm:pt modelId="{D46169A2-759E-4C9B-B894-9786B6243D59}" type="pres">
      <dgm:prSet presAssocID="{113F7DCB-679C-424D-8887-1EE7DF47EA51}" presName="parentText" presStyleLbl="node1" presStyleIdx="0" presStyleCnt="4" custScaleX="142857" custScaleY="103833">
        <dgm:presLayoutVars>
          <dgm:chMax val="0"/>
          <dgm:bulletEnabled val="1"/>
        </dgm:presLayoutVars>
      </dgm:prSet>
      <dgm:spPr/>
    </dgm:pt>
    <dgm:pt modelId="{60C1318C-6AC6-4ED4-991D-C2430BAE4F7D}" type="pres">
      <dgm:prSet presAssocID="{113F7DCB-679C-424D-8887-1EE7DF47EA51}" presName="negativeSpace" presStyleCnt="0"/>
      <dgm:spPr/>
    </dgm:pt>
    <dgm:pt modelId="{C4F4E17E-CC9F-4253-8999-6118E240B848}" type="pres">
      <dgm:prSet presAssocID="{113F7DCB-679C-424D-8887-1EE7DF47EA51}" presName="childText" presStyleLbl="conFgAcc1" presStyleIdx="0" presStyleCnt="4">
        <dgm:presLayoutVars>
          <dgm:bulletEnabled val="1"/>
        </dgm:presLayoutVars>
      </dgm:prSet>
      <dgm:spPr/>
    </dgm:pt>
    <dgm:pt modelId="{3245193A-4CEB-4C0A-A715-ED3471E47220}" type="pres">
      <dgm:prSet presAssocID="{F69DC636-3CEA-446A-9B6A-F99A8E1275A6}" presName="spaceBetweenRectangles" presStyleCnt="0"/>
      <dgm:spPr/>
    </dgm:pt>
    <dgm:pt modelId="{07D86F65-83E3-4B2B-8773-0891271DAF6B}" type="pres">
      <dgm:prSet presAssocID="{9D0D6846-FE74-4300-96A4-514A685B1948}" presName="parentLin" presStyleCnt="0"/>
      <dgm:spPr/>
    </dgm:pt>
    <dgm:pt modelId="{D6DFED4F-C364-421D-97B7-7E18DB677CEA}" type="pres">
      <dgm:prSet presAssocID="{9D0D6846-FE74-4300-96A4-514A685B1948}" presName="parentLeftMargin" presStyleLbl="node1" presStyleIdx="0" presStyleCnt="4"/>
      <dgm:spPr/>
    </dgm:pt>
    <dgm:pt modelId="{88DEC74D-0DFF-4416-AC0B-ABD90CD496FE}" type="pres">
      <dgm:prSet presAssocID="{9D0D6846-FE74-4300-96A4-514A685B1948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1D807300-5704-4181-8A43-F7072219BCB5}" type="pres">
      <dgm:prSet presAssocID="{9D0D6846-FE74-4300-96A4-514A685B1948}" presName="negativeSpace" presStyleCnt="0"/>
      <dgm:spPr/>
    </dgm:pt>
    <dgm:pt modelId="{0B5B9748-0593-45A0-8DAD-43DA7724B613}" type="pres">
      <dgm:prSet presAssocID="{9D0D6846-FE74-4300-96A4-514A685B1948}" presName="childText" presStyleLbl="conFgAcc1" presStyleIdx="1" presStyleCnt="4">
        <dgm:presLayoutVars>
          <dgm:bulletEnabled val="1"/>
        </dgm:presLayoutVars>
      </dgm:prSet>
      <dgm:spPr/>
    </dgm:pt>
    <dgm:pt modelId="{DC4846C8-84B3-436B-81CC-0E92A92A29B2}" type="pres">
      <dgm:prSet presAssocID="{8E530A86-8C55-490D-B87A-2508380C776A}" presName="spaceBetweenRectangles" presStyleCnt="0"/>
      <dgm:spPr/>
    </dgm:pt>
    <dgm:pt modelId="{D4AF7DED-F7DC-4EB4-96EA-E9735FB1C04E}" type="pres">
      <dgm:prSet presAssocID="{987AC625-ED7C-4AEB-B9F4-706CD11AED93}" presName="parentLin" presStyleCnt="0"/>
      <dgm:spPr/>
    </dgm:pt>
    <dgm:pt modelId="{E0E8055B-BBF6-4B58-8A7D-708630D981C3}" type="pres">
      <dgm:prSet presAssocID="{987AC625-ED7C-4AEB-B9F4-706CD11AED93}" presName="parentLeftMargin" presStyleLbl="node1" presStyleIdx="1" presStyleCnt="4"/>
      <dgm:spPr/>
    </dgm:pt>
    <dgm:pt modelId="{1C2D068C-1F1D-4CA6-94E5-8E547461575C}" type="pres">
      <dgm:prSet presAssocID="{987AC625-ED7C-4AEB-B9F4-706CD11AED93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2CC3ED53-1BDF-4E2F-BF70-77365ED84DFE}" type="pres">
      <dgm:prSet presAssocID="{987AC625-ED7C-4AEB-B9F4-706CD11AED93}" presName="negativeSpace" presStyleCnt="0"/>
      <dgm:spPr/>
    </dgm:pt>
    <dgm:pt modelId="{3DB787E7-4704-4F94-9EBA-3E30438126DD}" type="pres">
      <dgm:prSet presAssocID="{987AC625-ED7C-4AEB-B9F4-706CD11AED93}" presName="childText" presStyleLbl="conFgAcc1" presStyleIdx="2" presStyleCnt="4">
        <dgm:presLayoutVars>
          <dgm:bulletEnabled val="1"/>
        </dgm:presLayoutVars>
      </dgm:prSet>
      <dgm:spPr/>
    </dgm:pt>
    <dgm:pt modelId="{36C80751-F8F7-400E-BFD9-A0B073E8A4EE}" type="pres">
      <dgm:prSet presAssocID="{22E5B417-EA22-4DB1-85DC-C7E5A01C2569}" presName="spaceBetweenRectangles" presStyleCnt="0"/>
      <dgm:spPr/>
    </dgm:pt>
    <dgm:pt modelId="{D4FB0A62-736E-4607-9200-27730245E030}" type="pres">
      <dgm:prSet presAssocID="{38F7FC02-2D70-4083-89A3-5D4515E1EC54}" presName="parentLin" presStyleCnt="0"/>
      <dgm:spPr/>
    </dgm:pt>
    <dgm:pt modelId="{6B096F47-60DA-4CC2-A39D-98446EA2D0D7}" type="pres">
      <dgm:prSet presAssocID="{38F7FC02-2D70-4083-89A3-5D4515E1EC54}" presName="parentLeftMargin" presStyleLbl="node1" presStyleIdx="2" presStyleCnt="4"/>
      <dgm:spPr/>
    </dgm:pt>
    <dgm:pt modelId="{9BE0FD19-3EA6-4159-8C15-1648CC74A350}" type="pres">
      <dgm:prSet presAssocID="{38F7FC02-2D70-4083-89A3-5D4515E1EC54}" presName="parentText" presStyleLbl="node1" presStyleIdx="3" presStyleCnt="4" custScaleX="139626">
        <dgm:presLayoutVars>
          <dgm:chMax val="0"/>
          <dgm:bulletEnabled val="1"/>
        </dgm:presLayoutVars>
      </dgm:prSet>
      <dgm:spPr/>
    </dgm:pt>
    <dgm:pt modelId="{4CE0A077-7911-4B8A-AC7E-92A5C81E0F05}" type="pres">
      <dgm:prSet presAssocID="{38F7FC02-2D70-4083-89A3-5D4515E1EC54}" presName="negativeSpace" presStyleCnt="0"/>
      <dgm:spPr/>
    </dgm:pt>
    <dgm:pt modelId="{2C794DFB-1B09-4D10-B03A-F1ABC73F84B5}" type="pres">
      <dgm:prSet presAssocID="{38F7FC02-2D70-4083-89A3-5D4515E1EC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B31309-9070-46AE-B42D-A7C5EEA2BBC5}" type="presOf" srcId="{113F7DCB-679C-424D-8887-1EE7DF47EA51}" destId="{D46169A2-759E-4C9B-B894-9786B6243D59}" srcOrd="1" destOrd="0" presId="urn:microsoft.com/office/officeart/2005/8/layout/list1"/>
    <dgm:cxn modelId="{8573C468-A72D-42F3-8663-6B6A35D05967}" type="presOf" srcId="{113F7DCB-679C-424D-8887-1EE7DF47EA51}" destId="{EC251EB1-0F8C-4DBE-95C7-58D5ECF9E08C}" srcOrd="0" destOrd="0" presId="urn:microsoft.com/office/officeart/2005/8/layout/list1"/>
    <dgm:cxn modelId="{D988486C-FCC1-4F34-9BA5-7BAD5E361119}" srcId="{B4B7C695-ACFB-456F-A624-EDAF4EF5C836}" destId="{987AC625-ED7C-4AEB-B9F4-706CD11AED93}" srcOrd="2" destOrd="0" parTransId="{619FBA08-A211-4B01-8471-3C6E6B3095F0}" sibTransId="{22E5B417-EA22-4DB1-85DC-C7E5A01C2569}"/>
    <dgm:cxn modelId="{15956779-4BA4-4418-A117-F54069D53EE2}" type="presOf" srcId="{987AC625-ED7C-4AEB-B9F4-706CD11AED93}" destId="{E0E8055B-BBF6-4B58-8A7D-708630D981C3}" srcOrd="0" destOrd="0" presId="urn:microsoft.com/office/officeart/2005/8/layout/list1"/>
    <dgm:cxn modelId="{8F2B479D-5EDF-4C6B-A176-8FAE29E1F048}" type="presOf" srcId="{38F7FC02-2D70-4083-89A3-5D4515E1EC54}" destId="{6B096F47-60DA-4CC2-A39D-98446EA2D0D7}" srcOrd="0" destOrd="0" presId="urn:microsoft.com/office/officeart/2005/8/layout/list1"/>
    <dgm:cxn modelId="{A6226D9F-5C4D-4400-B725-79B737E71504}" type="presOf" srcId="{9D0D6846-FE74-4300-96A4-514A685B1948}" destId="{88DEC74D-0DFF-4416-AC0B-ABD90CD496FE}" srcOrd="1" destOrd="0" presId="urn:microsoft.com/office/officeart/2005/8/layout/list1"/>
    <dgm:cxn modelId="{A0EFB5A3-5B47-4D17-A1CE-98181F10EF37}" type="presOf" srcId="{B4B7C695-ACFB-456F-A624-EDAF4EF5C836}" destId="{2BBFB446-7687-4BDB-AEA2-6D159076C034}" srcOrd="0" destOrd="0" presId="urn:microsoft.com/office/officeart/2005/8/layout/list1"/>
    <dgm:cxn modelId="{DC0A24A9-7DBE-42C9-A4C8-D9EDAD90135D}" type="presOf" srcId="{987AC625-ED7C-4AEB-B9F4-706CD11AED93}" destId="{1C2D068C-1F1D-4CA6-94E5-8E547461575C}" srcOrd="1" destOrd="0" presId="urn:microsoft.com/office/officeart/2005/8/layout/list1"/>
    <dgm:cxn modelId="{19D40FB3-DC66-45E7-A007-768F4F1AECB7}" srcId="{B4B7C695-ACFB-456F-A624-EDAF4EF5C836}" destId="{38F7FC02-2D70-4083-89A3-5D4515E1EC54}" srcOrd="3" destOrd="0" parTransId="{9E8B376B-4EC1-400B-BF47-14B829B261AC}" sibTransId="{31B790B7-29C9-481B-A79D-C6958035C1FE}"/>
    <dgm:cxn modelId="{9DD4FCB4-1D02-4C9C-ADBF-90DEB265160B}" srcId="{B4B7C695-ACFB-456F-A624-EDAF4EF5C836}" destId="{113F7DCB-679C-424D-8887-1EE7DF47EA51}" srcOrd="0" destOrd="0" parTransId="{240ABF51-41DB-408F-A670-BB0BA68ACB55}" sibTransId="{F69DC636-3CEA-446A-9B6A-F99A8E1275A6}"/>
    <dgm:cxn modelId="{FF19EBCA-F1A0-4F5F-B12E-A17AF87B4ACD}" type="presOf" srcId="{38F7FC02-2D70-4083-89A3-5D4515E1EC54}" destId="{9BE0FD19-3EA6-4159-8C15-1648CC74A350}" srcOrd="1" destOrd="0" presId="urn:microsoft.com/office/officeart/2005/8/layout/list1"/>
    <dgm:cxn modelId="{E0BADCCC-C4EB-4B60-89E8-E718DC7D3D46}" type="presOf" srcId="{9D0D6846-FE74-4300-96A4-514A685B1948}" destId="{D6DFED4F-C364-421D-97B7-7E18DB677CEA}" srcOrd="0" destOrd="0" presId="urn:microsoft.com/office/officeart/2005/8/layout/list1"/>
    <dgm:cxn modelId="{81D1F3CE-E0F6-4CD6-AA31-0CB0EC180942}" srcId="{B4B7C695-ACFB-456F-A624-EDAF4EF5C836}" destId="{9D0D6846-FE74-4300-96A4-514A685B1948}" srcOrd="1" destOrd="0" parTransId="{6A54C0D5-A363-4248-B9D4-96C918047A4F}" sibTransId="{8E530A86-8C55-490D-B87A-2508380C776A}"/>
    <dgm:cxn modelId="{8B16701A-C416-402A-9D3E-9741EC14DC4E}" type="presParOf" srcId="{2BBFB446-7687-4BDB-AEA2-6D159076C034}" destId="{465C74A1-1652-4367-AD31-F264280AB3DF}" srcOrd="0" destOrd="0" presId="urn:microsoft.com/office/officeart/2005/8/layout/list1"/>
    <dgm:cxn modelId="{1C923D3A-FACF-4AE7-9426-4C6546933687}" type="presParOf" srcId="{465C74A1-1652-4367-AD31-F264280AB3DF}" destId="{EC251EB1-0F8C-4DBE-95C7-58D5ECF9E08C}" srcOrd="0" destOrd="0" presId="urn:microsoft.com/office/officeart/2005/8/layout/list1"/>
    <dgm:cxn modelId="{94BA6D58-B8F9-46D3-83F3-79BC0E48EAEC}" type="presParOf" srcId="{465C74A1-1652-4367-AD31-F264280AB3DF}" destId="{D46169A2-759E-4C9B-B894-9786B6243D59}" srcOrd="1" destOrd="0" presId="urn:microsoft.com/office/officeart/2005/8/layout/list1"/>
    <dgm:cxn modelId="{2649C15A-3D54-409D-A8E0-4CDCA40BCA25}" type="presParOf" srcId="{2BBFB446-7687-4BDB-AEA2-6D159076C034}" destId="{60C1318C-6AC6-4ED4-991D-C2430BAE4F7D}" srcOrd="1" destOrd="0" presId="urn:microsoft.com/office/officeart/2005/8/layout/list1"/>
    <dgm:cxn modelId="{3CDC50CD-2D05-4171-A519-E8C790440729}" type="presParOf" srcId="{2BBFB446-7687-4BDB-AEA2-6D159076C034}" destId="{C4F4E17E-CC9F-4253-8999-6118E240B848}" srcOrd="2" destOrd="0" presId="urn:microsoft.com/office/officeart/2005/8/layout/list1"/>
    <dgm:cxn modelId="{642A27EB-A579-433B-8A50-42885B35B64D}" type="presParOf" srcId="{2BBFB446-7687-4BDB-AEA2-6D159076C034}" destId="{3245193A-4CEB-4C0A-A715-ED3471E47220}" srcOrd="3" destOrd="0" presId="urn:microsoft.com/office/officeart/2005/8/layout/list1"/>
    <dgm:cxn modelId="{3BCA55B5-4FC5-4010-840E-A7D0638D31FD}" type="presParOf" srcId="{2BBFB446-7687-4BDB-AEA2-6D159076C034}" destId="{07D86F65-83E3-4B2B-8773-0891271DAF6B}" srcOrd="4" destOrd="0" presId="urn:microsoft.com/office/officeart/2005/8/layout/list1"/>
    <dgm:cxn modelId="{337C82A2-EC15-4F78-9DF1-655884935E29}" type="presParOf" srcId="{07D86F65-83E3-4B2B-8773-0891271DAF6B}" destId="{D6DFED4F-C364-421D-97B7-7E18DB677CEA}" srcOrd="0" destOrd="0" presId="urn:microsoft.com/office/officeart/2005/8/layout/list1"/>
    <dgm:cxn modelId="{FD24F3D4-7B44-43B6-A49B-91B237731199}" type="presParOf" srcId="{07D86F65-83E3-4B2B-8773-0891271DAF6B}" destId="{88DEC74D-0DFF-4416-AC0B-ABD90CD496FE}" srcOrd="1" destOrd="0" presId="urn:microsoft.com/office/officeart/2005/8/layout/list1"/>
    <dgm:cxn modelId="{ECFB0EEC-B29B-425E-BD03-7765631CAD7F}" type="presParOf" srcId="{2BBFB446-7687-4BDB-AEA2-6D159076C034}" destId="{1D807300-5704-4181-8A43-F7072219BCB5}" srcOrd="5" destOrd="0" presId="urn:microsoft.com/office/officeart/2005/8/layout/list1"/>
    <dgm:cxn modelId="{D4A725C8-8779-4607-B87B-41B4D408AEEE}" type="presParOf" srcId="{2BBFB446-7687-4BDB-AEA2-6D159076C034}" destId="{0B5B9748-0593-45A0-8DAD-43DA7724B613}" srcOrd="6" destOrd="0" presId="urn:microsoft.com/office/officeart/2005/8/layout/list1"/>
    <dgm:cxn modelId="{6EA48421-338E-4C04-8DFA-A87CD27042C7}" type="presParOf" srcId="{2BBFB446-7687-4BDB-AEA2-6D159076C034}" destId="{DC4846C8-84B3-436B-81CC-0E92A92A29B2}" srcOrd="7" destOrd="0" presId="urn:microsoft.com/office/officeart/2005/8/layout/list1"/>
    <dgm:cxn modelId="{E9FFB930-934F-4492-9DDE-F344F57C53AA}" type="presParOf" srcId="{2BBFB446-7687-4BDB-AEA2-6D159076C034}" destId="{D4AF7DED-F7DC-4EB4-96EA-E9735FB1C04E}" srcOrd="8" destOrd="0" presId="urn:microsoft.com/office/officeart/2005/8/layout/list1"/>
    <dgm:cxn modelId="{61F4DC68-0F96-4FB2-B935-E57C25FF2F54}" type="presParOf" srcId="{D4AF7DED-F7DC-4EB4-96EA-E9735FB1C04E}" destId="{E0E8055B-BBF6-4B58-8A7D-708630D981C3}" srcOrd="0" destOrd="0" presId="urn:microsoft.com/office/officeart/2005/8/layout/list1"/>
    <dgm:cxn modelId="{CCFA065D-7349-4A4E-9EF7-E356FDD91A12}" type="presParOf" srcId="{D4AF7DED-F7DC-4EB4-96EA-E9735FB1C04E}" destId="{1C2D068C-1F1D-4CA6-94E5-8E547461575C}" srcOrd="1" destOrd="0" presId="urn:microsoft.com/office/officeart/2005/8/layout/list1"/>
    <dgm:cxn modelId="{858B47EF-9BA6-4CF6-8F54-BBDFFF9D3BBC}" type="presParOf" srcId="{2BBFB446-7687-4BDB-AEA2-6D159076C034}" destId="{2CC3ED53-1BDF-4E2F-BF70-77365ED84DFE}" srcOrd="9" destOrd="0" presId="urn:microsoft.com/office/officeart/2005/8/layout/list1"/>
    <dgm:cxn modelId="{3AAD80A2-5CD2-4EF0-B21C-960DA8C062CE}" type="presParOf" srcId="{2BBFB446-7687-4BDB-AEA2-6D159076C034}" destId="{3DB787E7-4704-4F94-9EBA-3E30438126DD}" srcOrd="10" destOrd="0" presId="urn:microsoft.com/office/officeart/2005/8/layout/list1"/>
    <dgm:cxn modelId="{95060B7B-9281-4B34-AEE1-594AD944DF6A}" type="presParOf" srcId="{2BBFB446-7687-4BDB-AEA2-6D159076C034}" destId="{36C80751-F8F7-400E-BFD9-A0B073E8A4EE}" srcOrd="11" destOrd="0" presId="urn:microsoft.com/office/officeart/2005/8/layout/list1"/>
    <dgm:cxn modelId="{F2ABFAC3-E169-4DF3-9793-13C578A320A9}" type="presParOf" srcId="{2BBFB446-7687-4BDB-AEA2-6D159076C034}" destId="{D4FB0A62-736E-4607-9200-27730245E030}" srcOrd="12" destOrd="0" presId="urn:microsoft.com/office/officeart/2005/8/layout/list1"/>
    <dgm:cxn modelId="{62A0C1AF-A74F-474A-AE00-3293D97F2155}" type="presParOf" srcId="{D4FB0A62-736E-4607-9200-27730245E030}" destId="{6B096F47-60DA-4CC2-A39D-98446EA2D0D7}" srcOrd="0" destOrd="0" presId="urn:microsoft.com/office/officeart/2005/8/layout/list1"/>
    <dgm:cxn modelId="{1FA0CEDB-C924-4045-BDE0-06748445E63D}" type="presParOf" srcId="{D4FB0A62-736E-4607-9200-27730245E030}" destId="{9BE0FD19-3EA6-4159-8C15-1648CC74A350}" srcOrd="1" destOrd="0" presId="urn:microsoft.com/office/officeart/2005/8/layout/list1"/>
    <dgm:cxn modelId="{29428033-DB23-4F21-82BB-2CA2FBB8CB9E}" type="presParOf" srcId="{2BBFB446-7687-4BDB-AEA2-6D159076C034}" destId="{4CE0A077-7911-4B8A-AC7E-92A5C81E0F05}" srcOrd="13" destOrd="0" presId="urn:microsoft.com/office/officeart/2005/8/layout/list1"/>
    <dgm:cxn modelId="{942FE0EA-1D10-44B1-B3B7-3F4FC1FC7C45}" type="presParOf" srcId="{2BBFB446-7687-4BDB-AEA2-6D159076C034}" destId="{2C794DFB-1B09-4D10-B03A-F1ABC73F84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7A0F94-9943-488D-B070-9B52409873E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903D001-77B9-4B64-B148-7629180B7169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CCMS quick guides</a:t>
          </a:r>
        </a:p>
      </dgm:t>
    </dgm:pt>
    <dgm:pt modelId="{5105D484-2228-40A7-980F-3FE2F3120427}" type="parTrans" cxnId="{B9359EA9-571F-42FC-95CE-3153250C42B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924F5-4576-4D94-8414-3A45BBD8009B}" type="sibTrans" cxnId="{B9359EA9-571F-42FC-95CE-3153250C42B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5FA21-7407-40C3-8B83-94318D31668B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CCMS online training</a:t>
          </a:r>
        </a:p>
      </dgm:t>
    </dgm:pt>
    <dgm:pt modelId="{07641BB1-7A5B-44B1-A091-2D383C56E6B0}" type="parTrans" cxnId="{9833A21E-F4B4-4C63-8BAC-E34B4BEA8FE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2B056-1832-4B67-9EEE-12624659CE6B}" type="sibTrans" cxnId="{9833A21E-F4B4-4C63-8BAC-E34B4BEA8FE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607D9-DA5E-498B-A816-19E4C792CA7D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Online support webchat</a:t>
          </a:r>
        </a:p>
      </dgm:t>
    </dgm:pt>
    <dgm:pt modelId="{CD576DDE-DCE1-447E-87CA-860B6C637158}" type="parTrans" cxnId="{6AE6CC4D-60E7-49BE-9531-7E568A78E75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2A7C4-F034-49B1-9D72-3B6D53FFA723}" type="sibTrans" cxnId="{6AE6CC4D-60E7-49BE-9531-7E568A78E75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1B761-2EAE-4060-B997-897B8A0AB454}">
      <dgm:prSet phldrT="[Text]" custT="1"/>
      <dgm:spPr/>
      <dgm:t>
        <a:bodyPr/>
        <a:lstStyle/>
        <a:p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Getting started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8B28C-4935-4F50-BCE4-E024D580B7C5}" type="parTrans" cxnId="{94B27C50-0014-4CBA-B7B6-C64D7D0E86A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6C6AA-D61E-4DB7-8F24-DB807BB6209B}" type="sibTrans" cxnId="{94B27C50-0014-4CBA-B7B6-C64D7D0E86A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85949-804E-49A1-836B-8DFF89B28D1C}">
      <dgm:prSet custT="1"/>
      <dgm:spPr/>
      <dgm:t>
        <a:bodyPr/>
        <a:lstStyle/>
        <a:p>
          <a:r>
            <a:rPr lang="en-GB" sz="1400" b="0">
              <a:latin typeface="Arial" panose="020B0604020202020204" pitchFamily="34" charset="0"/>
              <a:cs typeface="Arial" panose="020B0604020202020204" pitchFamily="34" charset="0"/>
            </a:rPr>
            <a:t>Making an initial application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E708F-9538-449D-ABCD-301AA0C1193B}" type="parTrans" cxnId="{E16289D1-8C8A-431D-B5F3-729C26861F1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DAE82-AE4A-42FB-89B0-08E5548C74E5}" type="sibTrans" cxnId="{E16289D1-8C8A-431D-B5F3-729C26861F1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D38A0-24D4-4571-A148-E4D053608494}">
      <dgm:prSet custT="1"/>
      <dgm:spPr/>
      <dgm:t>
        <a:bodyPr/>
        <a:lstStyle/>
        <a:p>
          <a:r>
            <a:rPr lang="en-GB" sz="1400" b="0">
              <a:latin typeface="Arial" panose="020B0604020202020204" pitchFamily="34" charset="0"/>
              <a:cs typeface="Arial" panose="020B0604020202020204" pitchFamily="34" charset="0"/>
            </a:rPr>
            <a:t>Managing live cases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8974F-1BF2-4B72-BD73-438CE544C779}" type="parTrans" cxnId="{7F39B38F-F826-42D0-92AE-68F97DFEDAB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EE840-ADD9-49EE-9B5A-58305A8368F7}" type="sibTrans" cxnId="{7F39B38F-F826-42D0-92AE-68F97DFEDAB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64F65-0C11-4B9A-9070-545D36CE1AA1}">
      <dgm:prSet custT="1"/>
      <dgm:spPr/>
      <dgm:t>
        <a:bodyPr/>
        <a:lstStyle/>
        <a:p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Closing cases and billing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8E64D-EF5B-4C0F-A47F-BF1F2BE50C6E}" type="parTrans" cxnId="{8A752DE8-D3B8-4935-9962-981B7991D29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15245-ACF7-47F3-A0EC-1764BC3D211A}" type="sibTrans" cxnId="{8A752DE8-D3B8-4935-9962-981B7991D29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8A4AA-338B-4A09-85F7-2FFE97723D88}">
      <dgm:prSet custT="1"/>
      <dgm:spPr/>
      <dgm:t>
        <a:bodyPr/>
        <a:lstStyle/>
        <a:p>
          <a:r>
            <a:rPr lang="en-GB" sz="1400" b="0">
              <a:latin typeface="Arial" panose="020B0604020202020204" pitchFamily="34" charset="0"/>
              <a:cs typeface="Arial" panose="020B0604020202020204" pitchFamily="34" charset="0"/>
            </a:rPr>
            <a:t>Advanced billing</a:t>
          </a:r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D0F4C-B336-496E-AC94-6A7947AC7158}" type="parTrans" cxnId="{62481F98-A690-4954-8BCA-4E800759082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7DE04-30F6-4E94-8C9C-8707D0C7D80F}" type="sibTrans" cxnId="{62481F98-A690-4954-8BCA-4E800759082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B96FE-7BE0-4FF6-9588-FEE09EE1D715}">
      <dgm:prSet custT="1"/>
      <dgm:spPr/>
      <dgm:t>
        <a:bodyPr/>
        <a:lstStyle/>
        <a:p>
          <a:r>
            <a:rPr lang="en-GB" sz="1400" b="0">
              <a:latin typeface="Arial" panose="020B0604020202020204" pitchFamily="34" charset="0"/>
              <a:cs typeface="Arial" panose="020B0604020202020204" pitchFamily="34" charset="0"/>
            </a:rPr>
            <a:t>Exceptional case funding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96499-BED7-4019-A8CA-AE1D7F79A516}" type="parTrans" cxnId="{E5320AEA-CC41-4D07-81D1-E6DFE3E25BB0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00A57-18F3-4677-8B01-084EC67EF5F9}" type="sibTrans" cxnId="{E5320AEA-CC41-4D07-81D1-E6DFE3E25BB0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E2AA7-4C54-4CD7-9554-B6313759BBEB}">
      <dgm:prSet custT="1"/>
      <dgm:spPr/>
      <dgm:t>
        <a:bodyPr/>
        <a:lstStyle/>
        <a:p>
          <a:r>
            <a:rPr lang="en-GB" sz="1400" b="0">
              <a:latin typeface="Arial" panose="020B0604020202020204" pitchFamily="34" charset="0"/>
              <a:cs typeface="Arial" panose="020B0604020202020204" pitchFamily="34" charset="0"/>
            </a:rPr>
            <a:t>High-cost cases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5B459-D82C-46B0-9D4D-38B07D7B051C}" type="parTrans" cxnId="{89BDB26E-5EBF-491A-AD44-32C44EFDF81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E021F-4C11-4F6E-8DD3-E6D522A57485}" type="sibTrans" cxnId="{89BDB26E-5EBF-491A-AD44-32C44EFDF81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1E7F4-207C-4532-BE92-0B91E3812AEF}">
      <dgm:prSet phldrT="[Text]" custT="1"/>
      <dgm:spPr/>
      <dgm:t>
        <a:bodyPr/>
        <a:lstStyle/>
        <a:p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Sign up on Eventbrite: </a:t>
          </a:r>
          <a:r>
            <a:rPr lang="en-GB" sz="1400" b="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https://www.eventbrite.co.uk/o/legal-aid-agency-6102545875</a:t>
          </a:r>
          <a:r>
            <a:rPr lang="en-GB" sz="14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B3AF0-DBD9-42FE-9A0E-669F80675BF1}" type="parTrans" cxnId="{041AB0CE-774B-4D94-BC5A-838DD180EF6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02800-B0BF-49E0-B04C-4213D8AA6B7D}" type="sibTrans" cxnId="{041AB0CE-774B-4D94-BC5A-838DD180EF6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4A7F1-7330-4156-9E4E-8219BBCCC328}">
      <dgm:prSet phldrT="[Text]" custT="1"/>
      <dgm:spPr/>
      <dgm:t>
        <a:bodyPr/>
        <a:lstStyle/>
        <a:p>
          <a:r>
            <a:rPr lang="en-GB" sz="1400" b="0">
              <a:latin typeface="Arial" panose="020B0604020202020204" pitchFamily="34" charset="0"/>
              <a:cs typeface="Arial" panose="020B0604020202020204" pitchFamily="34" charset="0"/>
            </a:rPr>
            <a:t>Use Webchat if you need help with IT system issues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AC993-305C-4231-B73C-9C7510412364}" type="parTrans" cxnId="{6B4D19FD-C899-4A7D-A758-492B3E1B7CB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A7B3B-23F4-4639-A1B2-397B5A39A2CC}" type="sibTrans" cxnId="{6B4D19FD-C899-4A7D-A758-492B3E1B7CBF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837C9-A63D-4DD1-B3EB-3077CCC35EC0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Webinar recordings</a:t>
          </a:r>
        </a:p>
      </dgm:t>
    </dgm:pt>
    <dgm:pt modelId="{46136BEC-E322-4241-BAC6-6E966BE94970}" type="parTrans" cxnId="{E73DC304-2000-47BF-8160-CF4787B82B2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225F3-449F-4414-A206-5BD0BCAF3BE4}" type="sibTrans" cxnId="{E73DC304-2000-47BF-8160-CF4787B82B2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9AED3-9642-4231-9414-A163FE56213F}">
      <dgm:prSet phldrT="[Text]" custT="1"/>
      <dgm:spPr/>
      <dgm:t>
        <a:bodyPr/>
        <a:lstStyle/>
        <a:p>
          <a:r>
            <a:rPr lang="en-GB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Our ‘Help Us Say Yes’ webinars focus on areas where there have been high enquiry levels, issues raised and helping providers in ‘getting it right first time’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18A9EB-354F-4518-8901-A1D2FB401D12}" type="parTrans" cxnId="{F5CC668D-2CB7-4F08-AFAD-FFB6DC4E017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165DB-1B91-431C-8AA5-D59D242AA0DB}" type="sibTrans" cxnId="{F5CC668D-2CB7-4F08-AFAD-FFB6DC4E017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54E38-07B6-4E72-9528-1454F1781046}">
      <dgm:prSet custT="1"/>
      <dgm:spPr/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Popular sessions are posted on the training website: </a:t>
          </a:r>
          <a:r>
            <a:rPr lang="en-GB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11100-F516-499D-82AD-6F30B0BF5D2F}" type="parTrans" cxnId="{F99E6262-1E76-4034-BDFA-EFAA77E5AB7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794E0-BAF1-4823-B426-B904F28D80D0}" type="sibTrans" cxnId="{F99E6262-1E76-4034-BDFA-EFAA77E5AB7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9BFF8-089E-437C-B8F8-27BE1F2A5383}">
      <dgm:prSet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Eligibility calculator</a:t>
          </a:r>
        </a:p>
      </dgm:t>
    </dgm:pt>
    <dgm:pt modelId="{7C24C900-5464-417D-AEDB-FBA0EB601712}" type="parTrans" cxnId="{287089F9-FA2E-449B-9C39-28774CC47F8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AD424-D683-422B-96C0-FB4D8E83A91A}" type="sibTrans" cxnId="{287089F9-FA2E-449B-9C39-28774CC47F8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FACF6-E60A-4CDB-8A6C-69675B74424E}">
      <dgm:prSet custT="1"/>
      <dgm:spPr/>
      <dgm:t>
        <a:bodyPr/>
        <a:lstStyle/>
        <a:p>
          <a:pPr>
            <a:buClr>
              <a:schemeClr val="tx1"/>
            </a:buClr>
          </a:pPr>
          <a:r>
            <a:rPr lang="en-GB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Course: CCMS Provider: Means assessments and contributions (justice.gov.uk)</a:t>
          </a:r>
          <a:endParaRPr lang="en-GB" sz="14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4501E5-19B3-4F55-BA9E-291A457F42E1}" type="parTrans" cxnId="{BDCF0F45-CF5A-4193-A4F1-2B7F9C3049B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768D1-E01C-4740-8226-451B684CEB74}" type="sibTrans" cxnId="{BDCF0F45-CF5A-4193-A4F1-2B7F9C3049B5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5C630-1CB8-4BEF-B1DF-09E407E2B3AD}" type="pres">
      <dgm:prSet presAssocID="{7F7A0F94-9943-488D-B070-9B52409873E8}" presName="linear" presStyleCnt="0">
        <dgm:presLayoutVars>
          <dgm:dir/>
          <dgm:animLvl val="lvl"/>
          <dgm:resizeHandles val="exact"/>
        </dgm:presLayoutVars>
      </dgm:prSet>
      <dgm:spPr/>
    </dgm:pt>
    <dgm:pt modelId="{80B12DC1-4B92-4F05-B0C2-A0CD0C5C606D}" type="pres">
      <dgm:prSet presAssocID="{1903D001-77B9-4B64-B148-7629180B7169}" presName="parentLin" presStyleCnt="0"/>
      <dgm:spPr/>
    </dgm:pt>
    <dgm:pt modelId="{8BB1F541-2997-4370-9144-8F2AE9C61A43}" type="pres">
      <dgm:prSet presAssocID="{1903D001-77B9-4B64-B148-7629180B7169}" presName="parentLeftMargin" presStyleLbl="node1" presStyleIdx="0" presStyleCnt="5"/>
      <dgm:spPr/>
    </dgm:pt>
    <dgm:pt modelId="{1FD60EA7-6D15-43A9-9232-45A5B3B34907}" type="pres">
      <dgm:prSet presAssocID="{1903D001-77B9-4B64-B148-7629180B71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84F3C20-D060-47F6-8BA1-CEAEB28EC3A1}" type="pres">
      <dgm:prSet presAssocID="{1903D001-77B9-4B64-B148-7629180B7169}" presName="negativeSpace" presStyleCnt="0"/>
      <dgm:spPr/>
    </dgm:pt>
    <dgm:pt modelId="{36E33FC2-7BD5-4091-AF98-4662D9190ABB}" type="pres">
      <dgm:prSet presAssocID="{1903D001-77B9-4B64-B148-7629180B7169}" presName="childText" presStyleLbl="conFgAcc1" presStyleIdx="0" presStyleCnt="5">
        <dgm:presLayoutVars>
          <dgm:bulletEnabled val="1"/>
        </dgm:presLayoutVars>
      </dgm:prSet>
      <dgm:spPr/>
    </dgm:pt>
    <dgm:pt modelId="{EB8A2BD2-7107-4E65-924C-77149BACA523}" type="pres">
      <dgm:prSet presAssocID="{2DC924F5-4576-4D94-8414-3A45BBD8009B}" presName="spaceBetweenRectangles" presStyleCnt="0"/>
      <dgm:spPr/>
    </dgm:pt>
    <dgm:pt modelId="{963B217E-66A2-4890-A54C-14A198A97439}" type="pres">
      <dgm:prSet presAssocID="{5635FA21-7407-40C3-8B83-94318D31668B}" presName="parentLin" presStyleCnt="0"/>
      <dgm:spPr/>
    </dgm:pt>
    <dgm:pt modelId="{CB9C582D-4FCA-4FBA-98E0-B8BD0FE07C17}" type="pres">
      <dgm:prSet presAssocID="{5635FA21-7407-40C3-8B83-94318D31668B}" presName="parentLeftMargin" presStyleLbl="node1" presStyleIdx="0" presStyleCnt="5"/>
      <dgm:spPr/>
    </dgm:pt>
    <dgm:pt modelId="{F7541963-B8B2-40BB-87AD-F544FB8004E7}" type="pres">
      <dgm:prSet presAssocID="{5635FA21-7407-40C3-8B83-94318D31668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4FAEDEE-FAC6-4389-93CB-919080BB8667}" type="pres">
      <dgm:prSet presAssocID="{5635FA21-7407-40C3-8B83-94318D31668B}" presName="negativeSpace" presStyleCnt="0"/>
      <dgm:spPr/>
    </dgm:pt>
    <dgm:pt modelId="{FDD6C46F-6700-4C88-B644-8F69888EA8BF}" type="pres">
      <dgm:prSet presAssocID="{5635FA21-7407-40C3-8B83-94318D31668B}" presName="childText" presStyleLbl="conFgAcc1" presStyleIdx="1" presStyleCnt="5">
        <dgm:presLayoutVars>
          <dgm:bulletEnabled val="1"/>
        </dgm:presLayoutVars>
      </dgm:prSet>
      <dgm:spPr/>
    </dgm:pt>
    <dgm:pt modelId="{78F4FD4C-E4EC-4037-AB8E-9F7FC7565C39}" type="pres">
      <dgm:prSet presAssocID="{30A2B056-1832-4B67-9EEE-12624659CE6B}" presName="spaceBetweenRectangles" presStyleCnt="0"/>
      <dgm:spPr/>
    </dgm:pt>
    <dgm:pt modelId="{6B207600-6C50-4036-B52D-A0D419FC9063}" type="pres">
      <dgm:prSet presAssocID="{19A607D9-DA5E-498B-A816-19E4C792CA7D}" presName="parentLin" presStyleCnt="0"/>
      <dgm:spPr/>
    </dgm:pt>
    <dgm:pt modelId="{7AA60D0D-F326-4BE4-B9DB-FA96F432D648}" type="pres">
      <dgm:prSet presAssocID="{19A607D9-DA5E-498B-A816-19E4C792CA7D}" presName="parentLeftMargin" presStyleLbl="node1" presStyleIdx="1" presStyleCnt="5"/>
      <dgm:spPr/>
    </dgm:pt>
    <dgm:pt modelId="{942217EA-5C9D-4FBE-9AA8-B0DFB47F635C}" type="pres">
      <dgm:prSet presAssocID="{19A607D9-DA5E-498B-A816-19E4C792CA7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EF89BC-8357-4EC7-8443-BF6465EE8C3A}" type="pres">
      <dgm:prSet presAssocID="{19A607D9-DA5E-498B-A816-19E4C792CA7D}" presName="negativeSpace" presStyleCnt="0"/>
      <dgm:spPr/>
    </dgm:pt>
    <dgm:pt modelId="{8CEFA342-DCCD-4E1E-951E-8DE48BF022C8}" type="pres">
      <dgm:prSet presAssocID="{19A607D9-DA5E-498B-A816-19E4C792CA7D}" presName="childText" presStyleLbl="conFgAcc1" presStyleIdx="2" presStyleCnt="5">
        <dgm:presLayoutVars>
          <dgm:bulletEnabled val="1"/>
        </dgm:presLayoutVars>
      </dgm:prSet>
      <dgm:spPr/>
    </dgm:pt>
    <dgm:pt modelId="{7E240482-B56E-44E1-B1CB-AD59CF49F19B}" type="pres">
      <dgm:prSet presAssocID="{60B2A7C4-F034-49B1-9D72-3B6D53FFA723}" presName="spaceBetweenRectangles" presStyleCnt="0"/>
      <dgm:spPr/>
    </dgm:pt>
    <dgm:pt modelId="{4A9766CF-345E-40F6-8855-A557B7E632F6}" type="pres">
      <dgm:prSet presAssocID="{BD9837C9-A63D-4DD1-B3EB-3077CCC35EC0}" presName="parentLin" presStyleCnt="0"/>
      <dgm:spPr/>
    </dgm:pt>
    <dgm:pt modelId="{33D26D25-3934-4F59-9D49-F476DA02A442}" type="pres">
      <dgm:prSet presAssocID="{BD9837C9-A63D-4DD1-B3EB-3077CCC35EC0}" presName="parentLeftMargin" presStyleLbl="node1" presStyleIdx="2" presStyleCnt="5"/>
      <dgm:spPr/>
    </dgm:pt>
    <dgm:pt modelId="{89153C2A-6DB8-4D46-8144-1B452B78A2F6}" type="pres">
      <dgm:prSet presAssocID="{BD9837C9-A63D-4DD1-B3EB-3077CCC35EC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E152A4-9953-42D6-9943-996983F6A5B7}" type="pres">
      <dgm:prSet presAssocID="{BD9837C9-A63D-4DD1-B3EB-3077CCC35EC0}" presName="negativeSpace" presStyleCnt="0"/>
      <dgm:spPr/>
    </dgm:pt>
    <dgm:pt modelId="{A1DF987A-9368-4AE2-A41C-31344198CF61}" type="pres">
      <dgm:prSet presAssocID="{BD9837C9-A63D-4DD1-B3EB-3077CCC35EC0}" presName="childText" presStyleLbl="conFgAcc1" presStyleIdx="3" presStyleCnt="5">
        <dgm:presLayoutVars>
          <dgm:bulletEnabled val="1"/>
        </dgm:presLayoutVars>
      </dgm:prSet>
      <dgm:spPr/>
    </dgm:pt>
    <dgm:pt modelId="{0F59E053-D5A7-406A-A695-168A921438A5}" type="pres">
      <dgm:prSet presAssocID="{63C225F3-449F-4414-A206-5BD0BCAF3BE4}" presName="spaceBetweenRectangles" presStyleCnt="0"/>
      <dgm:spPr/>
    </dgm:pt>
    <dgm:pt modelId="{59D78D89-75C3-46FC-A660-F6D0A91FA8C4}" type="pres">
      <dgm:prSet presAssocID="{C439BFF8-089E-437C-B8F8-27BE1F2A5383}" presName="parentLin" presStyleCnt="0"/>
      <dgm:spPr/>
    </dgm:pt>
    <dgm:pt modelId="{47020497-11DA-45E7-A36B-4593E6A6737B}" type="pres">
      <dgm:prSet presAssocID="{C439BFF8-089E-437C-B8F8-27BE1F2A5383}" presName="parentLeftMargin" presStyleLbl="node1" presStyleIdx="3" presStyleCnt="5"/>
      <dgm:spPr/>
    </dgm:pt>
    <dgm:pt modelId="{BC7CEFBF-495A-4993-BBF8-D4D7F38BCD0C}" type="pres">
      <dgm:prSet presAssocID="{C439BFF8-089E-437C-B8F8-27BE1F2A538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3C8F42E-6BEA-40EA-932B-E1AFFED0F2EF}" type="pres">
      <dgm:prSet presAssocID="{C439BFF8-089E-437C-B8F8-27BE1F2A5383}" presName="negativeSpace" presStyleCnt="0"/>
      <dgm:spPr/>
    </dgm:pt>
    <dgm:pt modelId="{16505823-B8FB-41A3-876C-5A2C6C3026B2}" type="pres">
      <dgm:prSet presAssocID="{C439BFF8-089E-437C-B8F8-27BE1F2A538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D9A8302-3209-43A3-BB34-647F205E265F}" type="presOf" srcId="{8F954E38-07B6-4E72-9528-1454F1781046}" destId="{A1DF987A-9368-4AE2-A41C-31344198CF61}" srcOrd="0" destOrd="1" presId="urn:microsoft.com/office/officeart/2005/8/layout/list1"/>
    <dgm:cxn modelId="{E73DC304-2000-47BF-8160-CF4787B82B2D}" srcId="{7F7A0F94-9943-488D-B070-9B52409873E8}" destId="{BD9837C9-A63D-4DD1-B3EB-3077CCC35EC0}" srcOrd="3" destOrd="0" parTransId="{46136BEC-E322-4241-BAC6-6E966BE94970}" sibTransId="{63C225F3-449F-4414-A206-5BD0BCAF3BE4}"/>
    <dgm:cxn modelId="{F97C6B16-8B2A-49D9-8776-958981CFB234}" type="presOf" srcId="{5635FA21-7407-40C3-8B83-94318D31668B}" destId="{CB9C582D-4FCA-4FBA-98E0-B8BD0FE07C17}" srcOrd="0" destOrd="0" presId="urn:microsoft.com/office/officeart/2005/8/layout/list1"/>
    <dgm:cxn modelId="{405E6118-F274-4714-9AB1-D3303D153406}" type="presOf" srcId="{5635FA21-7407-40C3-8B83-94318D31668B}" destId="{F7541963-B8B2-40BB-87AD-F544FB8004E7}" srcOrd="1" destOrd="0" presId="urn:microsoft.com/office/officeart/2005/8/layout/list1"/>
    <dgm:cxn modelId="{03B4001D-FBAB-4B84-B366-7204D08BE934}" type="presOf" srcId="{1903D001-77B9-4B64-B148-7629180B7169}" destId="{8BB1F541-2997-4370-9144-8F2AE9C61A43}" srcOrd="0" destOrd="0" presId="urn:microsoft.com/office/officeart/2005/8/layout/list1"/>
    <dgm:cxn modelId="{9833A21E-F4B4-4C63-8BAC-E34B4BEA8FE2}" srcId="{7F7A0F94-9943-488D-B070-9B52409873E8}" destId="{5635FA21-7407-40C3-8B83-94318D31668B}" srcOrd="1" destOrd="0" parTransId="{07641BB1-7A5B-44B1-A091-2D383C56E6B0}" sibTransId="{30A2B056-1832-4B67-9EEE-12624659CE6B}"/>
    <dgm:cxn modelId="{BCCA6531-8049-496F-AAF8-0B5DA4B8CFAA}" type="presOf" srcId="{7D24A7F1-7330-4156-9E4E-8219BBCCC328}" destId="{8CEFA342-DCCD-4E1E-951E-8DE48BF022C8}" srcOrd="0" destOrd="0" presId="urn:microsoft.com/office/officeart/2005/8/layout/list1"/>
    <dgm:cxn modelId="{FBF5883A-FAE9-489D-AE6D-5847466763DA}" type="presOf" srcId="{55DE2AA7-4C54-4CD7-9554-B6313759BBEB}" destId="{36E33FC2-7BD5-4091-AF98-4662D9190ABB}" srcOrd="0" destOrd="6" presId="urn:microsoft.com/office/officeart/2005/8/layout/list1"/>
    <dgm:cxn modelId="{F99E6262-1E76-4034-BDFA-EFAA77E5AB79}" srcId="{BD9837C9-A63D-4DD1-B3EB-3077CCC35EC0}" destId="{8F954E38-07B6-4E72-9528-1454F1781046}" srcOrd="1" destOrd="0" parTransId="{C7E11100-F516-499D-82AD-6F30B0BF5D2F}" sibTransId="{AA4794E0-BAF1-4823-B426-B904F28D80D0}"/>
    <dgm:cxn modelId="{BDCF0F45-CF5A-4193-A4F1-2B7F9C3049B5}" srcId="{C439BFF8-089E-437C-B8F8-27BE1F2A5383}" destId="{FE1FACF6-E60A-4CDB-8A6C-69675B74424E}" srcOrd="0" destOrd="0" parTransId="{DC4501E5-19B3-4F55-BA9E-291A457F42E1}" sibTransId="{20A768D1-E01C-4740-8226-451B684CEB74}"/>
    <dgm:cxn modelId="{116D1148-194D-48DA-A15C-7A9C27E0EDB9}" type="presOf" srcId="{19A607D9-DA5E-498B-A816-19E4C792CA7D}" destId="{7AA60D0D-F326-4BE4-B9DB-FA96F432D648}" srcOrd="0" destOrd="0" presId="urn:microsoft.com/office/officeart/2005/8/layout/list1"/>
    <dgm:cxn modelId="{6AE6CC4D-60E7-49BE-9531-7E568A78E752}" srcId="{7F7A0F94-9943-488D-B070-9B52409873E8}" destId="{19A607D9-DA5E-498B-A816-19E4C792CA7D}" srcOrd="2" destOrd="0" parTransId="{CD576DDE-DCE1-447E-87CA-860B6C637158}" sibTransId="{60B2A7C4-F034-49B1-9D72-3B6D53FFA723}"/>
    <dgm:cxn modelId="{BEAA664E-D632-4FF0-A7AB-D03EBFD0DD54}" type="presOf" srcId="{BD9837C9-A63D-4DD1-B3EB-3077CCC35EC0}" destId="{33D26D25-3934-4F59-9D49-F476DA02A442}" srcOrd="0" destOrd="0" presId="urn:microsoft.com/office/officeart/2005/8/layout/list1"/>
    <dgm:cxn modelId="{1BA6A46E-B5F1-4717-A4D2-E7F9CA21F897}" type="presOf" srcId="{19A607D9-DA5E-498B-A816-19E4C792CA7D}" destId="{942217EA-5C9D-4FBE-9AA8-B0DFB47F635C}" srcOrd="1" destOrd="0" presId="urn:microsoft.com/office/officeart/2005/8/layout/list1"/>
    <dgm:cxn modelId="{89BDB26E-5EBF-491A-AD44-32C44EFDF818}" srcId="{1903D001-77B9-4B64-B148-7629180B7169}" destId="{55DE2AA7-4C54-4CD7-9554-B6313759BBEB}" srcOrd="6" destOrd="0" parTransId="{BB85B459-D82C-46B0-9D4D-38B07D7B051C}" sibTransId="{4E1E021F-4C11-4F6E-8DD3-E6D522A57485}"/>
    <dgm:cxn modelId="{94B27C50-0014-4CBA-B7B6-C64D7D0E86AB}" srcId="{1903D001-77B9-4B64-B148-7629180B7169}" destId="{A991B761-2EAE-4060-B997-897B8A0AB454}" srcOrd="0" destOrd="0" parTransId="{C0F8B28C-4935-4F50-BCE4-E024D580B7C5}" sibTransId="{73C6C6AA-D61E-4DB7-8F24-DB807BB6209B}"/>
    <dgm:cxn modelId="{C1082B56-F254-4CB1-8757-F0EED8502253}" type="presOf" srcId="{BEB64F65-0C11-4B9A-9070-545D36CE1AA1}" destId="{36E33FC2-7BD5-4091-AF98-4662D9190ABB}" srcOrd="0" destOrd="3" presId="urn:microsoft.com/office/officeart/2005/8/layout/list1"/>
    <dgm:cxn modelId="{54AFFB56-9FEB-490A-9B0D-5007505A51B6}" type="presOf" srcId="{C439BFF8-089E-437C-B8F8-27BE1F2A5383}" destId="{47020497-11DA-45E7-A36B-4593E6A6737B}" srcOrd="0" destOrd="0" presId="urn:microsoft.com/office/officeart/2005/8/layout/list1"/>
    <dgm:cxn modelId="{7015337F-BDCF-452B-9314-66808BD3D243}" type="presOf" srcId="{D4E9AED3-9642-4231-9414-A163FE56213F}" destId="{A1DF987A-9368-4AE2-A41C-31344198CF61}" srcOrd="0" destOrd="0" presId="urn:microsoft.com/office/officeart/2005/8/layout/list1"/>
    <dgm:cxn modelId="{13AE9D80-0A53-438F-A7FD-3C91C4B41482}" type="presOf" srcId="{7F7A0F94-9943-488D-B070-9B52409873E8}" destId="{5F75C630-1CB8-4BEF-B1DF-09E407E2B3AD}" srcOrd="0" destOrd="0" presId="urn:microsoft.com/office/officeart/2005/8/layout/list1"/>
    <dgm:cxn modelId="{F5CC668D-2CB7-4F08-AFAD-FFB6DC4E017B}" srcId="{BD9837C9-A63D-4DD1-B3EB-3077CCC35EC0}" destId="{D4E9AED3-9642-4231-9414-A163FE56213F}" srcOrd="0" destOrd="0" parTransId="{DF18A9EB-354F-4518-8901-A1D2FB401D12}" sibTransId="{37D165DB-1B91-431C-8AA5-D59D242AA0DB}"/>
    <dgm:cxn modelId="{7F39B38F-F826-42D0-92AE-68F97DFEDABD}" srcId="{1903D001-77B9-4B64-B148-7629180B7169}" destId="{624D38A0-24D4-4571-A148-E4D053608494}" srcOrd="2" destOrd="0" parTransId="{12B8974F-1BF2-4B72-BD73-438CE544C779}" sibTransId="{C77EE840-ADD9-49EE-9B5A-58305A8368F7}"/>
    <dgm:cxn modelId="{62481F98-A690-4954-8BCA-4E800759082D}" srcId="{1903D001-77B9-4B64-B148-7629180B7169}" destId="{4878A4AA-338B-4A09-85F7-2FFE97723D88}" srcOrd="4" destOrd="0" parTransId="{731D0F4C-B336-496E-AC94-6A7947AC7158}" sibTransId="{3627DE04-30F6-4E94-8C9C-8707D0C7D80F}"/>
    <dgm:cxn modelId="{B0369AA8-D06D-4B2C-A30F-B405FCE033A4}" type="presOf" srcId="{747B96FE-7BE0-4FF6-9588-FEE09EE1D715}" destId="{36E33FC2-7BD5-4091-AF98-4662D9190ABB}" srcOrd="0" destOrd="5" presId="urn:microsoft.com/office/officeart/2005/8/layout/list1"/>
    <dgm:cxn modelId="{B9359EA9-571F-42FC-95CE-3153250C42BF}" srcId="{7F7A0F94-9943-488D-B070-9B52409873E8}" destId="{1903D001-77B9-4B64-B148-7629180B7169}" srcOrd="0" destOrd="0" parTransId="{5105D484-2228-40A7-980F-3FE2F3120427}" sibTransId="{2DC924F5-4576-4D94-8414-3A45BBD8009B}"/>
    <dgm:cxn modelId="{FC1F08AC-A089-4A8B-B303-E76452B7067A}" type="presOf" srcId="{624D38A0-24D4-4571-A148-E4D053608494}" destId="{36E33FC2-7BD5-4091-AF98-4662D9190ABB}" srcOrd="0" destOrd="2" presId="urn:microsoft.com/office/officeart/2005/8/layout/list1"/>
    <dgm:cxn modelId="{5C8BB3AD-3DC7-4824-BAE5-B3E94615580C}" type="presOf" srcId="{FE1FACF6-E60A-4CDB-8A6C-69675B74424E}" destId="{16505823-B8FB-41A3-876C-5A2C6C3026B2}" srcOrd="0" destOrd="0" presId="urn:microsoft.com/office/officeart/2005/8/layout/list1"/>
    <dgm:cxn modelId="{29FAFDB0-3823-4AE6-9537-7ACE72E90521}" type="presOf" srcId="{FDB1E7F4-207C-4532-BE92-0B91E3812AEF}" destId="{FDD6C46F-6700-4C88-B644-8F69888EA8BF}" srcOrd="0" destOrd="0" presId="urn:microsoft.com/office/officeart/2005/8/layout/list1"/>
    <dgm:cxn modelId="{B0822BC2-9BBA-4D40-B690-ECE8ED33D679}" type="presOf" srcId="{2AE85949-804E-49A1-836B-8DFF89B28D1C}" destId="{36E33FC2-7BD5-4091-AF98-4662D9190ABB}" srcOrd="0" destOrd="1" presId="urn:microsoft.com/office/officeart/2005/8/layout/list1"/>
    <dgm:cxn modelId="{041AB0CE-774B-4D94-BC5A-838DD180EF6F}" srcId="{5635FA21-7407-40C3-8B83-94318D31668B}" destId="{FDB1E7F4-207C-4532-BE92-0B91E3812AEF}" srcOrd="0" destOrd="0" parTransId="{EFFB3AF0-DBD9-42FE-9A0E-669F80675BF1}" sibTransId="{11202800-B0BF-49E0-B04C-4213D8AA6B7D}"/>
    <dgm:cxn modelId="{634DFCCF-9296-4E09-A48C-6264E8B59332}" type="presOf" srcId="{C439BFF8-089E-437C-B8F8-27BE1F2A5383}" destId="{BC7CEFBF-495A-4993-BBF8-D4D7F38BCD0C}" srcOrd="1" destOrd="0" presId="urn:microsoft.com/office/officeart/2005/8/layout/list1"/>
    <dgm:cxn modelId="{E16289D1-8C8A-431D-B5F3-729C26861F1E}" srcId="{1903D001-77B9-4B64-B148-7629180B7169}" destId="{2AE85949-804E-49A1-836B-8DFF89B28D1C}" srcOrd="1" destOrd="0" parTransId="{10CE708F-9538-449D-ABCD-301AA0C1193B}" sibTransId="{640DAE82-AE4A-42FB-89B0-08E5548C74E5}"/>
    <dgm:cxn modelId="{7A6F4BDA-2B39-4DD2-9BA7-09ECC2205886}" type="presOf" srcId="{1903D001-77B9-4B64-B148-7629180B7169}" destId="{1FD60EA7-6D15-43A9-9232-45A5B3B34907}" srcOrd="1" destOrd="0" presId="urn:microsoft.com/office/officeart/2005/8/layout/list1"/>
    <dgm:cxn modelId="{8A752DE8-D3B8-4935-9962-981B7991D292}" srcId="{1903D001-77B9-4B64-B148-7629180B7169}" destId="{BEB64F65-0C11-4B9A-9070-545D36CE1AA1}" srcOrd="3" destOrd="0" parTransId="{8678E64D-EF5B-4C0F-A47F-BF1F2BE50C6E}" sibTransId="{1F415245-ACF7-47F3-A0EC-1764BC3D211A}"/>
    <dgm:cxn modelId="{E5320AEA-CC41-4D07-81D1-E6DFE3E25BB0}" srcId="{1903D001-77B9-4B64-B148-7629180B7169}" destId="{747B96FE-7BE0-4FF6-9588-FEE09EE1D715}" srcOrd="5" destOrd="0" parTransId="{5B896499-BED7-4019-A8CA-AE1D7F79A516}" sibTransId="{C0A00A57-18F3-4677-8B01-084EC67EF5F9}"/>
    <dgm:cxn modelId="{B36E95F1-9699-427F-B57F-6F229FBBA9DF}" type="presOf" srcId="{4878A4AA-338B-4A09-85F7-2FFE97723D88}" destId="{36E33FC2-7BD5-4091-AF98-4662D9190ABB}" srcOrd="0" destOrd="4" presId="urn:microsoft.com/office/officeart/2005/8/layout/list1"/>
    <dgm:cxn modelId="{9C2EC3F1-A1BD-43E7-958C-2AE29922AA38}" type="presOf" srcId="{A991B761-2EAE-4060-B997-897B8A0AB454}" destId="{36E33FC2-7BD5-4091-AF98-4662D9190ABB}" srcOrd="0" destOrd="0" presId="urn:microsoft.com/office/officeart/2005/8/layout/list1"/>
    <dgm:cxn modelId="{287089F9-FA2E-449B-9C39-28774CC47F85}" srcId="{7F7A0F94-9943-488D-B070-9B52409873E8}" destId="{C439BFF8-089E-437C-B8F8-27BE1F2A5383}" srcOrd="4" destOrd="0" parTransId="{7C24C900-5464-417D-AEDB-FBA0EB601712}" sibTransId="{744AD424-D683-422B-96C0-FB4D8E83A91A}"/>
    <dgm:cxn modelId="{6B4D19FD-C899-4A7D-A758-492B3E1B7CBF}" srcId="{19A607D9-DA5E-498B-A816-19E4C792CA7D}" destId="{7D24A7F1-7330-4156-9E4E-8219BBCCC328}" srcOrd="0" destOrd="0" parTransId="{6D4AC993-305C-4231-B73C-9C7510412364}" sibTransId="{3A5A7B3B-23F4-4639-A1B2-397B5A39A2CC}"/>
    <dgm:cxn modelId="{278AE1FF-CE7A-49F6-85BE-FAAF2CF030EE}" type="presOf" srcId="{BD9837C9-A63D-4DD1-B3EB-3077CCC35EC0}" destId="{89153C2A-6DB8-4D46-8144-1B452B78A2F6}" srcOrd="1" destOrd="0" presId="urn:microsoft.com/office/officeart/2005/8/layout/list1"/>
    <dgm:cxn modelId="{598345CD-14EC-4F04-A862-A145CB1F3EC3}" type="presParOf" srcId="{5F75C630-1CB8-4BEF-B1DF-09E407E2B3AD}" destId="{80B12DC1-4B92-4F05-B0C2-A0CD0C5C606D}" srcOrd="0" destOrd="0" presId="urn:microsoft.com/office/officeart/2005/8/layout/list1"/>
    <dgm:cxn modelId="{9D55E693-22C9-4D50-A182-CF76B899D1ED}" type="presParOf" srcId="{80B12DC1-4B92-4F05-B0C2-A0CD0C5C606D}" destId="{8BB1F541-2997-4370-9144-8F2AE9C61A43}" srcOrd="0" destOrd="0" presId="urn:microsoft.com/office/officeart/2005/8/layout/list1"/>
    <dgm:cxn modelId="{19586021-17AC-4433-80C9-51EAED5F3CFB}" type="presParOf" srcId="{80B12DC1-4B92-4F05-B0C2-A0CD0C5C606D}" destId="{1FD60EA7-6D15-43A9-9232-45A5B3B34907}" srcOrd="1" destOrd="0" presId="urn:microsoft.com/office/officeart/2005/8/layout/list1"/>
    <dgm:cxn modelId="{D24F2FB1-214D-4C31-9C66-CC04ED55BB31}" type="presParOf" srcId="{5F75C630-1CB8-4BEF-B1DF-09E407E2B3AD}" destId="{184F3C20-D060-47F6-8BA1-CEAEB28EC3A1}" srcOrd="1" destOrd="0" presId="urn:microsoft.com/office/officeart/2005/8/layout/list1"/>
    <dgm:cxn modelId="{62F05DDF-ADE6-4F0C-8513-B9FCF312DA3A}" type="presParOf" srcId="{5F75C630-1CB8-4BEF-B1DF-09E407E2B3AD}" destId="{36E33FC2-7BD5-4091-AF98-4662D9190ABB}" srcOrd="2" destOrd="0" presId="urn:microsoft.com/office/officeart/2005/8/layout/list1"/>
    <dgm:cxn modelId="{ABC677BA-BD8C-410C-9CBB-6DE1E41B9C24}" type="presParOf" srcId="{5F75C630-1CB8-4BEF-B1DF-09E407E2B3AD}" destId="{EB8A2BD2-7107-4E65-924C-77149BACA523}" srcOrd="3" destOrd="0" presId="urn:microsoft.com/office/officeart/2005/8/layout/list1"/>
    <dgm:cxn modelId="{3700D50F-D887-4A65-8BC9-0153652D1767}" type="presParOf" srcId="{5F75C630-1CB8-4BEF-B1DF-09E407E2B3AD}" destId="{963B217E-66A2-4890-A54C-14A198A97439}" srcOrd="4" destOrd="0" presId="urn:microsoft.com/office/officeart/2005/8/layout/list1"/>
    <dgm:cxn modelId="{17F902CE-6B53-470E-A540-F9186CDEA3ED}" type="presParOf" srcId="{963B217E-66A2-4890-A54C-14A198A97439}" destId="{CB9C582D-4FCA-4FBA-98E0-B8BD0FE07C17}" srcOrd="0" destOrd="0" presId="urn:microsoft.com/office/officeart/2005/8/layout/list1"/>
    <dgm:cxn modelId="{4681ABAB-1784-4EFE-A5BC-60FAB1DADA03}" type="presParOf" srcId="{963B217E-66A2-4890-A54C-14A198A97439}" destId="{F7541963-B8B2-40BB-87AD-F544FB8004E7}" srcOrd="1" destOrd="0" presId="urn:microsoft.com/office/officeart/2005/8/layout/list1"/>
    <dgm:cxn modelId="{C83EF6D6-BC4F-4E20-B472-B357F1FA6BED}" type="presParOf" srcId="{5F75C630-1CB8-4BEF-B1DF-09E407E2B3AD}" destId="{E4FAEDEE-FAC6-4389-93CB-919080BB8667}" srcOrd="5" destOrd="0" presId="urn:microsoft.com/office/officeart/2005/8/layout/list1"/>
    <dgm:cxn modelId="{40708876-1738-47F2-AA0D-264F2112D075}" type="presParOf" srcId="{5F75C630-1CB8-4BEF-B1DF-09E407E2B3AD}" destId="{FDD6C46F-6700-4C88-B644-8F69888EA8BF}" srcOrd="6" destOrd="0" presId="urn:microsoft.com/office/officeart/2005/8/layout/list1"/>
    <dgm:cxn modelId="{F4E5DA49-2619-41EA-8E33-E57761B72387}" type="presParOf" srcId="{5F75C630-1CB8-4BEF-B1DF-09E407E2B3AD}" destId="{78F4FD4C-E4EC-4037-AB8E-9F7FC7565C39}" srcOrd="7" destOrd="0" presId="urn:microsoft.com/office/officeart/2005/8/layout/list1"/>
    <dgm:cxn modelId="{1C458EE7-E3EB-4A24-8FDD-47DA4064F83E}" type="presParOf" srcId="{5F75C630-1CB8-4BEF-B1DF-09E407E2B3AD}" destId="{6B207600-6C50-4036-B52D-A0D419FC9063}" srcOrd="8" destOrd="0" presId="urn:microsoft.com/office/officeart/2005/8/layout/list1"/>
    <dgm:cxn modelId="{D478232B-BABC-45A8-BA52-3ACB04E93504}" type="presParOf" srcId="{6B207600-6C50-4036-B52D-A0D419FC9063}" destId="{7AA60D0D-F326-4BE4-B9DB-FA96F432D648}" srcOrd="0" destOrd="0" presId="urn:microsoft.com/office/officeart/2005/8/layout/list1"/>
    <dgm:cxn modelId="{A5799C02-4949-4FC4-8B3F-577CF77AF942}" type="presParOf" srcId="{6B207600-6C50-4036-B52D-A0D419FC9063}" destId="{942217EA-5C9D-4FBE-9AA8-B0DFB47F635C}" srcOrd="1" destOrd="0" presId="urn:microsoft.com/office/officeart/2005/8/layout/list1"/>
    <dgm:cxn modelId="{0107C9DC-8E46-4266-A171-52B19D77DAD8}" type="presParOf" srcId="{5F75C630-1CB8-4BEF-B1DF-09E407E2B3AD}" destId="{C4EF89BC-8357-4EC7-8443-BF6465EE8C3A}" srcOrd="9" destOrd="0" presId="urn:microsoft.com/office/officeart/2005/8/layout/list1"/>
    <dgm:cxn modelId="{07CA5AB7-26EC-4EE6-8C63-28E3E60ED32A}" type="presParOf" srcId="{5F75C630-1CB8-4BEF-B1DF-09E407E2B3AD}" destId="{8CEFA342-DCCD-4E1E-951E-8DE48BF022C8}" srcOrd="10" destOrd="0" presId="urn:microsoft.com/office/officeart/2005/8/layout/list1"/>
    <dgm:cxn modelId="{F7E542F8-3D7B-4773-9716-9E1CFDBBF0E4}" type="presParOf" srcId="{5F75C630-1CB8-4BEF-B1DF-09E407E2B3AD}" destId="{7E240482-B56E-44E1-B1CB-AD59CF49F19B}" srcOrd="11" destOrd="0" presId="urn:microsoft.com/office/officeart/2005/8/layout/list1"/>
    <dgm:cxn modelId="{4F9AF92C-BA87-4F2B-993F-2D053B8CA6FA}" type="presParOf" srcId="{5F75C630-1CB8-4BEF-B1DF-09E407E2B3AD}" destId="{4A9766CF-345E-40F6-8855-A557B7E632F6}" srcOrd="12" destOrd="0" presId="urn:microsoft.com/office/officeart/2005/8/layout/list1"/>
    <dgm:cxn modelId="{05478364-A9B1-4D6C-9D05-BEC01DDB6EEF}" type="presParOf" srcId="{4A9766CF-345E-40F6-8855-A557B7E632F6}" destId="{33D26D25-3934-4F59-9D49-F476DA02A442}" srcOrd="0" destOrd="0" presId="urn:microsoft.com/office/officeart/2005/8/layout/list1"/>
    <dgm:cxn modelId="{3CD541ED-24DE-4966-894E-D39D4C22297D}" type="presParOf" srcId="{4A9766CF-345E-40F6-8855-A557B7E632F6}" destId="{89153C2A-6DB8-4D46-8144-1B452B78A2F6}" srcOrd="1" destOrd="0" presId="urn:microsoft.com/office/officeart/2005/8/layout/list1"/>
    <dgm:cxn modelId="{21A4A20C-79B2-4CED-97B3-BDBEF08D0F97}" type="presParOf" srcId="{5F75C630-1CB8-4BEF-B1DF-09E407E2B3AD}" destId="{F3E152A4-9953-42D6-9943-996983F6A5B7}" srcOrd="13" destOrd="0" presId="urn:microsoft.com/office/officeart/2005/8/layout/list1"/>
    <dgm:cxn modelId="{BDB00279-FFA8-43DB-9B88-1FCF809DA72A}" type="presParOf" srcId="{5F75C630-1CB8-4BEF-B1DF-09E407E2B3AD}" destId="{A1DF987A-9368-4AE2-A41C-31344198CF61}" srcOrd="14" destOrd="0" presId="urn:microsoft.com/office/officeart/2005/8/layout/list1"/>
    <dgm:cxn modelId="{0FEA24C1-E298-4847-B480-514062ABF9BC}" type="presParOf" srcId="{5F75C630-1CB8-4BEF-B1DF-09E407E2B3AD}" destId="{0F59E053-D5A7-406A-A695-168A921438A5}" srcOrd="15" destOrd="0" presId="urn:microsoft.com/office/officeart/2005/8/layout/list1"/>
    <dgm:cxn modelId="{38A0EC76-98A1-4906-AD86-36C0ABCBCE11}" type="presParOf" srcId="{5F75C630-1CB8-4BEF-B1DF-09E407E2B3AD}" destId="{59D78D89-75C3-46FC-A660-F6D0A91FA8C4}" srcOrd="16" destOrd="0" presId="urn:microsoft.com/office/officeart/2005/8/layout/list1"/>
    <dgm:cxn modelId="{A1763719-ADC3-4564-A583-0C3F48FEC3D3}" type="presParOf" srcId="{59D78D89-75C3-46FC-A660-F6D0A91FA8C4}" destId="{47020497-11DA-45E7-A36B-4593E6A6737B}" srcOrd="0" destOrd="0" presId="urn:microsoft.com/office/officeart/2005/8/layout/list1"/>
    <dgm:cxn modelId="{13346EE2-6316-4C1C-A259-E3BA3FE2B4E6}" type="presParOf" srcId="{59D78D89-75C3-46FC-A660-F6D0A91FA8C4}" destId="{BC7CEFBF-495A-4993-BBF8-D4D7F38BCD0C}" srcOrd="1" destOrd="0" presId="urn:microsoft.com/office/officeart/2005/8/layout/list1"/>
    <dgm:cxn modelId="{13F10BC6-607D-4376-94E4-705335A02809}" type="presParOf" srcId="{5F75C630-1CB8-4BEF-B1DF-09E407E2B3AD}" destId="{53C8F42E-6BEA-40EA-932B-E1AFFED0F2EF}" srcOrd="17" destOrd="0" presId="urn:microsoft.com/office/officeart/2005/8/layout/list1"/>
    <dgm:cxn modelId="{4E0D11F2-B2ED-4B8B-9447-FEED812FFA1A}" type="presParOf" srcId="{5F75C630-1CB8-4BEF-B1DF-09E407E2B3AD}" destId="{16505823-B8FB-41A3-876C-5A2C6C3026B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EB8C64-6560-46E8-B7D0-D953464DFD4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33BD955-286B-4363-A51A-00912CB8DD3D}">
      <dgm:prSet custT="1"/>
      <dgm:spPr/>
      <dgm:t>
        <a:bodyPr/>
        <a:lstStyle/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Civil Application Fixer </a:t>
          </a:r>
          <a:endParaRPr lang="en-GB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83AEC-A9EF-4D24-9416-3EBABCC16B22}" type="parTrans" cxnId="{401C73ED-494D-47FA-82CB-2AEF77D49E50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0FB42-32D5-4935-B261-6F41FB6775F7}" type="sibTrans" cxnId="{401C73ED-494D-47FA-82CB-2AEF77D49E50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45836-2A2F-4890-9B2F-06E9418FACAD}">
      <dgm:prSet custT="1"/>
      <dgm:spPr/>
      <dgm:t>
        <a:bodyPr/>
        <a:lstStyle/>
        <a:p>
          <a:pPr marL="354013" indent="-354013">
            <a:buFont typeface="Arial" panose="020B0604020202020204" pitchFamily="34" charset="0"/>
            <a:buChar char="•"/>
          </a:pPr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Email: </a:t>
          </a:r>
          <a:r>
            <a:rPr lang="en-GB" sz="1800" b="1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applicationfixer@justice.gov.uk</a:t>
          </a:r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A9F7B-95A3-4A1D-8D82-E7ED406226BF}" type="parTrans" cxnId="{84B470A5-372F-44ED-AC06-76B001A7B0C0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50F2C-249E-4E67-A781-428E79106AE9}" type="sibTrans" cxnId="{84B470A5-372F-44ED-AC06-76B001A7B0C0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E8FEC-D6BD-4C11-BA96-2F1C0B52128F}">
      <dgm:prSet custT="1"/>
      <dgm:spPr/>
      <dgm:t>
        <a:bodyPr/>
        <a:lstStyle/>
        <a:p>
          <a:pPr marL="354013" indent="-354013">
            <a:buFont typeface="Arial" panose="020B0604020202020204" pitchFamily="34" charset="0"/>
            <a:buChar char="•"/>
          </a:pPr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Do you think the Legal Aid Agency has made a mistake with your application, amendment or means assessment on CCMS?</a:t>
          </a:r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C5FBB-F4CE-4E2F-B33C-EEEB95C67600}" type="parTrans" cxnId="{8E0EF26E-2CD3-4700-BC62-27D0CFA4E050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AA90C-9DB3-411C-90F3-24B734AC8462}" type="sibTrans" cxnId="{8E0EF26E-2CD3-4700-BC62-27D0CFA4E050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97F8C-5444-43B8-9BBE-B32A902E3831}">
      <dgm:prSet custT="1"/>
      <dgm:spPr/>
      <dgm:t>
        <a:bodyPr/>
        <a:lstStyle/>
        <a:p>
          <a:pPr marL="354013" indent="-354013">
            <a:buFont typeface="Arial" panose="020B0604020202020204" pitchFamily="34" charset="0"/>
            <a:buChar char="•"/>
          </a:pPr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This fixer is designed to help reduce appeals and save time during the initial decision-making stages of civil applications</a:t>
          </a:r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6BF62-0EB6-4E49-90AC-EAC3853D2A76}" type="parTrans" cxnId="{880527BE-CD7F-438D-A162-5EF134F26C6A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D2940-1E51-4267-A6FE-5B8D7708C586}" type="sibTrans" cxnId="{880527BE-CD7F-438D-A162-5EF134F26C6A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3EB17-97B1-41BB-A0F2-7C65F30B9064}">
      <dgm:prSet custT="1"/>
      <dgm:spPr/>
      <dgm:t>
        <a:bodyPr/>
        <a:lstStyle/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Civil Claim Fix</a:t>
          </a:r>
          <a:r>
            <a:rPr lang="en-US" sz="2400" b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n-GB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657CF6-C204-4B6B-A58B-6A12541355CB}" type="parTrans" cxnId="{253E1A5E-381F-4B60-BB05-CF98B536E2C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26868-3E02-4059-BEA2-A3EAA3225258}" type="sibTrans" cxnId="{253E1A5E-381F-4B60-BB05-CF98B536E2C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4A90F-C911-44A0-ACE3-8F4EFD4EE981}">
      <dgm:prSet custT="1"/>
      <dgm:spPr/>
      <dgm:t>
        <a:bodyPr/>
        <a:lstStyle/>
        <a:p>
          <a:pPr marL="354013" indent="-354013"/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Email: </a:t>
          </a:r>
          <a:r>
            <a:rPr lang="en-US" sz="1800" b="1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LAACivilClaimFix@justice.gov.uk</a:t>
          </a:r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3684B-97BC-4388-A00F-BB29EFB60EFF}" type="sibTrans" cxnId="{A91FA1A0-32E0-4B3E-A204-6096543155E6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26A58-FF0C-47EA-880B-C57E79C16217}" type="parTrans" cxnId="{A91FA1A0-32E0-4B3E-A204-6096543155E6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33186-920F-4058-B1E7-C38C03CDDF56}">
      <dgm:prSet custT="1"/>
      <dgm:spPr/>
      <dgm:t>
        <a:bodyPr/>
        <a:lstStyle/>
        <a:p>
          <a:pPr marL="354013" indent="-354013"/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Do you think the Legal Aid Agency has incorrectly rejected your civil claim or outcome?  </a:t>
          </a:r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10557-BF2D-4B29-AE53-55A39BA5A913}" type="sibTrans" cxnId="{42DAA09C-C8DB-448D-A807-4939B728C6BE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EFCE2-8E43-4CAC-B956-E249C1D4B166}" type="parTrans" cxnId="{42DAA09C-C8DB-448D-A807-4939B728C6BE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1FFB3-B85B-4CDE-927C-8BC6B8E8336D}">
      <dgm:prSet custT="1"/>
      <dgm:spPr/>
      <dgm:t>
        <a:bodyPr/>
        <a:lstStyle/>
        <a:p>
          <a:pPr marL="354013" indent="-354013"/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If we have made a mistake, we will offer a priority re-submission service to help you get paid quicker </a:t>
          </a:r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F453B-A440-4E79-8864-6621A258F67B}" type="sibTrans" cxnId="{6F38199F-60E5-42C0-95D6-F073C07A530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7C3BC-CF78-4A4B-963D-C78F0B274549}" type="parTrans" cxnId="{6F38199F-60E5-42C0-95D6-F073C07A530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82A83-5732-4A6A-86BF-6E99BB41A249}" type="pres">
      <dgm:prSet presAssocID="{55EB8C64-6560-46E8-B7D0-D953464DFD41}" presName="linear" presStyleCnt="0">
        <dgm:presLayoutVars>
          <dgm:animLvl val="lvl"/>
          <dgm:resizeHandles val="exact"/>
        </dgm:presLayoutVars>
      </dgm:prSet>
      <dgm:spPr/>
    </dgm:pt>
    <dgm:pt modelId="{50F5E03F-592E-48C6-92BD-582309DD8905}" type="pres">
      <dgm:prSet presAssocID="{733BD955-286B-4363-A51A-00912CB8DD3D}" presName="parentText" presStyleLbl="node1" presStyleIdx="0" presStyleCnt="2" custScaleY="58054">
        <dgm:presLayoutVars>
          <dgm:chMax val="0"/>
          <dgm:bulletEnabled val="1"/>
        </dgm:presLayoutVars>
      </dgm:prSet>
      <dgm:spPr/>
    </dgm:pt>
    <dgm:pt modelId="{46DC4A35-A629-4E38-BF75-FE7FEE823AF0}" type="pres">
      <dgm:prSet presAssocID="{733BD955-286B-4363-A51A-00912CB8DD3D}" presName="childText" presStyleLbl="revTx" presStyleIdx="0" presStyleCnt="2">
        <dgm:presLayoutVars>
          <dgm:bulletEnabled val="1"/>
        </dgm:presLayoutVars>
      </dgm:prSet>
      <dgm:spPr/>
    </dgm:pt>
    <dgm:pt modelId="{0590F64C-8289-4EBC-BE94-F59D4FF14674}" type="pres">
      <dgm:prSet presAssocID="{C3F3EB17-97B1-41BB-A0F2-7C65F30B9064}" presName="parentText" presStyleLbl="node1" presStyleIdx="1" presStyleCnt="2" custScaleY="58054">
        <dgm:presLayoutVars>
          <dgm:chMax val="0"/>
          <dgm:bulletEnabled val="1"/>
        </dgm:presLayoutVars>
      </dgm:prSet>
      <dgm:spPr/>
    </dgm:pt>
    <dgm:pt modelId="{EA8802A7-01E6-41A9-9FB9-DBACA1F6CB63}" type="pres">
      <dgm:prSet presAssocID="{C3F3EB17-97B1-41BB-A0F2-7C65F30B90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0063D0D-7661-44BE-897F-A6974DF4F1FD}" type="presOf" srcId="{5311FFB3-B85B-4CDE-927C-8BC6B8E8336D}" destId="{EA8802A7-01E6-41A9-9FB9-DBACA1F6CB63}" srcOrd="0" destOrd="2" presId="urn:microsoft.com/office/officeart/2005/8/layout/vList2"/>
    <dgm:cxn modelId="{AE7C8A38-8FFF-4DE4-9291-957FC0740E86}" type="presOf" srcId="{18B33186-920F-4058-B1E7-C38C03CDDF56}" destId="{EA8802A7-01E6-41A9-9FB9-DBACA1F6CB63}" srcOrd="0" destOrd="1" presId="urn:microsoft.com/office/officeart/2005/8/layout/vList2"/>
    <dgm:cxn modelId="{253E1A5E-381F-4B60-BB05-CF98B536E2C9}" srcId="{55EB8C64-6560-46E8-B7D0-D953464DFD41}" destId="{C3F3EB17-97B1-41BB-A0F2-7C65F30B9064}" srcOrd="1" destOrd="0" parTransId="{AD657CF6-C204-4B6B-A58B-6A12541355CB}" sibTransId="{74326868-3E02-4059-BEA2-A3EAA3225258}"/>
    <dgm:cxn modelId="{43420D65-AE64-4DBE-B8DA-BF6D563A4495}" type="presOf" srcId="{B53E8FEC-D6BD-4C11-BA96-2F1C0B52128F}" destId="{46DC4A35-A629-4E38-BF75-FE7FEE823AF0}" srcOrd="0" destOrd="1" presId="urn:microsoft.com/office/officeart/2005/8/layout/vList2"/>
    <dgm:cxn modelId="{8E0EF26E-2CD3-4700-BC62-27D0CFA4E050}" srcId="{733BD955-286B-4363-A51A-00912CB8DD3D}" destId="{B53E8FEC-D6BD-4C11-BA96-2F1C0B52128F}" srcOrd="1" destOrd="0" parTransId="{79EC5FBB-F4CE-4E2F-B33C-EEEB95C67600}" sibTransId="{EF0AA90C-9DB3-411C-90F3-24B734AC8462}"/>
    <dgm:cxn modelId="{D1784350-23FF-419B-A582-1F484867FAB4}" type="presOf" srcId="{63C97F8C-5444-43B8-9BBE-B32A902E3831}" destId="{46DC4A35-A629-4E38-BF75-FE7FEE823AF0}" srcOrd="0" destOrd="2" presId="urn:microsoft.com/office/officeart/2005/8/layout/vList2"/>
    <dgm:cxn modelId="{42DAA09C-C8DB-448D-A807-4939B728C6BE}" srcId="{C3F3EB17-97B1-41BB-A0F2-7C65F30B9064}" destId="{18B33186-920F-4058-B1E7-C38C03CDDF56}" srcOrd="1" destOrd="0" parTransId="{0E5EFCE2-8E43-4CAC-B956-E249C1D4B166}" sibTransId="{5BD10557-BF2D-4B29-AE53-55A39BA5A913}"/>
    <dgm:cxn modelId="{6F38199F-60E5-42C0-95D6-F073C07A5309}" srcId="{C3F3EB17-97B1-41BB-A0F2-7C65F30B9064}" destId="{5311FFB3-B85B-4CDE-927C-8BC6B8E8336D}" srcOrd="2" destOrd="0" parTransId="{1827C3BC-CF78-4A4B-963D-C78F0B274549}" sibTransId="{6ECF453B-A440-4E79-8864-6621A258F67B}"/>
    <dgm:cxn modelId="{A91FA1A0-32E0-4B3E-A204-6096543155E6}" srcId="{C3F3EB17-97B1-41BB-A0F2-7C65F30B9064}" destId="{9FA4A90F-C911-44A0-ACE3-8F4EFD4EE981}" srcOrd="0" destOrd="0" parTransId="{05C26A58-FF0C-47EA-880B-C57E79C16217}" sibTransId="{5CC3684B-97BC-4388-A00F-BB29EFB60EFF}"/>
    <dgm:cxn modelId="{84B470A5-372F-44ED-AC06-76B001A7B0C0}" srcId="{733BD955-286B-4363-A51A-00912CB8DD3D}" destId="{97745836-2A2F-4890-9B2F-06E9418FACAD}" srcOrd="0" destOrd="0" parTransId="{FF7A9F7B-95A3-4A1D-8D82-E7ED406226BF}" sibTransId="{FFC50F2C-249E-4E67-A781-428E79106AE9}"/>
    <dgm:cxn modelId="{880527BE-CD7F-438D-A162-5EF134F26C6A}" srcId="{733BD955-286B-4363-A51A-00912CB8DD3D}" destId="{63C97F8C-5444-43B8-9BBE-B32A902E3831}" srcOrd="2" destOrd="0" parTransId="{5556BF62-0EB6-4E49-90AC-EAC3853D2A76}" sibTransId="{999D2940-1E51-4267-A6FE-5B8D7708C586}"/>
    <dgm:cxn modelId="{2B7DB9E1-2C5F-42B6-AC73-F722DEE91B52}" type="presOf" srcId="{9FA4A90F-C911-44A0-ACE3-8F4EFD4EE981}" destId="{EA8802A7-01E6-41A9-9FB9-DBACA1F6CB63}" srcOrd="0" destOrd="0" presId="urn:microsoft.com/office/officeart/2005/8/layout/vList2"/>
    <dgm:cxn modelId="{FE538EE6-049F-4C0F-ACB3-1923FF4EE678}" type="presOf" srcId="{C3F3EB17-97B1-41BB-A0F2-7C65F30B9064}" destId="{0590F64C-8289-4EBC-BE94-F59D4FF14674}" srcOrd="0" destOrd="0" presId="urn:microsoft.com/office/officeart/2005/8/layout/vList2"/>
    <dgm:cxn modelId="{6F0FEDE8-99EF-4C53-B7E1-AA42B3B384E0}" type="presOf" srcId="{733BD955-286B-4363-A51A-00912CB8DD3D}" destId="{50F5E03F-592E-48C6-92BD-582309DD8905}" srcOrd="0" destOrd="0" presId="urn:microsoft.com/office/officeart/2005/8/layout/vList2"/>
    <dgm:cxn modelId="{401C73ED-494D-47FA-82CB-2AEF77D49E50}" srcId="{55EB8C64-6560-46E8-B7D0-D953464DFD41}" destId="{733BD955-286B-4363-A51A-00912CB8DD3D}" srcOrd="0" destOrd="0" parTransId="{1A183AEC-A9EF-4D24-9416-3EBABCC16B22}" sibTransId="{C130FB42-32D5-4935-B261-6F41FB6775F7}"/>
    <dgm:cxn modelId="{7C1B7FF7-9519-4649-80DB-A09CCD10E0D1}" type="presOf" srcId="{55EB8C64-6560-46E8-B7D0-D953464DFD41}" destId="{17982A83-5732-4A6A-86BF-6E99BB41A249}" srcOrd="0" destOrd="0" presId="urn:microsoft.com/office/officeart/2005/8/layout/vList2"/>
    <dgm:cxn modelId="{714B21FA-5CFB-4D45-A745-3231029C6BF2}" type="presOf" srcId="{97745836-2A2F-4890-9B2F-06E9418FACAD}" destId="{46DC4A35-A629-4E38-BF75-FE7FEE823AF0}" srcOrd="0" destOrd="0" presId="urn:microsoft.com/office/officeart/2005/8/layout/vList2"/>
    <dgm:cxn modelId="{56C1B970-7C51-4AFE-B3F9-20EEF1289944}" type="presParOf" srcId="{17982A83-5732-4A6A-86BF-6E99BB41A249}" destId="{50F5E03F-592E-48C6-92BD-582309DD8905}" srcOrd="0" destOrd="0" presId="urn:microsoft.com/office/officeart/2005/8/layout/vList2"/>
    <dgm:cxn modelId="{079A31D0-39C8-4D64-860B-0D96680C6A53}" type="presParOf" srcId="{17982A83-5732-4A6A-86BF-6E99BB41A249}" destId="{46DC4A35-A629-4E38-BF75-FE7FEE823AF0}" srcOrd="1" destOrd="0" presId="urn:microsoft.com/office/officeart/2005/8/layout/vList2"/>
    <dgm:cxn modelId="{089D4EF8-57FA-45A4-AF72-1298D1073192}" type="presParOf" srcId="{17982A83-5732-4A6A-86BF-6E99BB41A249}" destId="{0590F64C-8289-4EBC-BE94-F59D4FF14674}" srcOrd="2" destOrd="0" presId="urn:microsoft.com/office/officeart/2005/8/layout/vList2"/>
    <dgm:cxn modelId="{C6C9208B-7B5D-4055-8BDA-F4BAC6D69C77}" type="presParOf" srcId="{17982A83-5732-4A6A-86BF-6E99BB41A249}" destId="{EA8802A7-01E6-41A9-9FB9-DBACA1F6CB63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F4A576-4B8B-47AD-9974-7DD2F495DA90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C6537890-D8EB-487C-9E7F-8C97F6D3140E}">
      <dgm:prSet phldrT="[Text]" custT="1"/>
      <dgm:spPr/>
      <dgm:t>
        <a:bodyPr/>
        <a:lstStyle/>
        <a:p>
          <a:r>
            <a:rPr lang="en-GB" sz="1800"/>
            <a:t>Urgent issue? </a:t>
          </a:r>
        </a:p>
        <a:p>
          <a:r>
            <a:rPr lang="en-GB" sz="1800"/>
            <a:t>Customer Services</a:t>
          </a:r>
        </a:p>
        <a:p>
          <a:r>
            <a:rPr lang="en-GB" sz="1800"/>
            <a:t>0300 200 2020</a:t>
          </a:r>
        </a:p>
      </dgm:t>
    </dgm:pt>
    <dgm:pt modelId="{D4898237-C629-4198-B7D0-F8096C1F86EF}" type="parTrans" cxnId="{61543033-318A-4D93-80DA-6650965B9045}">
      <dgm:prSet/>
      <dgm:spPr/>
      <dgm:t>
        <a:bodyPr/>
        <a:lstStyle/>
        <a:p>
          <a:endParaRPr lang="en-GB" sz="1800"/>
        </a:p>
      </dgm:t>
    </dgm:pt>
    <dgm:pt modelId="{04523B85-A7E1-41BB-83D1-E13FC485B74F}" type="sibTrans" cxnId="{61543033-318A-4D93-80DA-6650965B9045}">
      <dgm:prSet/>
      <dgm:spPr/>
      <dgm:t>
        <a:bodyPr/>
        <a:lstStyle/>
        <a:p>
          <a:endParaRPr lang="en-GB" sz="1800"/>
        </a:p>
      </dgm:t>
    </dgm:pt>
    <dgm:pt modelId="{43B0F635-FF6E-4DEC-87E8-2D9939543A19}">
      <dgm:prSet phldrT="[Text]" custT="1"/>
      <dgm:spPr/>
      <dgm:t>
        <a:bodyPr/>
        <a:lstStyle/>
        <a:p>
          <a:r>
            <a:rPr lang="en-GB" sz="1800"/>
            <a:t>Technical issue?</a:t>
          </a:r>
        </a:p>
        <a:p>
          <a:r>
            <a:rPr lang="en-GB" sz="1800">
              <a:solidFill>
                <a:srgbClr val="70DB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Online-Support@justice.gov.uk</a:t>
          </a:r>
          <a:endParaRPr lang="en-GB" sz="1800">
            <a:solidFill>
              <a:srgbClr val="70DBFF"/>
            </a:solidFill>
          </a:endParaRPr>
        </a:p>
      </dgm:t>
    </dgm:pt>
    <dgm:pt modelId="{76FE0B11-B76C-4D5A-A484-F0BD157464CF}" type="parTrans" cxnId="{DDDD6699-D64D-4FB0-9BF7-93DF2854CAE4}">
      <dgm:prSet/>
      <dgm:spPr/>
      <dgm:t>
        <a:bodyPr/>
        <a:lstStyle/>
        <a:p>
          <a:endParaRPr lang="en-GB" sz="1800"/>
        </a:p>
      </dgm:t>
    </dgm:pt>
    <dgm:pt modelId="{B3BB0C0E-944A-40C4-8D0F-527255BCB746}" type="sibTrans" cxnId="{DDDD6699-D64D-4FB0-9BF7-93DF2854CAE4}">
      <dgm:prSet/>
      <dgm:spPr/>
      <dgm:t>
        <a:bodyPr/>
        <a:lstStyle/>
        <a:p>
          <a:endParaRPr lang="en-GB" sz="1800"/>
        </a:p>
      </dgm:t>
    </dgm:pt>
    <dgm:pt modelId="{34E3E927-E6DB-4F74-B986-52C816FAE4EE}">
      <dgm:prSet phldrT="[Text]" custT="1"/>
      <dgm:spPr/>
      <dgm:t>
        <a:bodyPr/>
        <a:lstStyle/>
        <a:p>
          <a:r>
            <a:rPr lang="en-GB" sz="1800"/>
            <a:t>Pre-CCMS Query?</a:t>
          </a:r>
        </a:p>
        <a:p>
          <a:r>
            <a:rPr lang="en-GB" sz="1800">
              <a:solidFill>
                <a:srgbClr val="70DBFF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ContactCivil@justice.gov.uk</a:t>
          </a:r>
          <a:endParaRPr lang="en-GB" sz="1800">
            <a:solidFill>
              <a:srgbClr val="70DBFF"/>
            </a:solidFill>
          </a:endParaRPr>
        </a:p>
      </dgm:t>
    </dgm:pt>
    <dgm:pt modelId="{FB37B001-3301-46BE-A145-D251D1645701}" type="parTrans" cxnId="{DFE2916F-DA48-4E5A-9AD9-127027AB1863}">
      <dgm:prSet/>
      <dgm:spPr/>
      <dgm:t>
        <a:bodyPr/>
        <a:lstStyle/>
        <a:p>
          <a:endParaRPr lang="en-GB" sz="1800"/>
        </a:p>
      </dgm:t>
    </dgm:pt>
    <dgm:pt modelId="{8A0A0421-1E5F-4375-99FC-5DFC25187F56}" type="sibTrans" cxnId="{DFE2916F-DA48-4E5A-9AD9-127027AB1863}">
      <dgm:prSet/>
      <dgm:spPr/>
      <dgm:t>
        <a:bodyPr/>
        <a:lstStyle/>
        <a:p>
          <a:endParaRPr lang="en-GB" sz="1800"/>
        </a:p>
      </dgm:t>
    </dgm:pt>
    <dgm:pt modelId="{7B4D2C06-EBBA-4A64-A41B-668D5F3C6FE6}">
      <dgm:prSet phldrT="[Text]" custT="1"/>
      <dgm:spPr/>
      <dgm:t>
        <a:bodyPr/>
        <a:lstStyle/>
        <a:p>
          <a:r>
            <a:rPr lang="en-GB" sz="1800"/>
            <a:t>Enquiry?</a:t>
          </a:r>
        </a:p>
        <a:p>
          <a:r>
            <a:rPr lang="en-GB" sz="1800">
              <a:solidFill>
                <a:srgbClr val="70DBFF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Tweet @LAAHelpTeam</a:t>
          </a:r>
          <a:endParaRPr lang="en-GB" sz="1800">
            <a:solidFill>
              <a:srgbClr val="70DBFF"/>
            </a:solidFill>
          </a:endParaRPr>
        </a:p>
      </dgm:t>
    </dgm:pt>
    <dgm:pt modelId="{22A04AB6-A909-4DFD-97A1-B1F811E2C887}" type="parTrans" cxnId="{15B811BB-E2AB-4303-B4B7-846FF2C8BE9B}">
      <dgm:prSet/>
      <dgm:spPr/>
      <dgm:t>
        <a:bodyPr/>
        <a:lstStyle/>
        <a:p>
          <a:endParaRPr lang="en-GB" sz="1800"/>
        </a:p>
      </dgm:t>
    </dgm:pt>
    <dgm:pt modelId="{C85E6251-4601-49CE-B18F-94498BDCCFCB}" type="sibTrans" cxnId="{15B811BB-E2AB-4303-B4B7-846FF2C8BE9B}">
      <dgm:prSet/>
      <dgm:spPr/>
      <dgm:t>
        <a:bodyPr/>
        <a:lstStyle/>
        <a:p>
          <a:endParaRPr lang="en-GB" sz="1800"/>
        </a:p>
      </dgm:t>
    </dgm:pt>
    <dgm:pt modelId="{AFE12C4C-A5C7-4279-BFDA-56D896117AB6}" type="pres">
      <dgm:prSet presAssocID="{88F4A576-4B8B-47AD-9974-7DD2F495DA90}" presName="linearFlow" presStyleCnt="0">
        <dgm:presLayoutVars>
          <dgm:dir/>
          <dgm:resizeHandles val="exact"/>
        </dgm:presLayoutVars>
      </dgm:prSet>
      <dgm:spPr/>
    </dgm:pt>
    <dgm:pt modelId="{05ED642C-1B41-4C73-B2FC-101AF38592B2}" type="pres">
      <dgm:prSet presAssocID="{C6537890-D8EB-487C-9E7F-8C97F6D3140E}" presName="composite" presStyleCnt="0"/>
      <dgm:spPr/>
    </dgm:pt>
    <dgm:pt modelId="{EF395F35-7B56-4928-85A7-1A9DA949864A}" type="pres">
      <dgm:prSet presAssocID="{C6537890-D8EB-487C-9E7F-8C97F6D3140E}" presName="imgShp" presStyleLbl="fgImgPlac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227B5E7F-D9BA-4C85-97E8-8B3BB252922E}" type="pres">
      <dgm:prSet presAssocID="{C6537890-D8EB-487C-9E7F-8C97F6D3140E}" presName="txShp" presStyleLbl="node1" presStyleIdx="0" presStyleCnt="4">
        <dgm:presLayoutVars>
          <dgm:bulletEnabled val="1"/>
        </dgm:presLayoutVars>
      </dgm:prSet>
      <dgm:spPr/>
    </dgm:pt>
    <dgm:pt modelId="{EF30E23A-55B5-4606-91FC-5FCA09C0AFAF}" type="pres">
      <dgm:prSet presAssocID="{04523B85-A7E1-41BB-83D1-E13FC485B74F}" presName="spacing" presStyleCnt="0"/>
      <dgm:spPr/>
    </dgm:pt>
    <dgm:pt modelId="{58F7EA23-AF76-45BF-9C4F-6ED7BF62FEC0}" type="pres">
      <dgm:prSet presAssocID="{43B0F635-FF6E-4DEC-87E8-2D9939543A19}" presName="composite" presStyleCnt="0"/>
      <dgm:spPr/>
    </dgm:pt>
    <dgm:pt modelId="{2C4C7DF0-9B8B-4110-A3F8-675CF79EAD4F}" type="pres">
      <dgm:prSet presAssocID="{43B0F635-FF6E-4DEC-87E8-2D9939543A19}" presName="imgShp" presStyleLbl="fgImgPlac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5E93A359-2AAF-4C6F-8FBB-6202D27D3B69}" type="pres">
      <dgm:prSet presAssocID="{43B0F635-FF6E-4DEC-87E8-2D9939543A19}" presName="txShp" presStyleLbl="node1" presStyleIdx="1" presStyleCnt="4">
        <dgm:presLayoutVars>
          <dgm:bulletEnabled val="1"/>
        </dgm:presLayoutVars>
      </dgm:prSet>
      <dgm:spPr/>
    </dgm:pt>
    <dgm:pt modelId="{22F470C3-0655-4411-A9F3-2A001A0194CE}" type="pres">
      <dgm:prSet presAssocID="{B3BB0C0E-944A-40C4-8D0F-527255BCB746}" presName="spacing" presStyleCnt="0"/>
      <dgm:spPr/>
    </dgm:pt>
    <dgm:pt modelId="{11AE6194-2382-4E2D-BABB-B79A20BF7478}" type="pres">
      <dgm:prSet presAssocID="{7B4D2C06-EBBA-4A64-A41B-668D5F3C6FE6}" presName="composite" presStyleCnt="0"/>
      <dgm:spPr/>
    </dgm:pt>
    <dgm:pt modelId="{53C54220-E164-47A4-A15A-F9DDDE5F85FD}" type="pres">
      <dgm:prSet presAssocID="{7B4D2C06-EBBA-4A64-A41B-668D5F3C6FE6}" presName="imgShp" presStyleLbl="fgImgPlac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</dgm:spPr>
    </dgm:pt>
    <dgm:pt modelId="{C5AF6108-6189-45EC-A4D1-067745F94500}" type="pres">
      <dgm:prSet presAssocID="{7B4D2C06-EBBA-4A64-A41B-668D5F3C6FE6}" presName="txShp" presStyleLbl="node1" presStyleIdx="2" presStyleCnt="4">
        <dgm:presLayoutVars>
          <dgm:bulletEnabled val="1"/>
        </dgm:presLayoutVars>
      </dgm:prSet>
      <dgm:spPr/>
    </dgm:pt>
    <dgm:pt modelId="{E5A05802-0259-4B46-B64D-F798F16BBE78}" type="pres">
      <dgm:prSet presAssocID="{C85E6251-4601-49CE-B18F-94498BDCCFCB}" presName="spacing" presStyleCnt="0"/>
      <dgm:spPr/>
    </dgm:pt>
    <dgm:pt modelId="{0CE83792-6D0B-4D56-908D-33807B2239A0}" type="pres">
      <dgm:prSet presAssocID="{34E3E927-E6DB-4F74-B986-52C816FAE4EE}" presName="composite" presStyleCnt="0"/>
      <dgm:spPr/>
    </dgm:pt>
    <dgm:pt modelId="{C20E4D0F-BA8A-4107-BBD3-767672827707}" type="pres">
      <dgm:prSet presAssocID="{34E3E927-E6DB-4F74-B986-52C816FAE4EE}" presName="imgShp" presStyleLbl="fgImgPlace1" presStyleIdx="3" presStyleCnt="4"/>
      <dgm:spPr>
        <a:blipFill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DEB49673-64CF-473F-8945-3CACDA7E3BF8}" type="pres">
      <dgm:prSet presAssocID="{34E3E927-E6DB-4F74-B986-52C816FAE4EE}" presName="txShp" presStyleLbl="node1" presStyleIdx="3" presStyleCnt="4">
        <dgm:presLayoutVars>
          <dgm:bulletEnabled val="1"/>
        </dgm:presLayoutVars>
      </dgm:prSet>
      <dgm:spPr/>
    </dgm:pt>
  </dgm:ptLst>
  <dgm:cxnLst>
    <dgm:cxn modelId="{61543033-318A-4D93-80DA-6650965B9045}" srcId="{88F4A576-4B8B-47AD-9974-7DD2F495DA90}" destId="{C6537890-D8EB-487C-9E7F-8C97F6D3140E}" srcOrd="0" destOrd="0" parTransId="{D4898237-C629-4198-B7D0-F8096C1F86EF}" sibTransId="{04523B85-A7E1-41BB-83D1-E13FC485B74F}"/>
    <dgm:cxn modelId="{7806903B-2690-4C42-9E96-3F13EE39DC04}" type="presOf" srcId="{C6537890-D8EB-487C-9E7F-8C97F6D3140E}" destId="{227B5E7F-D9BA-4C85-97E8-8B3BB252922E}" srcOrd="0" destOrd="0" presId="urn:microsoft.com/office/officeart/2005/8/layout/vList3"/>
    <dgm:cxn modelId="{89955C65-B395-40B8-A285-A10B3EBA6D2E}" type="presOf" srcId="{88F4A576-4B8B-47AD-9974-7DD2F495DA90}" destId="{AFE12C4C-A5C7-4279-BFDA-56D896117AB6}" srcOrd="0" destOrd="0" presId="urn:microsoft.com/office/officeart/2005/8/layout/vList3"/>
    <dgm:cxn modelId="{DFE2916F-DA48-4E5A-9AD9-127027AB1863}" srcId="{88F4A576-4B8B-47AD-9974-7DD2F495DA90}" destId="{34E3E927-E6DB-4F74-B986-52C816FAE4EE}" srcOrd="3" destOrd="0" parTransId="{FB37B001-3301-46BE-A145-D251D1645701}" sibTransId="{8A0A0421-1E5F-4375-99FC-5DFC25187F56}"/>
    <dgm:cxn modelId="{DDDD6699-D64D-4FB0-9BF7-93DF2854CAE4}" srcId="{88F4A576-4B8B-47AD-9974-7DD2F495DA90}" destId="{43B0F635-FF6E-4DEC-87E8-2D9939543A19}" srcOrd="1" destOrd="0" parTransId="{76FE0B11-B76C-4D5A-A484-F0BD157464CF}" sibTransId="{B3BB0C0E-944A-40C4-8D0F-527255BCB746}"/>
    <dgm:cxn modelId="{15B811BB-E2AB-4303-B4B7-846FF2C8BE9B}" srcId="{88F4A576-4B8B-47AD-9974-7DD2F495DA90}" destId="{7B4D2C06-EBBA-4A64-A41B-668D5F3C6FE6}" srcOrd="2" destOrd="0" parTransId="{22A04AB6-A909-4DFD-97A1-B1F811E2C887}" sibTransId="{C85E6251-4601-49CE-B18F-94498BDCCFCB}"/>
    <dgm:cxn modelId="{DDA222BF-177B-47DE-8F7D-5452ADBF05F2}" type="presOf" srcId="{7B4D2C06-EBBA-4A64-A41B-668D5F3C6FE6}" destId="{C5AF6108-6189-45EC-A4D1-067745F94500}" srcOrd="0" destOrd="0" presId="urn:microsoft.com/office/officeart/2005/8/layout/vList3"/>
    <dgm:cxn modelId="{AD9DDEDC-D54A-4320-80A2-A6B89633D7E3}" type="presOf" srcId="{43B0F635-FF6E-4DEC-87E8-2D9939543A19}" destId="{5E93A359-2AAF-4C6F-8FBB-6202D27D3B69}" srcOrd="0" destOrd="0" presId="urn:microsoft.com/office/officeart/2005/8/layout/vList3"/>
    <dgm:cxn modelId="{40E671E8-D083-4D15-92B0-6D5F5B4AD9BE}" type="presOf" srcId="{34E3E927-E6DB-4F74-B986-52C816FAE4EE}" destId="{DEB49673-64CF-473F-8945-3CACDA7E3BF8}" srcOrd="0" destOrd="0" presId="urn:microsoft.com/office/officeart/2005/8/layout/vList3"/>
    <dgm:cxn modelId="{289216A2-16D8-4785-B0AB-9F05426838E3}" type="presParOf" srcId="{AFE12C4C-A5C7-4279-BFDA-56D896117AB6}" destId="{05ED642C-1B41-4C73-B2FC-101AF38592B2}" srcOrd="0" destOrd="0" presId="urn:microsoft.com/office/officeart/2005/8/layout/vList3"/>
    <dgm:cxn modelId="{881EAC50-10F9-4C66-B7D5-B593E83C3226}" type="presParOf" srcId="{05ED642C-1B41-4C73-B2FC-101AF38592B2}" destId="{EF395F35-7B56-4928-85A7-1A9DA949864A}" srcOrd="0" destOrd="0" presId="urn:microsoft.com/office/officeart/2005/8/layout/vList3"/>
    <dgm:cxn modelId="{4CE07D59-8369-4F14-AB38-2D48B2ED4F73}" type="presParOf" srcId="{05ED642C-1B41-4C73-B2FC-101AF38592B2}" destId="{227B5E7F-D9BA-4C85-97E8-8B3BB252922E}" srcOrd="1" destOrd="0" presId="urn:microsoft.com/office/officeart/2005/8/layout/vList3"/>
    <dgm:cxn modelId="{8E38A408-660A-40AA-93A7-C7A78DB2C470}" type="presParOf" srcId="{AFE12C4C-A5C7-4279-BFDA-56D896117AB6}" destId="{EF30E23A-55B5-4606-91FC-5FCA09C0AFAF}" srcOrd="1" destOrd="0" presId="urn:microsoft.com/office/officeart/2005/8/layout/vList3"/>
    <dgm:cxn modelId="{B4118501-C5D4-465D-BAF8-30716630BB1D}" type="presParOf" srcId="{AFE12C4C-A5C7-4279-BFDA-56D896117AB6}" destId="{58F7EA23-AF76-45BF-9C4F-6ED7BF62FEC0}" srcOrd="2" destOrd="0" presId="urn:microsoft.com/office/officeart/2005/8/layout/vList3"/>
    <dgm:cxn modelId="{F74FF42E-C1DF-4DC2-B3E2-9091635EEE54}" type="presParOf" srcId="{58F7EA23-AF76-45BF-9C4F-6ED7BF62FEC0}" destId="{2C4C7DF0-9B8B-4110-A3F8-675CF79EAD4F}" srcOrd="0" destOrd="0" presId="urn:microsoft.com/office/officeart/2005/8/layout/vList3"/>
    <dgm:cxn modelId="{6A3A73A0-EC63-49B2-B7C5-157631B11768}" type="presParOf" srcId="{58F7EA23-AF76-45BF-9C4F-6ED7BF62FEC0}" destId="{5E93A359-2AAF-4C6F-8FBB-6202D27D3B69}" srcOrd="1" destOrd="0" presId="urn:microsoft.com/office/officeart/2005/8/layout/vList3"/>
    <dgm:cxn modelId="{D09304A9-1F92-4310-B560-FDD930DD0246}" type="presParOf" srcId="{AFE12C4C-A5C7-4279-BFDA-56D896117AB6}" destId="{22F470C3-0655-4411-A9F3-2A001A0194CE}" srcOrd="3" destOrd="0" presId="urn:microsoft.com/office/officeart/2005/8/layout/vList3"/>
    <dgm:cxn modelId="{32A65F23-B0F3-4FD4-8B62-985566EE5C9F}" type="presParOf" srcId="{AFE12C4C-A5C7-4279-BFDA-56D896117AB6}" destId="{11AE6194-2382-4E2D-BABB-B79A20BF7478}" srcOrd="4" destOrd="0" presId="urn:microsoft.com/office/officeart/2005/8/layout/vList3"/>
    <dgm:cxn modelId="{EA7252AF-3654-45B1-9AE4-04CCAF4BAA3C}" type="presParOf" srcId="{11AE6194-2382-4E2D-BABB-B79A20BF7478}" destId="{53C54220-E164-47A4-A15A-F9DDDE5F85FD}" srcOrd="0" destOrd="0" presId="urn:microsoft.com/office/officeart/2005/8/layout/vList3"/>
    <dgm:cxn modelId="{49AC36F9-0165-4E54-B4B7-E6117C63243A}" type="presParOf" srcId="{11AE6194-2382-4E2D-BABB-B79A20BF7478}" destId="{C5AF6108-6189-45EC-A4D1-067745F94500}" srcOrd="1" destOrd="0" presId="urn:microsoft.com/office/officeart/2005/8/layout/vList3"/>
    <dgm:cxn modelId="{F20760F7-BA29-4141-B60A-E88E7BAC0075}" type="presParOf" srcId="{AFE12C4C-A5C7-4279-BFDA-56D896117AB6}" destId="{E5A05802-0259-4B46-B64D-F798F16BBE78}" srcOrd="5" destOrd="0" presId="urn:microsoft.com/office/officeart/2005/8/layout/vList3"/>
    <dgm:cxn modelId="{BFA0B2AD-1A58-45FD-9B03-9E56136AB20D}" type="presParOf" srcId="{AFE12C4C-A5C7-4279-BFDA-56D896117AB6}" destId="{0CE83792-6D0B-4D56-908D-33807B2239A0}" srcOrd="6" destOrd="0" presId="urn:microsoft.com/office/officeart/2005/8/layout/vList3"/>
    <dgm:cxn modelId="{1584DF2D-02F9-408E-ABA6-56EEC39E0A88}" type="presParOf" srcId="{0CE83792-6D0B-4D56-908D-33807B2239A0}" destId="{C20E4D0F-BA8A-4107-BBD3-767672827707}" srcOrd="0" destOrd="0" presId="urn:microsoft.com/office/officeart/2005/8/layout/vList3"/>
    <dgm:cxn modelId="{81821711-AC6C-4817-9FDB-E1454E4F3547}" type="presParOf" srcId="{0CE83792-6D0B-4D56-908D-33807B2239A0}" destId="{DEB49673-64CF-473F-8945-3CACDA7E3B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25F5B7-387C-4D68-AD22-9426EAA19B93}" type="doc">
      <dgm:prSet loTypeId="urn:microsoft.com/office/officeart/2005/8/layout/b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DBE0109-7FA6-4187-94B7-3DDB588C4465}">
      <dgm:prSet custT="1"/>
      <dgm:spPr/>
      <dgm:t>
        <a:bodyPr/>
        <a:lstStyle/>
        <a:p>
          <a:r>
            <a:rPr lang="en-US" sz="1400" b="1"/>
            <a:t>Legal Aid Bulletin </a:t>
          </a:r>
          <a:endParaRPr lang="en-GB" sz="1400"/>
        </a:p>
      </dgm:t>
    </dgm:pt>
    <dgm:pt modelId="{EA459259-A947-4DC1-BB4A-438877AD1EA7}" type="parTrans" cxnId="{C188E02D-5560-459A-8E2F-F90D440C4659}">
      <dgm:prSet/>
      <dgm:spPr/>
      <dgm:t>
        <a:bodyPr/>
        <a:lstStyle/>
        <a:p>
          <a:endParaRPr lang="en-GB" sz="1400"/>
        </a:p>
      </dgm:t>
    </dgm:pt>
    <dgm:pt modelId="{501955D5-020C-47D7-8A5C-8BBF7D8BB7DB}" type="sibTrans" cxnId="{C188E02D-5560-459A-8E2F-F90D440C4659}">
      <dgm:prSet custT="1"/>
      <dgm:spPr/>
      <dgm:t>
        <a:bodyPr/>
        <a:lstStyle/>
        <a:p>
          <a:endParaRPr lang="en-GB" sz="1400"/>
        </a:p>
      </dgm:t>
    </dgm:pt>
    <dgm:pt modelId="{42962F6D-B710-4B3C-AE73-EB884A85E92D}">
      <dgm:prSet custT="1"/>
      <dgm:spPr/>
      <dgm:t>
        <a:bodyPr/>
        <a:lstStyle/>
        <a:p>
          <a:r>
            <a:rPr lang="en-US" sz="1400" b="0"/>
            <a:t>Our fortnightly e-alert covers legal aid news and links to relevant GOV.UK pages</a:t>
          </a:r>
          <a:endParaRPr lang="en-GB" sz="1400"/>
        </a:p>
      </dgm:t>
    </dgm:pt>
    <dgm:pt modelId="{B7C258A3-36A7-4F75-AA7A-33EB68C907EB}" type="parTrans" cxnId="{45F39A16-B539-48FA-8A6A-19A12B9ABC5C}">
      <dgm:prSet/>
      <dgm:spPr/>
      <dgm:t>
        <a:bodyPr/>
        <a:lstStyle/>
        <a:p>
          <a:endParaRPr lang="en-GB" sz="1400"/>
        </a:p>
      </dgm:t>
    </dgm:pt>
    <dgm:pt modelId="{A94DFE25-0F6E-44F7-BD7F-9022F138157A}" type="sibTrans" cxnId="{45F39A16-B539-48FA-8A6A-19A12B9ABC5C}">
      <dgm:prSet/>
      <dgm:spPr/>
      <dgm:t>
        <a:bodyPr/>
        <a:lstStyle/>
        <a:p>
          <a:endParaRPr lang="en-GB" sz="1400"/>
        </a:p>
      </dgm:t>
    </dgm:pt>
    <dgm:pt modelId="{95F5C3FB-93E0-49F7-813C-41F0B37D5EFF}">
      <dgm:prSet custT="1"/>
      <dgm:spPr/>
      <dgm:t>
        <a:bodyPr/>
        <a:lstStyle/>
        <a:p>
          <a:r>
            <a:rPr lang="en-US" sz="1400" b="1"/>
            <a:t>Social Media </a:t>
          </a:r>
          <a:endParaRPr lang="en-GB" sz="1400"/>
        </a:p>
      </dgm:t>
    </dgm:pt>
    <dgm:pt modelId="{A72BB4E7-4546-4D46-AC10-58EB7E6F039F}" type="parTrans" cxnId="{422D65E4-EFF3-44DF-ACCD-EA1CA0567553}">
      <dgm:prSet/>
      <dgm:spPr/>
      <dgm:t>
        <a:bodyPr/>
        <a:lstStyle/>
        <a:p>
          <a:endParaRPr lang="en-GB" sz="1400"/>
        </a:p>
      </dgm:t>
    </dgm:pt>
    <dgm:pt modelId="{5CDF0A17-086C-48BB-9C61-1711CF373B1D}" type="sibTrans" cxnId="{422D65E4-EFF3-44DF-ACCD-EA1CA0567553}">
      <dgm:prSet custT="1"/>
      <dgm:spPr/>
      <dgm:t>
        <a:bodyPr/>
        <a:lstStyle/>
        <a:p>
          <a:endParaRPr lang="en-GB" sz="1400"/>
        </a:p>
      </dgm:t>
    </dgm:pt>
    <dgm:pt modelId="{F2EB4342-6D6D-41F7-B34E-E33A9762CA9F}">
      <dgm:prSet custT="1"/>
      <dgm:spPr/>
      <dgm:t>
        <a:bodyPr/>
        <a:lstStyle/>
        <a:p>
          <a:r>
            <a:rPr lang="en-US" sz="1400" b="0"/>
            <a:t>Follow us on Twitter: </a:t>
          </a:r>
          <a:r>
            <a:rPr lang="en-US" sz="1400" b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@LegalAidAgency </a:t>
          </a:r>
          <a:r>
            <a:rPr lang="en-US" sz="1400" b="0"/>
            <a:t>and @LAAHelpTeam</a:t>
          </a:r>
          <a:endParaRPr lang="en-GB" sz="1400"/>
        </a:p>
      </dgm:t>
    </dgm:pt>
    <dgm:pt modelId="{6EA5E639-83DB-440B-9132-24B91299908F}" type="parTrans" cxnId="{EA3B5DEE-9247-4A7E-B114-F3E924577E43}">
      <dgm:prSet/>
      <dgm:spPr/>
      <dgm:t>
        <a:bodyPr/>
        <a:lstStyle/>
        <a:p>
          <a:endParaRPr lang="en-GB" sz="1400"/>
        </a:p>
      </dgm:t>
    </dgm:pt>
    <dgm:pt modelId="{8FE68FCF-F04A-4E29-8CC5-A1CCEC81D897}" type="sibTrans" cxnId="{EA3B5DEE-9247-4A7E-B114-F3E924577E43}">
      <dgm:prSet/>
      <dgm:spPr/>
      <dgm:t>
        <a:bodyPr/>
        <a:lstStyle/>
        <a:p>
          <a:endParaRPr lang="en-GB" sz="1400"/>
        </a:p>
      </dgm:t>
    </dgm:pt>
    <dgm:pt modelId="{FAA44475-7955-4192-A42C-471014DFFBF1}">
      <dgm:prSet custT="1"/>
      <dgm:spPr/>
      <dgm:t>
        <a:bodyPr/>
        <a:lstStyle/>
        <a:p>
          <a:r>
            <a:rPr lang="en-US" sz="1400" b="1"/>
            <a:t>LAA Portal</a:t>
          </a:r>
          <a:endParaRPr lang="en-GB" sz="1400"/>
        </a:p>
      </dgm:t>
    </dgm:pt>
    <dgm:pt modelId="{571C5CB2-87B8-418E-AAE1-F66C9467D25B}" type="parTrans" cxnId="{BFA6143D-0B79-48F8-BD2A-F3BC3195CF93}">
      <dgm:prSet/>
      <dgm:spPr/>
      <dgm:t>
        <a:bodyPr/>
        <a:lstStyle/>
        <a:p>
          <a:endParaRPr lang="en-GB" sz="1400"/>
        </a:p>
      </dgm:t>
    </dgm:pt>
    <dgm:pt modelId="{AA35D885-ABF7-4907-9930-44FF2209C97C}" type="sibTrans" cxnId="{BFA6143D-0B79-48F8-BD2A-F3BC3195CF93}">
      <dgm:prSet custT="1"/>
      <dgm:spPr/>
      <dgm:t>
        <a:bodyPr/>
        <a:lstStyle/>
        <a:p>
          <a:endParaRPr lang="en-GB" sz="1400"/>
        </a:p>
      </dgm:t>
    </dgm:pt>
    <dgm:pt modelId="{0059DA1C-37F3-4D04-8159-2EACCFA9A4CA}">
      <dgm:prSet custT="1"/>
      <dgm:spPr/>
      <dgm:t>
        <a:bodyPr/>
        <a:lstStyle/>
        <a:p>
          <a:r>
            <a:rPr lang="en-US" sz="1400" b="0"/>
            <a:t>We post info on the status of our online systems on the portal’s landing page</a:t>
          </a:r>
          <a:endParaRPr lang="en-GB" sz="1400"/>
        </a:p>
      </dgm:t>
    </dgm:pt>
    <dgm:pt modelId="{A3FFCA0E-A64A-48D2-AD1A-CF00A4D921C9}" type="parTrans" cxnId="{A81CE6C5-F9E7-4318-88E0-2A856C46D234}">
      <dgm:prSet/>
      <dgm:spPr/>
      <dgm:t>
        <a:bodyPr/>
        <a:lstStyle/>
        <a:p>
          <a:endParaRPr lang="en-GB" sz="1400"/>
        </a:p>
      </dgm:t>
    </dgm:pt>
    <dgm:pt modelId="{D63127BF-DE36-4229-8007-8D2293EFD76E}" type="sibTrans" cxnId="{A81CE6C5-F9E7-4318-88E0-2A856C46D234}">
      <dgm:prSet/>
      <dgm:spPr/>
      <dgm:t>
        <a:bodyPr/>
        <a:lstStyle/>
        <a:p>
          <a:endParaRPr lang="en-GB" sz="1400"/>
        </a:p>
      </dgm:t>
    </dgm:pt>
    <dgm:pt modelId="{8825BB12-30CA-40CB-AA2E-8B971B97CE8D}">
      <dgm:prSet custT="1"/>
      <dgm:spPr/>
      <dgm:t>
        <a:bodyPr/>
        <a:lstStyle/>
        <a:p>
          <a:r>
            <a:rPr lang="en-US" sz="1400" b="1"/>
            <a:t>Emailing you</a:t>
          </a:r>
          <a:endParaRPr lang="en-GB" sz="1400"/>
        </a:p>
      </dgm:t>
    </dgm:pt>
    <dgm:pt modelId="{44B24608-347E-4A11-9A10-163D35D107B5}" type="parTrans" cxnId="{2697D07C-C747-4EA3-9EDC-100D34C0E3FD}">
      <dgm:prSet/>
      <dgm:spPr/>
      <dgm:t>
        <a:bodyPr/>
        <a:lstStyle/>
        <a:p>
          <a:endParaRPr lang="en-GB" sz="1400"/>
        </a:p>
      </dgm:t>
    </dgm:pt>
    <dgm:pt modelId="{946C5333-C1A2-428A-AD9E-07E5016FF0A4}" type="sibTrans" cxnId="{2697D07C-C747-4EA3-9EDC-100D34C0E3FD}">
      <dgm:prSet/>
      <dgm:spPr/>
      <dgm:t>
        <a:bodyPr/>
        <a:lstStyle/>
        <a:p>
          <a:endParaRPr lang="en-GB" sz="1400"/>
        </a:p>
      </dgm:t>
    </dgm:pt>
    <dgm:pt modelId="{9579D805-53BB-41AD-AA49-D010B9657637}">
      <dgm:prSet custT="1"/>
      <dgm:spPr/>
      <dgm:t>
        <a:bodyPr/>
        <a:lstStyle/>
        <a:p>
          <a:pPr rtl="0"/>
          <a:r>
            <a:rPr lang="en-US" sz="1400" b="0"/>
            <a:t>On occasion, we email your organisation’s contract liaison manager</a:t>
          </a:r>
          <a:r>
            <a:rPr lang="en-US" sz="1400" b="0">
              <a:latin typeface="Arial"/>
            </a:rPr>
            <a:t> (your nominated contact)</a:t>
          </a:r>
          <a:r>
            <a:rPr lang="en-US" sz="1400" b="0"/>
            <a:t> with important information  </a:t>
          </a:r>
          <a:endParaRPr lang="en-GB" sz="1400"/>
        </a:p>
      </dgm:t>
    </dgm:pt>
    <dgm:pt modelId="{1AE106BA-2990-4DF6-B1F8-095300C0AEE7}" type="parTrans" cxnId="{00A801B2-B757-4BCF-8A2E-327CDFB5A0FB}">
      <dgm:prSet/>
      <dgm:spPr/>
      <dgm:t>
        <a:bodyPr/>
        <a:lstStyle/>
        <a:p>
          <a:endParaRPr lang="en-GB" sz="1400"/>
        </a:p>
      </dgm:t>
    </dgm:pt>
    <dgm:pt modelId="{B09A02AE-0007-4FFC-AF68-7E3F7E850FCF}" type="sibTrans" cxnId="{00A801B2-B757-4BCF-8A2E-327CDFB5A0FB}">
      <dgm:prSet/>
      <dgm:spPr/>
      <dgm:t>
        <a:bodyPr/>
        <a:lstStyle/>
        <a:p>
          <a:endParaRPr lang="en-GB" sz="1400"/>
        </a:p>
      </dgm:t>
    </dgm:pt>
    <dgm:pt modelId="{BD6FA60B-5356-4CEA-8EB5-4E5B89DD288F}">
      <dgm:prSet custT="1"/>
      <dgm:spPr/>
      <dgm:t>
        <a:bodyPr/>
        <a:lstStyle/>
        <a:p>
          <a:pPr rtl="0"/>
          <a:r>
            <a:rPr lang="en-US" sz="1400" b="0"/>
            <a:t>If your contract liaison manager,</a:t>
          </a:r>
          <a:r>
            <a:rPr lang="en-US" sz="1400" b="0">
              <a:latin typeface="Arial"/>
            </a:rPr>
            <a:t> or your nominated contact address changes</a:t>
          </a:r>
          <a:r>
            <a:rPr lang="en-US" sz="1400" b="0"/>
            <a:t>, notify your LAA contract manager</a:t>
          </a:r>
          <a:endParaRPr lang="en-GB" sz="1400" b="0">
            <a:latin typeface="Arial"/>
          </a:endParaRPr>
        </a:p>
      </dgm:t>
    </dgm:pt>
    <dgm:pt modelId="{45C103F7-FE97-4395-8E98-A8B04034F27D}" type="parTrans" cxnId="{3A13A3FF-53F9-45FD-9C09-312EE32FD638}">
      <dgm:prSet/>
      <dgm:spPr/>
      <dgm:t>
        <a:bodyPr/>
        <a:lstStyle/>
        <a:p>
          <a:endParaRPr lang="en-GB" sz="1400"/>
        </a:p>
      </dgm:t>
    </dgm:pt>
    <dgm:pt modelId="{1AC944E6-979C-4D7C-B1C0-449AE6595C90}" type="sibTrans" cxnId="{3A13A3FF-53F9-45FD-9C09-312EE32FD638}">
      <dgm:prSet/>
      <dgm:spPr/>
      <dgm:t>
        <a:bodyPr/>
        <a:lstStyle/>
        <a:p>
          <a:endParaRPr lang="en-GB" sz="1400"/>
        </a:p>
      </dgm:t>
    </dgm:pt>
    <dgm:pt modelId="{A8F5B72B-2566-4792-A669-0B23016E9B23}">
      <dgm:prSet custT="1"/>
      <dgm:spPr/>
      <dgm:t>
        <a:bodyPr/>
        <a:lstStyle/>
        <a:p>
          <a:endParaRPr lang="en-GB" sz="1400"/>
        </a:p>
      </dgm:t>
    </dgm:pt>
    <dgm:pt modelId="{45172105-3950-45F1-A57A-E2EB58144768}" type="parTrans" cxnId="{AE256D6B-7DB7-4234-A7E0-CE4583CF4129}">
      <dgm:prSet/>
      <dgm:spPr/>
      <dgm:t>
        <a:bodyPr/>
        <a:lstStyle/>
        <a:p>
          <a:endParaRPr lang="en-GB" sz="1400"/>
        </a:p>
      </dgm:t>
    </dgm:pt>
    <dgm:pt modelId="{1C89C7B1-9578-4C46-97F6-751F2E1C3B9E}" type="sibTrans" cxnId="{AE256D6B-7DB7-4234-A7E0-CE4583CF4129}">
      <dgm:prSet/>
      <dgm:spPr/>
      <dgm:t>
        <a:bodyPr/>
        <a:lstStyle/>
        <a:p>
          <a:endParaRPr lang="en-GB" sz="1400"/>
        </a:p>
      </dgm:t>
    </dgm:pt>
    <dgm:pt modelId="{8E253A3A-BBB5-492A-AE39-90811B7099FC}">
      <dgm:prSet custT="1"/>
      <dgm:spPr/>
      <dgm:t>
        <a:bodyPr/>
        <a:lstStyle/>
        <a:p>
          <a:r>
            <a:rPr lang="en-US" sz="1400" b="0"/>
            <a:t>They are responsible for cascading LAA information to relevant employees</a:t>
          </a:r>
          <a:endParaRPr lang="en-GB" sz="1400"/>
        </a:p>
      </dgm:t>
    </dgm:pt>
    <dgm:pt modelId="{4A4AA1A0-E03B-48FD-9C51-C6A650D5CC49}" type="parTrans" cxnId="{09DF5672-B11E-4390-98C5-13D0483EE209}">
      <dgm:prSet/>
      <dgm:spPr/>
      <dgm:t>
        <a:bodyPr/>
        <a:lstStyle/>
        <a:p>
          <a:endParaRPr lang="en-GB" sz="1400"/>
        </a:p>
      </dgm:t>
    </dgm:pt>
    <dgm:pt modelId="{05BC4E36-7393-4D18-A3A5-EC6398A41F82}" type="sibTrans" cxnId="{09DF5672-B11E-4390-98C5-13D0483EE209}">
      <dgm:prSet/>
      <dgm:spPr/>
      <dgm:t>
        <a:bodyPr/>
        <a:lstStyle/>
        <a:p>
          <a:endParaRPr lang="en-GB" sz="1400"/>
        </a:p>
      </dgm:t>
    </dgm:pt>
    <dgm:pt modelId="{CF035BB5-6FCD-4D42-AEE2-2E99B0C8B31C}">
      <dgm:prSet custT="1"/>
      <dgm:spPr/>
      <dgm:t>
        <a:bodyPr/>
        <a:lstStyle/>
        <a:p>
          <a:r>
            <a:rPr lang="en-US" sz="1400" b="0"/>
            <a:t>Sign up: </a:t>
          </a:r>
          <a:r>
            <a:rPr lang="en-GB" sz="1400" b="0">
              <a:solidFill>
                <a:srgbClr val="70DBFF"/>
              </a:solidFill>
            </a:rPr>
            <a:t>xx </a:t>
          </a:r>
          <a:endParaRPr lang="en-GB" sz="1400">
            <a:solidFill>
              <a:srgbClr val="70DBFF"/>
            </a:solidFill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A06A6F6E-7F67-4EF6-87DF-E034AA5D11EA}" type="parTrans" cxnId="{F66CFA8D-0FC6-48BA-A2D4-90EA0211FCEF}">
      <dgm:prSet/>
      <dgm:spPr/>
      <dgm:t>
        <a:bodyPr/>
        <a:lstStyle/>
        <a:p>
          <a:endParaRPr lang="en-GB" sz="1400"/>
        </a:p>
      </dgm:t>
    </dgm:pt>
    <dgm:pt modelId="{04F2847C-0422-44C3-9A4B-FBDB5599ECD5}" type="sibTrans" cxnId="{F66CFA8D-0FC6-48BA-A2D4-90EA0211FCEF}">
      <dgm:prSet/>
      <dgm:spPr/>
      <dgm:t>
        <a:bodyPr/>
        <a:lstStyle/>
        <a:p>
          <a:endParaRPr lang="en-GB" sz="1400"/>
        </a:p>
      </dgm:t>
    </dgm:pt>
    <dgm:pt modelId="{F17886C6-3160-4712-BCBB-5FE9453A38F4}" type="pres">
      <dgm:prSet presAssocID="{6125F5B7-387C-4D68-AD22-9426EAA19B93}" presName="Name0" presStyleCnt="0">
        <dgm:presLayoutVars>
          <dgm:dir/>
          <dgm:resizeHandles val="exact"/>
        </dgm:presLayoutVars>
      </dgm:prSet>
      <dgm:spPr/>
    </dgm:pt>
    <dgm:pt modelId="{3ADCDE0D-F43E-46BA-BA33-4F45E4DE844B}" type="pres">
      <dgm:prSet presAssocID="{3DBE0109-7FA6-4187-94B7-3DDB588C4465}" presName="node" presStyleLbl="node1" presStyleIdx="0" presStyleCnt="4" custScaleX="109923">
        <dgm:presLayoutVars>
          <dgm:bulletEnabled val="1"/>
        </dgm:presLayoutVars>
      </dgm:prSet>
      <dgm:spPr/>
    </dgm:pt>
    <dgm:pt modelId="{99263003-782D-49AF-A254-F34E9E3BD8C5}" type="pres">
      <dgm:prSet presAssocID="{501955D5-020C-47D7-8A5C-8BBF7D8BB7DB}" presName="sibTrans" presStyleLbl="sibTrans1D1" presStyleIdx="0" presStyleCnt="3"/>
      <dgm:spPr/>
    </dgm:pt>
    <dgm:pt modelId="{D5D1260A-4235-4424-82D8-4186A36BDA30}" type="pres">
      <dgm:prSet presAssocID="{501955D5-020C-47D7-8A5C-8BBF7D8BB7DB}" presName="connectorText" presStyleLbl="sibTrans1D1" presStyleIdx="0" presStyleCnt="3"/>
      <dgm:spPr/>
    </dgm:pt>
    <dgm:pt modelId="{7A65270E-C892-4003-A277-15CDC211BAB0}" type="pres">
      <dgm:prSet presAssocID="{95F5C3FB-93E0-49F7-813C-41F0B37D5EFF}" presName="node" presStyleLbl="node1" presStyleIdx="1" presStyleCnt="4" custScaleX="109923">
        <dgm:presLayoutVars>
          <dgm:bulletEnabled val="1"/>
        </dgm:presLayoutVars>
      </dgm:prSet>
      <dgm:spPr/>
    </dgm:pt>
    <dgm:pt modelId="{FE90DE02-9560-4F38-B7C2-66E72CDA75E7}" type="pres">
      <dgm:prSet presAssocID="{5CDF0A17-086C-48BB-9C61-1711CF373B1D}" presName="sibTrans" presStyleLbl="sibTrans1D1" presStyleIdx="1" presStyleCnt="3"/>
      <dgm:spPr/>
    </dgm:pt>
    <dgm:pt modelId="{A8714F5D-BACC-4873-A29E-385873098D1E}" type="pres">
      <dgm:prSet presAssocID="{5CDF0A17-086C-48BB-9C61-1711CF373B1D}" presName="connectorText" presStyleLbl="sibTrans1D1" presStyleIdx="1" presStyleCnt="3"/>
      <dgm:spPr/>
    </dgm:pt>
    <dgm:pt modelId="{EF45B0C7-5CCD-4B8F-97B5-E9B44FCB6669}" type="pres">
      <dgm:prSet presAssocID="{FAA44475-7955-4192-A42C-471014DFFBF1}" presName="node" presStyleLbl="node1" presStyleIdx="2" presStyleCnt="4" custScaleX="109923">
        <dgm:presLayoutVars>
          <dgm:bulletEnabled val="1"/>
        </dgm:presLayoutVars>
      </dgm:prSet>
      <dgm:spPr/>
    </dgm:pt>
    <dgm:pt modelId="{EB2058DF-32B3-40B4-A9AF-C028B6E723F3}" type="pres">
      <dgm:prSet presAssocID="{AA35D885-ABF7-4907-9930-44FF2209C97C}" presName="sibTrans" presStyleLbl="sibTrans1D1" presStyleIdx="2" presStyleCnt="3"/>
      <dgm:spPr/>
    </dgm:pt>
    <dgm:pt modelId="{E13F3A16-CE28-4958-BD70-C261BA9A214C}" type="pres">
      <dgm:prSet presAssocID="{AA35D885-ABF7-4907-9930-44FF2209C97C}" presName="connectorText" presStyleLbl="sibTrans1D1" presStyleIdx="2" presStyleCnt="3"/>
      <dgm:spPr/>
    </dgm:pt>
    <dgm:pt modelId="{FEC1ACA5-A733-48EA-94FE-904B7660960F}" type="pres">
      <dgm:prSet presAssocID="{8825BB12-30CA-40CB-AA2E-8B971B97CE8D}" presName="node" presStyleLbl="node1" presStyleIdx="3" presStyleCnt="4" custScaleX="109923">
        <dgm:presLayoutVars>
          <dgm:bulletEnabled val="1"/>
        </dgm:presLayoutVars>
      </dgm:prSet>
      <dgm:spPr/>
    </dgm:pt>
  </dgm:ptLst>
  <dgm:cxnLst>
    <dgm:cxn modelId="{99BDE105-7299-4E52-ACD8-E6EB71FB66EC}" type="presOf" srcId="{5CDF0A17-086C-48BB-9C61-1711CF373B1D}" destId="{A8714F5D-BACC-4873-A29E-385873098D1E}" srcOrd="1" destOrd="0" presId="urn:microsoft.com/office/officeart/2005/8/layout/bProcess3"/>
    <dgm:cxn modelId="{6F17C015-252B-42C7-BD9F-C57E27F7487E}" type="presOf" srcId="{AA35D885-ABF7-4907-9930-44FF2209C97C}" destId="{EB2058DF-32B3-40B4-A9AF-C028B6E723F3}" srcOrd="0" destOrd="0" presId="urn:microsoft.com/office/officeart/2005/8/layout/bProcess3"/>
    <dgm:cxn modelId="{45F39A16-B539-48FA-8A6A-19A12B9ABC5C}" srcId="{3DBE0109-7FA6-4187-94B7-3DDB588C4465}" destId="{42962F6D-B710-4B3C-AE73-EB884A85E92D}" srcOrd="0" destOrd="0" parTransId="{B7C258A3-36A7-4F75-AA7A-33EB68C907EB}" sibTransId="{A94DFE25-0F6E-44F7-BD7F-9022F138157A}"/>
    <dgm:cxn modelId="{B9ACCA1E-39C5-42D8-97C0-81A948EB4A2B}" type="presOf" srcId="{95F5C3FB-93E0-49F7-813C-41F0B37D5EFF}" destId="{7A65270E-C892-4003-A277-15CDC211BAB0}" srcOrd="0" destOrd="0" presId="urn:microsoft.com/office/officeart/2005/8/layout/bProcess3"/>
    <dgm:cxn modelId="{8E63781F-9785-474B-9FBB-FA9A88E725CB}" type="presOf" srcId="{9579D805-53BB-41AD-AA49-D010B9657637}" destId="{FEC1ACA5-A733-48EA-94FE-904B7660960F}" srcOrd="0" destOrd="1" presId="urn:microsoft.com/office/officeart/2005/8/layout/bProcess3"/>
    <dgm:cxn modelId="{ED4E1424-F8BC-4A76-B445-C0C288B1C067}" type="presOf" srcId="{501955D5-020C-47D7-8A5C-8BBF7D8BB7DB}" destId="{99263003-782D-49AF-A254-F34E9E3BD8C5}" srcOrd="0" destOrd="0" presId="urn:microsoft.com/office/officeart/2005/8/layout/bProcess3"/>
    <dgm:cxn modelId="{2B346D2B-610C-4AFD-93D6-B68C0468D092}" type="presOf" srcId="{3DBE0109-7FA6-4187-94B7-3DDB588C4465}" destId="{3ADCDE0D-F43E-46BA-BA33-4F45E4DE844B}" srcOrd="0" destOrd="0" presId="urn:microsoft.com/office/officeart/2005/8/layout/bProcess3"/>
    <dgm:cxn modelId="{C188E02D-5560-459A-8E2F-F90D440C4659}" srcId="{6125F5B7-387C-4D68-AD22-9426EAA19B93}" destId="{3DBE0109-7FA6-4187-94B7-3DDB588C4465}" srcOrd="0" destOrd="0" parTransId="{EA459259-A947-4DC1-BB4A-438877AD1EA7}" sibTransId="{501955D5-020C-47D7-8A5C-8BBF7D8BB7DB}"/>
    <dgm:cxn modelId="{39CA7D38-40B9-4B05-BE4E-9CBD65BCFD9F}" type="presOf" srcId="{6125F5B7-387C-4D68-AD22-9426EAA19B93}" destId="{F17886C6-3160-4712-BCBB-5FE9453A38F4}" srcOrd="0" destOrd="0" presId="urn:microsoft.com/office/officeart/2005/8/layout/bProcess3"/>
    <dgm:cxn modelId="{BFA6143D-0B79-48F8-BD2A-F3BC3195CF93}" srcId="{6125F5B7-387C-4D68-AD22-9426EAA19B93}" destId="{FAA44475-7955-4192-A42C-471014DFFBF1}" srcOrd="2" destOrd="0" parTransId="{571C5CB2-87B8-418E-AAE1-F66C9467D25B}" sibTransId="{AA35D885-ABF7-4907-9930-44FF2209C97C}"/>
    <dgm:cxn modelId="{4B3B9162-2385-4349-BCFF-A2F0BE051BCC}" type="presOf" srcId="{F2EB4342-6D6D-41F7-B34E-E33A9762CA9F}" destId="{7A65270E-C892-4003-A277-15CDC211BAB0}" srcOrd="0" destOrd="1" presId="urn:microsoft.com/office/officeart/2005/8/layout/bProcess3"/>
    <dgm:cxn modelId="{4DAE3667-3B68-40C2-B6B2-9A8582F637F6}" type="presOf" srcId="{AA35D885-ABF7-4907-9930-44FF2209C97C}" destId="{E13F3A16-CE28-4958-BD70-C261BA9A214C}" srcOrd="1" destOrd="0" presId="urn:microsoft.com/office/officeart/2005/8/layout/bProcess3"/>
    <dgm:cxn modelId="{AE256D6B-7DB7-4234-A7E0-CE4583CF4129}" srcId="{3DBE0109-7FA6-4187-94B7-3DDB588C4465}" destId="{A8F5B72B-2566-4792-A669-0B23016E9B23}" srcOrd="2" destOrd="0" parTransId="{45172105-3950-45F1-A57A-E2EB58144768}" sibTransId="{1C89C7B1-9578-4C46-97F6-751F2E1C3B9E}"/>
    <dgm:cxn modelId="{09DF5672-B11E-4390-98C5-13D0483EE209}" srcId="{8825BB12-30CA-40CB-AA2E-8B971B97CE8D}" destId="{8E253A3A-BBB5-492A-AE39-90811B7099FC}" srcOrd="1" destOrd="0" parTransId="{4A4AA1A0-E03B-48FD-9C51-C6A650D5CC49}" sibTransId="{05BC4E36-7393-4D18-A3A5-EC6398A41F82}"/>
    <dgm:cxn modelId="{AB3ADA56-B08C-4B36-9465-1DBB5AE4B87F}" type="presOf" srcId="{5CDF0A17-086C-48BB-9C61-1711CF373B1D}" destId="{FE90DE02-9560-4F38-B7C2-66E72CDA75E7}" srcOrd="0" destOrd="0" presId="urn:microsoft.com/office/officeart/2005/8/layout/bProcess3"/>
    <dgm:cxn modelId="{C362147C-483C-4250-97B5-D0E2D412A8DF}" type="presOf" srcId="{BD6FA60B-5356-4CEA-8EB5-4E5B89DD288F}" destId="{FEC1ACA5-A733-48EA-94FE-904B7660960F}" srcOrd="0" destOrd="3" presId="urn:microsoft.com/office/officeart/2005/8/layout/bProcess3"/>
    <dgm:cxn modelId="{2697D07C-C747-4EA3-9EDC-100D34C0E3FD}" srcId="{6125F5B7-387C-4D68-AD22-9426EAA19B93}" destId="{8825BB12-30CA-40CB-AA2E-8B971B97CE8D}" srcOrd="3" destOrd="0" parTransId="{44B24608-347E-4A11-9A10-163D35D107B5}" sibTransId="{946C5333-C1A2-428A-AD9E-07E5016FF0A4}"/>
    <dgm:cxn modelId="{D7F28A7E-4D6C-4427-BE6A-F03F79C23E2C}" type="presOf" srcId="{42962F6D-B710-4B3C-AE73-EB884A85E92D}" destId="{3ADCDE0D-F43E-46BA-BA33-4F45E4DE844B}" srcOrd="0" destOrd="1" presId="urn:microsoft.com/office/officeart/2005/8/layout/bProcess3"/>
    <dgm:cxn modelId="{ADE9EC7E-C11E-420B-877E-A7D312DBB8FC}" type="presOf" srcId="{CF035BB5-6FCD-4D42-AEE2-2E99B0C8B31C}" destId="{3ADCDE0D-F43E-46BA-BA33-4F45E4DE844B}" srcOrd="0" destOrd="2" presId="urn:microsoft.com/office/officeart/2005/8/layout/bProcess3"/>
    <dgm:cxn modelId="{1D96C382-F4C4-42FD-82E5-CDB910DADCAD}" type="presOf" srcId="{0059DA1C-37F3-4D04-8159-2EACCFA9A4CA}" destId="{EF45B0C7-5CCD-4B8F-97B5-E9B44FCB6669}" srcOrd="0" destOrd="1" presId="urn:microsoft.com/office/officeart/2005/8/layout/bProcess3"/>
    <dgm:cxn modelId="{F66CFA8D-0FC6-48BA-A2D4-90EA0211FCEF}" srcId="{3DBE0109-7FA6-4187-94B7-3DDB588C4465}" destId="{CF035BB5-6FCD-4D42-AEE2-2E99B0C8B31C}" srcOrd="1" destOrd="0" parTransId="{A06A6F6E-7F67-4EF6-87DF-E034AA5D11EA}" sibTransId="{04F2847C-0422-44C3-9A4B-FBDB5599ECD5}"/>
    <dgm:cxn modelId="{00A801B2-B757-4BCF-8A2E-327CDFB5A0FB}" srcId="{8825BB12-30CA-40CB-AA2E-8B971B97CE8D}" destId="{9579D805-53BB-41AD-AA49-D010B9657637}" srcOrd="0" destOrd="0" parTransId="{1AE106BA-2990-4DF6-B1F8-095300C0AEE7}" sibTransId="{B09A02AE-0007-4FFC-AF68-7E3F7E850FCF}"/>
    <dgm:cxn modelId="{ED30C6B3-2D8C-4ACF-953D-EFE3C98295FC}" type="presOf" srcId="{FAA44475-7955-4192-A42C-471014DFFBF1}" destId="{EF45B0C7-5CCD-4B8F-97B5-E9B44FCB6669}" srcOrd="0" destOrd="0" presId="urn:microsoft.com/office/officeart/2005/8/layout/bProcess3"/>
    <dgm:cxn modelId="{2A6CFABE-B85B-47AB-AB2A-ABA20A59307E}" type="presOf" srcId="{8825BB12-30CA-40CB-AA2E-8B971B97CE8D}" destId="{FEC1ACA5-A733-48EA-94FE-904B7660960F}" srcOrd="0" destOrd="0" presId="urn:microsoft.com/office/officeart/2005/8/layout/bProcess3"/>
    <dgm:cxn modelId="{A81CE6C5-F9E7-4318-88E0-2A856C46D234}" srcId="{FAA44475-7955-4192-A42C-471014DFFBF1}" destId="{0059DA1C-37F3-4D04-8159-2EACCFA9A4CA}" srcOrd="0" destOrd="0" parTransId="{A3FFCA0E-A64A-48D2-AD1A-CF00A4D921C9}" sibTransId="{D63127BF-DE36-4229-8007-8D2293EFD76E}"/>
    <dgm:cxn modelId="{773668D9-49EB-4ED8-B69E-D31B96C9DA37}" type="presOf" srcId="{501955D5-020C-47D7-8A5C-8BBF7D8BB7DB}" destId="{D5D1260A-4235-4424-82D8-4186A36BDA30}" srcOrd="1" destOrd="0" presId="urn:microsoft.com/office/officeart/2005/8/layout/bProcess3"/>
    <dgm:cxn modelId="{422D65E4-EFF3-44DF-ACCD-EA1CA0567553}" srcId="{6125F5B7-387C-4D68-AD22-9426EAA19B93}" destId="{95F5C3FB-93E0-49F7-813C-41F0B37D5EFF}" srcOrd="1" destOrd="0" parTransId="{A72BB4E7-4546-4D46-AC10-58EB7E6F039F}" sibTransId="{5CDF0A17-086C-48BB-9C61-1711CF373B1D}"/>
    <dgm:cxn modelId="{EA3B5DEE-9247-4A7E-B114-F3E924577E43}" srcId="{95F5C3FB-93E0-49F7-813C-41F0B37D5EFF}" destId="{F2EB4342-6D6D-41F7-B34E-E33A9762CA9F}" srcOrd="0" destOrd="0" parTransId="{6EA5E639-83DB-440B-9132-24B91299908F}" sibTransId="{8FE68FCF-F04A-4E29-8CC5-A1CCEC81D897}"/>
    <dgm:cxn modelId="{E6CD06F1-6941-4AA7-BAA9-543DBCB7D0AF}" type="presOf" srcId="{8E253A3A-BBB5-492A-AE39-90811B7099FC}" destId="{FEC1ACA5-A733-48EA-94FE-904B7660960F}" srcOrd="0" destOrd="2" presId="urn:microsoft.com/office/officeart/2005/8/layout/bProcess3"/>
    <dgm:cxn modelId="{3C4E76FA-298A-4185-900D-83D98A6A64EF}" type="presOf" srcId="{A8F5B72B-2566-4792-A669-0B23016E9B23}" destId="{3ADCDE0D-F43E-46BA-BA33-4F45E4DE844B}" srcOrd="0" destOrd="3" presId="urn:microsoft.com/office/officeart/2005/8/layout/bProcess3"/>
    <dgm:cxn modelId="{3A13A3FF-53F9-45FD-9C09-312EE32FD638}" srcId="{8825BB12-30CA-40CB-AA2E-8B971B97CE8D}" destId="{BD6FA60B-5356-4CEA-8EB5-4E5B89DD288F}" srcOrd="2" destOrd="0" parTransId="{45C103F7-FE97-4395-8E98-A8B04034F27D}" sibTransId="{1AC944E6-979C-4D7C-B1C0-449AE6595C90}"/>
    <dgm:cxn modelId="{030B79E4-4F04-42BE-B18E-5717ADDDBEC0}" type="presParOf" srcId="{F17886C6-3160-4712-BCBB-5FE9453A38F4}" destId="{3ADCDE0D-F43E-46BA-BA33-4F45E4DE844B}" srcOrd="0" destOrd="0" presId="urn:microsoft.com/office/officeart/2005/8/layout/bProcess3"/>
    <dgm:cxn modelId="{2FCF9316-EEEC-4A32-B32B-E81253ADA851}" type="presParOf" srcId="{F17886C6-3160-4712-BCBB-5FE9453A38F4}" destId="{99263003-782D-49AF-A254-F34E9E3BD8C5}" srcOrd="1" destOrd="0" presId="urn:microsoft.com/office/officeart/2005/8/layout/bProcess3"/>
    <dgm:cxn modelId="{F2E96FF7-4CE2-4DD7-AA15-0DE5C7EC9EE0}" type="presParOf" srcId="{99263003-782D-49AF-A254-F34E9E3BD8C5}" destId="{D5D1260A-4235-4424-82D8-4186A36BDA30}" srcOrd="0" destOrd="0" presId="urn:microsoft.com/office/officeart/2005/8/layout/bProcess3"/>
    <dgm:cxn modelId="{84DCA7C1-2D79-4F8C-AE89-C70D4D07F34F}" type="presParOf" srcId="{F17886C6-3160-4712-BCBB-5FE9453A38F4}" destId="{7A65270E-C892-4003-A277-15CDC211BAB0}" srcOrd="2" destOrd="0" presId="urn:microsoft.com/office/officeart/2005/8/layout/bProcess3"/>
    <dgm:cxn modelId="{35142870-D775-450E-AFC8-3C7A649968DF}" type="presParOf" srcId="{F17886C6-3160-4712-BCBB-5FE9453A38F4}" destId="{FE90DE02-9560-4F38-B7C2-66E72CDA75E7}" srcOrd="3" destOrd="0" presId="urn:microsoft.com/office/officeart/2005/8/layout/bProcess3"/>
    <dgm:cxn modelId="{291BB893-6CD2-408A-BE98-23CBA61D045A}" type="presParOf" srcId="{FE90DE02-9560-4F38-B7C2-66E72CDA75E7}" destId="{A8714F5D-BACC-4873-A29E-385873098D1E}" srcOrd="0" destOrd="0" presId="urn:microsoft.com/office/officeart/2005/8/layout/bProcess3"/>
    <dgm:cxn modelId="{616A7097-070F-47DA-B1DA-4892BA77DB4B}" type="presParOf" srcId="{F17886C6-3160-4712-BCBB-5FE9453A38F4}" destId="{EF45B0C7-5CCD-4B8F-97B5-E9B44FCB6669}" srcOrd="4" destOrd="0" presId="urn:microsoft.com/office/officeart/2005/8/layout/bProcess3"/>
    <dgm:cxn modelId="{CFAAF1A8-E931-452A-871B-B47679B7B4F9}" type="presParOf" srcId="{F17886C6-3160-4712-BCBB-5FE9453A38F4}" destId="{EB2058DF-32B3-40B4-A9AF-C028B6E723F3}" srcOrd="5" destOrd="0" presId="urn:microsoft.com/office/officeart/2005/8/layout/bProcess3"/>
    <dgm:cxn modelId="{CDC9C8A3-C388-4D00-91F3-9ED87DBA9FFB}" type="presParOf" srcId="{EB2058DF-32B3-40B4-A9AF-C028B6E723F3}" destId="{E13F3A16-CE28-4958-BD70-C261BA9A214C}" srcOrd="0" destOrd="0" presId="urn:microsoft.com/office/officeart/2005/8/layout/bProcess3"/>
    <dgm:cxn modelId="{0AA41EEF-9CE9-444B-9218-08FBA039D29E}" type="presParOf" srcId="{F17886C6-3160-4712-BCBB-5FE9453A38F4}" destId="{FEC1ACA5-A733-48EA-94FE-904B7660960F}" srcOrd="6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7D57E-9015-46EB-9017-39A35BCF9C46}">
      <dsp:nvSpPr>
        <dsp:cNvPr id="0" name=""/>
        <dsp:cNvSpPr/>
      </dsp:nvSpPr>
      <dsp:spPr>
        <a:xfrm>
          <a:off x="0" y="428070"/>
          <a:ext cx="958461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B47D5-242E-48B1-B664-1E9C9F3438FC}">
      <dsp:nvSpPr>
        <dsp:cNvPr id="0" name=""/>
        <dsp:cNvSpPr/>
      </dsp:nvSpPr>
      <dsp:spPr>
        <a:xfrm>
          <a:off x="479230" y="44310"/>
          <a:ext cx="6709231" cy="7675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Guiding principles</a:t>
          </a:r>
        </a:p>
      </dsp:txBody>
      <dsp:txXfrm>
        <a:off x="516697" y="81777"/>
        <a:ext cx="6634297" cy="692586"/>
      </dsp:txXfrm>
    </dsp:sp>
    <dsp:sp modelId="{4824BA1C-D36E-4555-AD6B-7DE56CDA0810}">
      <dsp:nvSpPr>
        <dsp:cNvPr id="0" name=""/>
        <dsp:cNvSpPr/>
      </dsp:nvSpPr>
      <dsp:spPr>
        <a:xfrm>
          <a:off x="0" y="1607430"/>
          <a:ext cx="958461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E952B-3FC6-4C72-B28D-5E4C7A251F14}">
      <dsp:nvSpPr>
        <dsp:cNvPr id="0" name=""/>
        <dsp:cNvSpPr/>
      </dsp:nvSpPr>
      <dsp:spPr>
        <a:xfrm>
          <a:off x="479230" y="1223671"/>
          <a:ext cx="6709231" cy="7675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Managing contracts</a:t>
          </a:r>
        </a:p>
      </dsp:txBody>
      <dsp:txXfrm>
        <a:off x="516697" y="1261138"/>
        <a:ext cx="6634297" cy="692586"/>
      </dsp:txXfrm>
    </dsp:sp>
    <dsp:sp modelId="{E821429B-EC96-445F-9E55-8B9A825F1C97}">
      <dsp:nvSpPr>
        <dsp:cNvPr id="0" name=""/>
        <dsp:cNvSpPr/>
      </dsp:nvSpPr>
      <dsp:spPr>
        <a:xfrm>
          <a:off x="0" y="2786790"/>
          <a:ext cx="958461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73ECB-3CA2-4201-8958-7B80D329960E}">
      <dsp:nvSpPr>
        <dsp:cNvPr id="0" name=""/>
        <dsp:cNvSpPr/>
      </dsp:nvSpPr>
      <dsp:spPr>
        <a:xfrm>
          <a:off x="479230" y="2403031"/>
          <a:ext cx="6709231" cy="7675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Additional reviews</a:t>
          </a:r>
        </a:p>
      </dsp:txBody>
      <dsp:txXfrm>
        <a:off x="516697" y="2440498"/>
        <a:ext cx="6634297" cy="692586"/>
      </dsp:txXfrm>
    </dsp:sp>
    <dsp:sp modelId="{57645CBD-A313-4BF0-96AA-D92FE4025230}">
      <dsp:nvSpPr>
        <dsp:cNvPr id="0" name=""/>
        <dsp:cNvSpPr/>
      </dsp:nvSpPr>
      <dsp:spPr>
        <a:xfrm>
          <a:off x="0" y="3966151"/>
          <a:ext cx="958461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51F8D-7EC3-4DA9-B329-8F3169DB7248}">
      <dsp:nvSpPr>
        <dsp:cNvPr id="0" name=""/>
        <dsp:cNvSpPr/>
      </dsp:nvSpPr>
      <dsp:spPr>
        <a:xfrm>
          <a:off x="479230" y="3582391"/>
          <a:ext cx="6709231" cy="76752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93" tIns="0" rIns="2535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Additional training and guidance available</a:t>
          </a:r>
        </a:p>
      </dsp:txBody>
      <dsp:txXfrm>
        <a:off x="516697" y="3619858"/>
        <a:ext cx="6634297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35065-5844-4FE2-8B68-16779E220410}">
      <dsp:nvSpPr>
        <dsp:cNvPr id="0" name=""/>
        <dsp:cNvSpPr/>
      </dsp:nvSpPr>
      <dsp:spPr>
        <a:xfrm>
          <a:off x="1228" y="0"/>
          <a:ext cx="3194421" cy="46656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rial" panose="020B0604020202020204" pitchFamily="34" charset="0"/>
              <a:cs typeface="Arial" panose="020B0604020202020204" pitchFamily="34" charset="0"/>
            </a:rPr>
            <a:t>Staff Compliance</a:t>
          </a:r>
        </a:p>
      </dsp:txBody>
      <dsp:txXfrm>
        <a:off x="1228" y="0"/>
        <a:ext cx="3194421" cy="1399698"/>
      </dsp:txXfrm>
    </dsp:sp>
    <dsp:sp modelId="{E0027923-F854-41E6-9621-FBF1BDE7DC46}">
      <dsp:nvSpPr>
        <dsp:cNvPr id="0" name=""/>
        <dsp:cNvSpPr/>
      </dsp:nvSpPr>
      <dsp:spPr>
        <a:xfrm>
          <a:off x="320670" y="1400097"/>
          <a:ext cx="2555537" cy="916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Practising certificate</a:t>
          </a:r>
        </a:p>
      </dsp:txBody>
      <dsp:txXfrm>
        <a:off x="347517" y="1426944"/>
        <a:ext cx="2501843" cy="862921"/>
      </dsp:txXfrm>
    </dsp:sp>
    <dsp:sp modelId="{B5C9D1B1-2EB5-42C3-8006-687988A46772}">
      <dsp:nvSpPr>
        <dsp:cNvPr id="0" name=""/>
        <dsp:cNvSpPr/>
      </dsp:nvSpPr>
      <dsp:spPr>
        <a:xfrm>
          <a:off x="320670" y="2457730"/>
          <a:ext cx="2555537" cy="916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Panel membership and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accreditation</a:t>
          </a:r>
        </a:p>
      </dsp:txBody>
      <dsp:txXfrm>
        <a:off x="347517" y="2484577"/>
        <a:ext cx="2501843" cy="862921"/>
      </dsp:txXfrm>
    </dsp:sp>
    <dsp:sp modelId="{B15796A4-6304-4E8A-9D39-1E74A2F66C4C}">
      <dsp:nvSpPr>
        <dsp:cNvPr id="0" name=""/>
        <dsp:cNvSpPr/>
      </dsp:nvSpPr>
      <dsp:spPr>
        <a:xfrm>
          <a:off x="320670" y="3515364"/>
          <a:ext cx="2555537" cy="916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Supervisor declaration forms</a:t>
          </a:r>
        </a:p>
      </dsp:txBody>
      <dsp:txXfrm>
        <a:off x="347517" y="3542211"/>
        <a:ext cx="2501843" cy="862921"/>
      </dsp:txXfrm>
    </dsp:sp>
    <dsp:sp modelId="{8430DCD5-5140-454C-82AF-0B6F1F0BC0D4}">
      <dsp:nvSpPr>
        <dsp:cNvPr id="0" name=""/>
        <dsp:cNvSpPr/>
      </dsp:nvSpPr>
      <dsp:spPr>
        <a:xfrm>
          <a:off x="3435231" y="0"/>
          <a:ext cx="3194421" cy="46656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rial" panose="020B0604020202020204" pitchFamily="34" charset="0"/>
              <a:cs typeface="Arial" panose="020B0604020202020204" pitchFamily="34" charset="0"/>
            </a:rPr>
            <a:t>Business Compliance</a:t>
          </a:r>
        </a:p>
      </dsp:txBody>
      <dsp:txXfrm>
        <a:off x="3435231" y="0"/>
        <a:ext cx="3194421" cy="1399698"/>
      </dsp:txXfrm>
    </dsp:sp>
    <dsp:sp modelId="{42EA568F-8339-42EB-81E1-29CFB53EB3D0}">
      <dsp:nvSpPr>
        <dsp:cNvPr id="0" name=""/>
        <dsp:cNvSpPr/>
      </dsp:nvSpPr>
      <dsp:spPr>
        <a:xfrm>
          <a:off x="3754673" y="1399931"/>
          <a:ext cx="2555537" cy="934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Office manual including organogram</a:t>
          </a:r>
        </a:p>
      </dsp:txBody>
      <dsp:txXfrm>
        <a:off x="3782045" y="1427303"/>
        <a:ext cx="2500793" cy="879795"/>
      </dsp:txXfrm>
    </dsp:sp>
    <dsp:sp modelId="{FE61160B-506D-440B-9E22-C0BD9C558A04}">
      <dsp:nvSpPr>
        <dsp:cNvPr id="0" name=""/>
        <dsp:cNvSpPr/>
      </dsp:nvSpPr>
      <dsp:spPr>
        <a:xfrm>
          <a:off x="3754673" y="2547250"/>
          <a:ext cx="2555537" cy="8299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SQM / </a:t>
          </a:r>
          <a:r>
            <a:rPr lang="en-GB" sz="1600" kern="1200" err="1"/>
            <a:t>Lexcel</a:t>
          </a:r>
          <a:r>
            <a:rPr lang="en-GB" sz="1600" kern="1200"/>
            <a:t> accreditation</a:t>
          </a:r>
        </a:p>
      </dsp:txBody>
      <dsp:txXfrm>
        <a:off x="3778981" y="2571558"/>
        <a:ext cx="2506921" cy="781335"/>
      </dsp:txXfrm>
    </dsp:sp>
    <dsp:sp modelId="{E502AF7A-E19F-463F-8EC9-E56337DEC4CF}">
      <dsp:nvSpPr>
        <dsp:cNvPr id="0" name=""/>
        <dsp:cNvSpPr/>
      </dsp:nvSpPr>
      <dsp:spPr>
        <a:xfrm>
          <a:off x="3754673" y="3589981"/>
          <a:ext cx="2555537" cy="842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Indemnity insurance</a:t>
          </a:r>
        </a:p>
      </dsp:txBody>
      <dsp:txXfrm>
        <a:off x="3779339" y="3614647"/>
        <a:ext cx="2506205" cy="792831"/>
      </dsp:txXfrm>
    </dsp:sp>
    <dsp:sp modelId="{BF6452C1-E08C-415A-8AD4-5A78BDB294A5}">
      <dsp:nvSpPr>
        <dsp:cNvPr id="0" name=""/>
        <dsp:cNvSpPr/>
      </dsp:nvSpPr>
      <dsp:spPr>
        <a:xfrm>
          <a:off x="6869234" y="0"/>
          <a:ext cx="3194421" cy="46656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rial" panose="020B0604020202020204" pitchFamily="34" charset="0"/>
              <a:cs typeface="Arial" panose="020B0604020202020204" pitchFamily="34" charset="0"/>
            </a:rPr>
            <a:t>Other Compliance</a:t>
          </a:r>
        </a:p>
      </dsp:txBody>
      <dsp:txXfrm>
        <a:off x="6869234" y="0"/>
        <a:ext cx="3194421" cy="1399698"/>
      </dsp:txXfrm>
    </dsp:sp>
    <dsp:sp modelId="{98204552-1E9A-462B-BAE9-E6AFEA455079}">
      <dsp:nvSpPr>
        <dsp:cNvPr id="0" name=""/>
        <dsp:cNvSpPr/>
      </dsp:nvSpPr>
      <dsp:spPr>
        <a:xfrm>
          <a:off x="7188677" y="1400097"/>
          <a:ext cx="2555537" cy="916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Work in progress /  payment on account</a:t>
          </a:r>
        </a:p>
      </dsp:txBody>
      <dsp:txXfrm>
        <a:off x="7215524" y="1426944"/>
        <a:ext cx="2501843" cy="862921"/>
      </dsp:txXfrm>
    </dsp:sp>
    <dsp:sp modelId="{EA21FE33-C163-4C6B-9B28-29018DC2AAEB}">
      <dsp:nvSpPr>
        <dsp:cNvPr id="0" name=""/>
        <dsp:cNvSpPr/>
      </dsp:nvSpPr>
      <dsp:spPr>
        <a:xfrm>
          <a:off x="7188677" y="2457730"/>
          <a:ext cx="2555537" cy="916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Provider activity report</a:t>
          </a:r>
        </a:p>
      </dsp:txBody>
      <dsp:txXfrm>
        <a:off x="7215524" y="2484577"/>
        <a:ext cx="2501843" cy="862921"/>
      </dsp:txXfrm>
    </dsp:sp>
    <dsp:sp modelId="{51951854-C9BA-4F60-9B23-35FD847F4E6C}">
      <dsp:nvSpPr>
        <dsp:cNvPr id="0" name=""/>
        <dsp:cNvSpPr/>
      </dsp:nvSpPr>
      <dsp:spPr>
        <a:xfrm>
          <a:off x="7191002" y="3515364"/>
          <a:ext cx="2555537" cy="916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Key performance indicators</a:t>
          </a:r>
        </a:p>
      </dsp:txBody>
      <dsp:txXfrm>
        <a:off x="7217849" y="3542211"/>
        <a:ext cx="2501843" cy="862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E17E-CC9F-4253-8999-6118E240B848}">
      <dsp:nvSpPr>
        <dsp:cNvPr id="0" name=""/>
        <dsp:cNvSpPr/>
      </dsp:nvSpPr>
      <dsp:spPr>
        <a:xfrm>
          <a:off x="0" y="467371"/>
          <a:ext cx="1072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169A2-759E-4C9B-B894-9786B6243D59}">
      <dsp:nvSpPr>
        <dsp:cNvPr id="0" name=""/>
        <dsp:cNvSpPr/>
      </dsp:nvSpPr>
      <dsp:spPr>
        <a:xfrm>
          <a:off x="510503" y="70083"/>
          <a:ext cx="10210068" cy="766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18" tIns="0" rIns="2837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/>
            </a:rPr>
            <a:t>Your contract manager will review a sample of controlled work claimed for each category of law. This normally takes place annually</a:t>
          </a:r>
          <a:endParaRPr lang="en-GB" sz="1800" kern="1200"/>
        </a:p>
      </dsp:txBody>
      <dsp:txXfrm>
        <a:off x="547910" y="107490"/>
        <a:ext cx="10135254" cy="691473"/>
      </dsp:txXfrm>
    </dsp:sp>
    <dsp:sp modelId="{0B5B9748-0593-45A0-8DAD-43DA7724B613}">
      <dsp:nvSpPr>
        <dsp:cNvPr id="0" name=""/>
        <dsp:cNvSpPr/>
      </dsp:nvSpPr>
      <dsp:spPr>
        <a:xfrm>
          <a:off x="0" y="1601371"/>
          <a:ext cx="1072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EC74D-0DFF-4416-AC0B-ABD90CD496FE}">
      <dsp:nvSpPr>
        <dsp:cNvPr id="0" name=""/>
        <dsp:cNvSpPr/>
      </dsp:nvSpPr>
      <dsp:spPr>
        <a:xfrm>
          <a:off x="510503" y="1232371"/>
          <a:ext cx="1021006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18" tIns="0" rIns="2837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/>
            </a:rPr>
            <a:t>The sample will need to incorporate different forms of service, for example, legal help, family help (lower) and different matter types</a:t>
          </a:r>
          <a:endParaRPr lang="en-GB" sz="1800" kern="1200"/>
        </a:p>
      </dsp:txBody>
      <dsp:txXfrm>
        <a:off x="546529" y="1268397"/>
        <a:ext cx="10138016" cy="665948"/>
      </dsp:txXfrm>
    </dsp:sp>
    <dsp:sp modelId="{3DB787E7-4704-4F94-9EBA-3E30438126DD}">
      <dsp:nvSpPr>
        <dsp:cNvPr id="0" name=""/>
        <dsp:cNvSpPr/>
      </dsp:nvSpPr>
      <dsp:spPr>
        <a:xfrm>
          <a:off x="0" y="2735371"/>
          <a:ext cx="1072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D068C-1F1D-4CA6-94E5-8E547461575C}">
      <dsp:nvSpPr>
        <dsp:cNvPr id="0" name=""/>
        <dsp:cNvSpPr/>
      </dsp:nvSpPr>
      <dsp:spPr>
        <a:xfrm>
          <a:off x="510503" y="2366371"/>
          <a:ext cx="1021006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18" tIns="0" rIns="2837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/>
            </a:rPr>
            <a:t>For multi-office firms, files will be selected from all offices</a:t>
          </a:r>
          <a:endParaRPr lang="en-GB" sz="1800" kern="1200"/>
        </a:p>
      </dsp:txBody>
      <dsp:txXfrm>
        <a:off x="546529" y="2402397"/>
        <a:ext cx="10138016" cy="665948"/>
      </dsp:txXfrm>
    </dsp:sp>
    <dsp:sp modelId="{2C794DFB-1B09-4D10-B03A-F1ABC73F84B5}">
      <dsp:nvSpPr>
        <dsp:cNvPr id="0" name=""/>
        <dsp:cNvSpPr/>
      </dsp:nvSpPr>
      <dsp:spPr>
        <a:xfrm>
          <a:off x="0" y="3869371"/>
          <a:ext cx="1072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0FD19-3EA6-4159-8C15-1648CC74A350}">
      <dsp:nvSpPr>
        <dsp:cNvPr id="0" name=""/>
        <dsp:cNvSpPr/>
      </dsp:nvSpPr>
      <dsp:spPr>
        <a:xfrm>
          <a:off x="521499" y="3500371"/>
          <a:ext cx="1019408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18" tIns="0" rIns="2837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/>
            </a:rPr>
            <a:t>A small sample of open files will also be chosen for review on the day.</a:t>
          </a:r>
          <a:endParaRPr lang="en-GB" sz="1800" kern="1200"/>
        </a:p>
      </dsp:txBody>
      <dsp:txXfrm>
        <a:off x="557525" y="3536397"/>
        <a:ext cx="10122030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E17E-CC9F-4253-8999-6118E240B848}">
      <dsp:nvSpPr>
        <dsp:cNvPr id="0" name=""/>
        <dsp:cNvSpPr/>
      </dsp:nvSpPr>
      <dsp:spPr>
        <a:xfrm>
          <a:off x="0" y="467371"/>
          <a:ext cx="1072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169A2-759E-4C9B-B894-9786B6243D59}">
      <dsp:nvSpPr>
        <dsp:cNvPr id="0" name=""/>
        <dsp:cNvSpPr/>
      </dsp:nvSpPr>
      <dsp:spPr>
        <a:xfrm>
          <a:off x="510503" y="70083"/>
          <a:ext cx="10210068" cy="766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18" tIns="0" rIns="2837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prstClr val="white"/>
              </a:solidFill>
              <a:latin typeface="Arial"/>
            </a:rPr>
            <a:t>Ideally providers should review files prior to the visit so that they are aware of any issues</a:t>
          </a:r>
          <a:endParaRPr lang="en-GB" sz="1800" kern="1200"/>
        </a:p>
      </dsp:txBody>
      <dsp:txXfrm>
        <a:off x="547910" y="107490"/>
        <a:ext cx="10135254" cy="691473"/>
      </dsp:txXfrm>
    </dsp:sp>
    <dsp:sp modelId="{0B5B9748-0593-45A0-8DAD-43DA7724B613}">
      <dsp:nvSpPr>
        <dsp:cNvPr id="0" name=""/>
        <dsp:cNvSpPr/>
      </dsp:nvSpPr>
      <dsp:spPr>
        <a:xfrm>
          <a:off x="0" y="1601371"/>
          <a:ext cx="1072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EC74D-0DFF-4416-AC0B-ABD90CD496FE}">
      <dsp:nvSpPr>
        <dsp:cNvPr id="0" name=""/>
        <dsp:cNvSpPr/>
      </dsp:nvSpPr>
      <dsp:spPr>
        <a:xfrm>
          <a:off x="510503" y="1232371"/>
          <a:ext cx="1021006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18" tIns="0" rIns="2837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/>
            </a:rPr>
            <a:t>A contract notice may be issued if there is a claiming error and costs recouped where appropriate</a:t>
          </a:r>
          <a:endParaRPr lang="en-GB" sz="1800" kern="1200"/>
        </a:p>
      </dsp:txBody>
      <dsp:txXfrm>
        <a:off x="546529" y="1268397"/>
        <a:ext cx="10138016" cy="665948"/>
      </dsp:txXfrm>
    </dsp:sp>
    <dsp:sp modelId="{3DB787E7-4704-4F94-9EBA-3E30438126DD}">
      <dsp:nvSpPr>
        <dsp:cNvPr id="0" name=""/>
        <dsp:cNvSpPr/>
      </dsp:nvSpPr>
      <dsp:spPr>
        <a:xfrm>
          <a:off x="0" y="2735371"/>
          <a:ext cx="1072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D068C-1F1D-4CA6-94E5-8E547461575C}">
      <dsp:nvSpPr>
        <dsp:cNvPr id="0" name=""/>
        <dsp:cNvSpPr/>
      </dsp:nvSpPr>
      <dsp:spPr>
        <a:xfrm>
          <a:off x="510503" y="2366371"/>
          <a:ext cx="1021006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18" tIns="0" rIns="2837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prstClr val="white"/>
              </a:solidFill>
              <a:latin typeface="Arial"/>
            </a:rPr>
            <a:t>If this happens, the firm will be asked to self-review files to ensure that there are no other errors, if a contract notice is issued</a:t>
          </a:r>
          <a:endParaRPr lang="en-GB" sz="1800" kern="1200"/>
        </a:p>
      </dsp:txBody>
      <dsp:txXfrm>
        <a:off x="546529" y="2402397"/>
        <a:ext cx="10138016" cy="665948"/>
      </dsp:txXfrm>
    </dsp:sp>
    <dsp:sp modelId="{2C794DFB-1B09-4D10-B03A-F1ABC73F84B5}">
      <dsp:nvSpPr>
        <dsp:cNvPr id="0" name=""/>
        <dsp:cNvSpPr/>
      </dsp:nvSpPr>
      <dsp:spPr>
        <a:xfrm>
          <a:off x="0" y="3869371"/>
          <a:ext cx="1072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0FD19-3EA6-4159-8C15-1648CC74A350}">
      <dsp:nvSpPr>
        <dsp:cNvPr id="0" name=""/>
        <dsp:cNvSpPr/>
      </dsp:nvSpPr>
      <dsp:spPr>
        <a:xfrm>
          <a:off x="521499" y="3500371"/>
          <a:ext cx="1019408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718" tIns="0" rIns="2837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prstClr val="white"/>
              </a:solidFill>
              <a:latin typeface="Arial"/>
            </a:rPr>
            <a:t>The contract manager will complete any contract notice verification activity within 4-6 months of the issue of the contract notice</a:t>
          </a:r>
          <a:endParaRPr lang="en-GB" sz="1800" kern="1200"/>
        </a:p>
      </dsp:txBody>
      <dsp:txXfrm>
        <a:off x="557525" y="3536397"/>
        <a:ext cx="10122030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33FC2-7BD5-4091-AF98-4662D9190ABB}">
      <dsp:nvSpPr>
        <dsp:cNvPr id="0" name=""/>
        <dsp:cNvSpPr/>
      </dsp:nvSpPr>
      <dsp:spPr>
        <a:xfrm>
          <a:off x="0" y="162462"/>
          <a:ext cx="10084957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05" tIns="166624" rIns="7827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Getting started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>
              <a:latin typeface="Arial" panose="020B0604020202020204" pitchFamily="34" charset="0"/>
              <a:cs typeface="Arial" panose="020B0604020202020204" pitchFamily="34" charset="0"/>
            </a:rPr>
            <a:t>Making an initial application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>
              <a:latin typeface="Arial" panose="020B0604020202020204" pitchFamily="34" charset="0"/>
              <a:cs typeface="Arial" panose="020B0604020202020204" pitchFamily="34" charset="0"/>
            </a:rPr>
            <a:t>Managing live cases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Closing cases and billing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>
              <a:latin typeface="Arial" panose="020B0604020202020204" pitchFamily="34" charset="0"/>
              <a:cs typeface="Arial" panose="020B0604020202020204" pitchFamily="34" charset="0"/>
            </a:rPr>
            <a:t>Advanced billing</a:t>
          </a:r>
          <a:endParaRPr lang="en-GB" sz="14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>
              <a:latin typeface="Arial" panose="020B0604020202020204" pitchFamily="34" charset="0"/>
              <a:cs typeface="Arial" panose="020B0604020202020204" pitchFamily="34" charset="0"/>
            </a:rPr>
            <a:t>Exceptional case funding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>
              <a:latin typeface="Arial" panose="020B0604020202020204" pitchFamily="34" charset="0"/>
              <a:cs typeface="Arial" panose="020B0604020202020204" pitchFamily="34" charset="0"/>
            </a:rPr>
            <a:t>High-cost cases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2462"/>
        <a:ext cx="10084957" cy="1764000"/>
      </dsp:txXfrm>
    </dsp:sp>
    <dsp:sp modelId="{1FD60EA7-6D15-43A9-9232-45A5B3B34907}">
      <dsp:nvSpPr>
        <dsp:cNvPr id="0" name=""/>
        <dsp:cNvSpPr/>
      </dsp:nvSpPr>
      <dsp:spPr>
        <a:xfrm>
          <a:off x="504247" y="44382"/>
          <a:ext cx="7059469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831" tIns="0" rIns="266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CCMS quick guides</a:t>
          </a:r>
        </a:p>
      </dsp:txBody>
      <dsp:txXfrm>
        <a:off x="515775" y="55910"/>
        <a:ext cx="7036413" cy="213104"/>
      </dsp:txXfrm>
    </dsp:sp>
    <dsp:sp modelId="{FDD6C46F-6700-4C88-B644-8F69888EA8BF}">
      <dsp:nvSpPr>
        <dsp:cNvPr id="0" name=""/>
        <dsp:cNvSpPr/>
      </dsp:nvSpPr>
      <dsp:spPr>
        <a:xfrm>
          <a:off x="0" y="2087743"/>
          <a:ext cx="100849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05" tIns="166624" rIns="7827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Sign up on Eventbrite: </a:t>
          </a:r>
          <a:r>
            <a:rPr lang="en-GB" sz="1400" b="0" u="sng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https://www.eventbrite.co.uk/o/legal-aid-agency-6102545875</a:t>
          </a:r>
          <a:r>
            <a:rPr lang="en-GB" sz="1400" b="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87743"/>
        <a:ext cx="10084957" cy="453600"/>
      </dsp:txXfrm>
    </dsp:sp>
    <dsp:sp modelId="{F7541963-B8B2-40BB-87AD-F544FB8004E7}">
      <dsp:nvSpPr>
        <dsp:cNvPr id="0" name=""/>
        <dsp:cNvSpPr/>
      </dsp:nvSpPr>
      <dsp:spPr>
        <a:xfrm>
          <a:off x="504247" y="1969663"/>
          <a:ext cx="7059469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831" tIns="0" rIns="266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CCMS online training</a:t>
          </a:r>
        </a:p>
      </dsp:txBody>
      <dsp:txXfrm>
        <a:off x="515775" y="1981191"/>
        <a:ext cx="7036413" cy="213104"/>
      </dsp:txXfrm>
    </dsp:sp>
    <dsp:sp modelId="{8CEFA342-DCCD-4E1E-951E-8DE48BF022C8}">
      <dsp:nvSpPr>
        <dsp:cNvPr id="0" name=""/>
        <dsp:cNvSpPr/>
      </dsp:nvSpPr>
      <dsp:spPr>
        <a:xfrm>
          <a:off x="0" y="2702623"/>
          <a:ext cx="100849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05" tIns="166624" rIns="7827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>
              <a:latin typeface="Arial" panose="020B0604020202020204" pitchFamily="34" charset="0"/>
              <a:cs typeface="Arial" panose="020B0604020202020204" pitchFamily="34" charset="0"/>
            </a:rPr>
            <a:t>Use Webchat if you need help with IT system issues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02623"/>
        <a:ext cx="10084957" cy="453600"/>
      </dsp:txXfrm>
    </dsp:sp>
    <dsp:sp modelId="{942217EA-5C9D-4FBE-9AA8-B0DFB47F635C}">
      <dsp:nvSpPr>
        <dsp:cNvPr id="0" name=""/>
        <dsp:cNvSpPr/>
      </dsp:nvSpPr>
      <dsp:spPr>
        <a:xfrm>
          <a:off x="504247" y="2584543"/>
          <a:ext cx="7059469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831" tIns="0" rIns="266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Online support webchat</a:t>
          </a:r>
        </a:p>
      </dsp:txBody>
      <dsp:txXfrm>
        <a:off x="515775" y="2596071"/>
        <a:ext cx="7036413" cy="213104"/>
      </dsp:txXfrm>
    </dsp:sp>
    <dsp:sp modelId="{A1DF987A-9368-4AE2-A41C-31344198CF61}">
      <dsp:nvSpPr>
        <dsp:cNvPr id="0" name=""/>
        <dsp:cNvSpPr/>
      </dsp:nvSpPr>
      <dsp:spPr>
        <a:xfrm>
          <a:off x="0" y="3317503"/>
          <a:ext cx="1008495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05" tIns="166624" rIns="7827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Our ‘Help Us Say Yes’ webinars focus on areas where there have been high enquiry levels, issues raised and helping providers in ‘getting it right first time’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Popular sessions are posted on the training website: </a:t>
          </a:r>
          <a:r>
            <a:rPr lang="en-GB" sz="1400" kern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Ministry of Justice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17503"/>
        <a:ext cx="10084957" cy="856800"/>
      </dsp:txXfrm>
    </dsp:sp>
    <dsp:sp modelId="{89153C2A-6DB8-4D46-8144-1B452B78A2F6}">
      <dsp:nvSpPr>
        <dsp:cNvPr id="0" name=""/>
        <dsp:cNvSpPr/>
      </dsp:nvSpPr>
      <dsp:spPr>
        <a:xfrm>
          <a:off x="504247" y="3199423"/>
          <a:ext cx="7059469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831" tIns="0" rIns="266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Webinar recordings</a:t>
          </a:r>
        </a:p>
      </dsp:txBody>
      <dsp:txXfrm>
        <a:off x="515775" y="3210951"/>
        <a:ext cx="7036413" cy="213104"/>
      </dsp:txXfrm>
    </dsp:sp>
    <dsp:sp modelId="{16505823-B8FB-41A3-876C-5A2C6C3026B2}">
      <dsp:nvSpPr>
        <dsp:cNvPr id="0" name=""/>
        <dsp:cNvSpPr/>
      </dsp:nvSpPr>
      <dsp:spPr>
        <a:xfrm>
          <a:off x="0" y="4335583"/>
          <a:ext cx="1008495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05" tIns="166624" rIns="78270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Char char="•"/>
          </a:pPr>
          <a:r>
            <a:rPr lang="en-GB" sz="1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Course: CCMS Provider: Means assessments and contributions (justice.gov.uk)</a:t>
          </a:r>
          <a:endParaRPr lang="en-GB" sz="14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35583"/>
        <a:ext cx="10084957" cy="453600"/>
      </dsp:txXfrm>
    </dsp:sp>
    <dsp:sp modelId="{BC7CEFBF-495A-4993-BBF8-D4D7F38BCD0C}">
      <dsp:nvSpPr>
        <dsp:cNvPr id="0" name=""/>
        <dsp:cNvSpPr/>
      </dsp:nvSpPr>
      <dsp:spPr>
        <a:xfrm>
          <a:off x="504247" y="4217503"/>
          <a:ext cx="7059469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831" tIns="0" rIns="2668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Eligibility calculator</a:t>
          </a:r>
        </a:p>
      </dsp:txBody>
      <dsp:txXfrm>
        <a:off x="515775" y="4229031"/>
        <a:ext cx="7036413" cy="213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5E03F-592E-48C6-92BD-582309DD8905}">
      <dsp:nvSpPr>
        <dsp:cNvPr id="0" name=""/>
        <dsp:cNvSpPr/>
      </dsp:nvSpPr>
      <dsp:spPr>
        <a:xfrm>
          <a:off x="0" y="294059"/>
          <a:ext cx="9356001" cy="706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Civil Application Fixer </a:t>
          </a:r>
          <a:endParaRPr lang="en-GB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84" y="328543"/>
        <a:ext cx="9287033" cy="637433"/>
      </dsp:txXfrm>
    </dsp:sp>
    <dsp:sp modelId="{46DC4A35-A629-4E38-BF75-FE7FEE823AF0}">
      <dsp:nvSpPr>
        <dsp:cNvPr id="0" name=""/>
        <dsp:cNvSpPr/>
      </dsp:nvSpPr>
      <dsp:spPr>
        <a:xfrm>
          <a:off x="0" y="1000460"/>
          <a:ext cx="9356001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053" tIns="22860" rIns="128016" bIns="22860" numCol="1" spcCol="1270" anchor="t" anchorCtr="0">
          <a:noAutofit/>
        </a:bodyPr>
        <a:lstStyle/>
        <a:p>
          <a:pPr marL="354013" lvl="1" indent="-3540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Email: </a:t>
          </a:r>
          <a:r>
            <a:rPr lang="en-GB" sz="1800" b="1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applicationfixer@justice.gov.uk</a:t>
          </a: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354013" lvl="1" indent="-3540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Do you think the Legal Aid Agency has made a mistake with your application, amendment or means assessment on CCMS?</a:t>
          </a: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354013" lvl="1" indent="-3540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This fixer is designed to help reduce appeals and save time during the initial decision-making stages of civil applications</a:t>
          </a: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0460"/>
        <a:ext cx="9356001" cy="1345500"/>
      </dsp:txXfrm>
    </dsp:sp>
    <dsp:sp modelId="{0590F64C-8289-4EBC-BE94-F59D4FF14674}">
      <dsp:nvSpPr>
        <dsp:cNvPr id="0" name=""/>
        <dsp:cNvSpPr/>
      </dsp:nvSpPr>
      <dsp:spPr>
        <a:xfrm>
          <a:off x="0" y="2345960"/>
          <a:ext cx="9356001" cy="706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Civil Claim Fix</a:t>
          </a:r>
          <a:r>
            <a:rPr lang="en-US" sz="2400" b="0" kern="120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n-GB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84" y="2380444"/>
        <a:ext cx="9287033" cy="637433"/>
      </dsp:txXfrm>
    </dsp:sp>
    <dsp:sp modelId="{EA8802A7-01E6-41A9-9FB9-DBACA1F6CB63}">
      <dsp:nvSpPr>
        <dsp:cNvPr id="0" name=""/>
        <dsp:cNvSpPr/>
      </dsp:nvSpPr>
      <dsp:spPr>
        <a:xfrm>
          <a:off x="0" y="3052361"/>
          <a:ext cx="9356001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053" tIns="22860" rIns="128016" bIns="22860" numCol="1" spcCol="1270" anchor="t" anchorCtr="0">
          <a:noAutofit/>
        </a:bodyPr>
        <a:lstStyle/>
        <a:p>
          <a:pPr marL="354013" lvl="1" indent="-3540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Email: </a:t>
          </a: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LAACivilClaimFix@justice.gov.uk</a:t>
          </a: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354013" lvl="1" indent="-3540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Do you think the Legal Aid Agency has incorrectly rejected your civil claim or outcome?  </a:t>
          </a: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354013" lvl="1" indent="-3540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If we have made a mistake, we will offer a priority re-submission service to help you get paid quicker </a:t>
          </a:r>
          <a:endParaRPr lang="en-GB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52361"/>
        <a:ext cx="9356001" cy="1345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B5E7F-D9BA-4C85-97E8-8B3BB252922E}">
      <dsp:nvSpPr>
        <dsp:cNvPr id="0" name=""/>
        <dsp:cNvSpPr/>
      </dsp:nvSpPr>
      <dsp:spPr>
        <a:xfrm rot="10800000">
          <a:off x="2066144" y="2920"/>
          <a:ext cx="7264666" cy="9452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4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Urgent issue?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Customer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0300 200 2020</a:t>
          </a:r>
        </a:p>
      </dsp:txBody>
      <dsp:txXfrm rot="10800000">
        <a:off x="2302466" y="2920"/>
        <a:ext cx="7028344" cy="945288"/>
      </dsp:txXfrm>
    </dsp:sp>
    <dsp:sp modelId="{EF395F35-7B56-4928-85A7-1A9DA949864A}">
      <dsp:nvSpPr>
        <dsp:cNvPr id="0" name=""/>
        <dsp:cNvSpPr/>
      </dsp:nvSpPr>
      <dsp:spPr>
        <a:xfrm>
          <a:off x="1593499" y="2920"/>
          <a:ext cx="945288" cy="9452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3A359-2AAF-4C6F-8FBB-6202D27D3B69}">
      <dsp:nvSpPr>
        <dsp:cNvPr id="0" name=""/>
        <dsp:cNvSpPr/>
      </dsp:nvSpPr>
      <dsp:spPr>
        <a:xfrm rot="10800000">
          <a:off x="2066144" y="1230384"/>
          <a:ext cx="7264666" cy="9452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4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Technical issue?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rgbClr val="70DBFF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Online-Support@justice.gov.uk</a:t>
          </a:r>
          <a:endParaRPr lang="en-GB" sz="1800" kern="1200">
            <a:solidFill>
              <a:srgbClr val="70DBFF"/>
            </a:solidFill>
          </a:endParaRPr>
        </a:p>
      </dsp:txBody>
      <dsp:txXfrm rot="10800000">
        <a:off x="2302466" y="1230384"/>
        <a:ext cx="7028344" cy="945288"/>
      </dsp:txXfrm>
    </dsp:sp>
    <dsp:sp modelId="{2C4C7DF0-9B8B-4110-A3F8-675CF79EAD4F}">
      <dsp:nvSpPr>
        <dsp:cNvPr id="0" name=""/>
        <dsp:cNvSpPr/>
      </dsp:nvSpPr>
      <dsp:spPr>
        <a:xfrm>
          <a:off x="1593499" y="1230384"/>
          <a:ext cx="945288" cy="94528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F6108-6189-45EC-A4D1-067745F94500}">
      <dsp:nvSpPr>
        <dsp:cNvPr id="0" name=""/>
        <dsp:cNvSpPr/>
      </dsp:nvSpPr>
      <dsp:spPr>
        <a:xfrm rot="10800000">
          <a:off x="2066144" y="2457849"/>
          <a:ext cx="7264666" cy="9452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4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Enquiry?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rgbClr val="70DBFF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Tweet @LAAHelpTeam</a:t>
          </a:r>
          <a:endParaRPr lang="en-GB" sz="1800" kern="1200">
            <a:solidFill>
              <a:srgbClr val="70DBFF"/>
            </a:solidFill>
          </a:endParaRPr>
        </a:p>
      </dsp:txBody>
      <dsp:txXfrm rot="10800000">
        <a:off x="2302466" y="2457849"/>
        <a:ext cx="7028344" cy="945288"/>
      </dsp:txXfrm>
    </dsp:sp>
    <dsp:sp modelId="{53C54220-E164-47A4-A15A-F9DDDE5F85FD}">
      <dsp:nvSpPr>
        <dsp:cNvPr id="0" name=""/>
        <dsp:cNvSpPr/>
      </dsp:nvSpPr>
      <dsp:spPr>
        <a:xfrm>
          <a:off x="1593499" y="2457849"/>
          <a:ext cx="945288" cy="94528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49673-64CF-473F-8945-3CACDA7E3BF8}">
      <dsp:nvSpPr>
        <dsp:cNvPr id="0" name=""/>
        <dsp:cNvSpPr/>
      </dsp:nvSpPr>
      <dsp:spPr>
        <a:xfrm rot="10800000">
          <a:off x="2066144" y="3685314"/>
          <a:ext cx="7264666" cy="9452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4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Pre-CCMS Query?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rgbClr val="70DBFF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ContactCivil@justice.gov.uk</a:t>
          </a:r>
          <a:endParaRPr lang="en-GB" sz="1800" kern="1200">
            <a:solidFill>
              <a:srgbClr val="70DBFF"/>
            </a:solidFill>
          </a:endParaRPr>
        </a:p>
      </dsp:txBody>
      <dsp:txXfrm rot="10800000">
        <a:off x="2302466" y="3685314"/>
        <a:ext cx="7028344" cy="945288"/>
      </dsp:txXfrm>
    </dsp:sp>
    <dsp:sp modelId="{C20E4D0F-BA8A-4107-BBD3-767672827707}">
      <dsp:nvSpPr>
        <dsp:cNvPr id="0" name=""/>
        <dsp:cNvSpPr/>
      </dsp:nvSpPr>
      <dsp:spPr>
        <a:xfrm>
          <a:off x="1593499" y="3685314"/>
          <a:ext cx="945288" cy="945288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3003-782D-49AF-A254-F34E9E3BD8C5}">
      <dsp:nvSpPr>
        <dsp:cNvPr id="0" name=""/>
        <dsp:cNvSpPr/>
      </dsp:nvSpPr>
      <dsp:spPr>
        <a:xfrm>
          <a:off x="5191548" y="993722"/>
          <a:ext cx="762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210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552781" y="1035475"/>
        <a:ext cx="39635" cy="7934"/>
      </dsp:txXfrm>
    </dsp:sp>
    <dsp:sp modelId="{3ADCDE0D-F43E-46BA-BA33-4F45E4DE844B}">
      <dsp:nvSpPr>
        <dsp:cNvPr id="0" name=""/>
        <dsp:cNvSpPr/>
      </dsp:nvSpPr>
      <dsp:spPr>
        <a:xfrm>
          <a:off x="1404826" y="5485"/>
          <a:ext cx="3788521" cy="2067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Legal Aid Bulletin 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Our fortnightly e-alert covers legal aid news and links to relevant GOV.UK pages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Sign up: </a:t>
          </a:r>
          <a:r>
            <a:rPr lang="en-GB" sz="1400" b="0" kern="1200">
              <a:solidFill>
                <a:srgbClr val="70DBFF"/>
              </a:solidFill>
            </a:rPr>
            <a:t>xx </a:t>
          </a:r>
          <a:endParaRPr lang="en-GB" sz="1400" kern="1200">
            <a:solidFill>
              <a:srgbClr val="70DBFF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>
        <a:off x="1404826" y="5485"/>
        <a:ext cx="3788521" cy="2067913"/>
      </dsp:txXfrm>
    </dsp:sp>
    <dsp:sp modelId="{FE90DE02-9560-4F38-B7C2-66E72CDA75E7}">
      <dsp:nvSpPr>
        <dsp:cNvPr id="0" name=""/>
        <dsp:cNvSpPr/>
      </dsp:nvSpPr>
      <dsp:spPr>
        <a:xfrm>
          <a:off x="3299087" y="2071599"/>
          <a:ext cx="4581222" cy="762100"/>
        </a:xfrm>
        <a:custGeom>
          <a:avLst/>
          <a:gdLst/>
          <a:ahLst/>
          <a:cxnLst/>
          <a:rect l="0" t="0" r="0" b="0"/>
          <a:pathLst>
            <a:path>
              <a:moveTo>
                <a:pt x="4581222" y="0"/>
              </a:moveTo>
              <a:lnTo>
                <a:pt x="4581222" y="398150"/>
              </a:lnTo>
              <a:lnTo>
                <a:pt x="0" y="398150"/>
              </a:lnTo>
              <a:lnTo>
                <a:pt x="0" y="76210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473466" y="2448682"/>
        <a:ext cx="232464" cy="7934"/>
      </dsp:txXfrm>
    </dsp:sp>
    <dsp:sp modelId="{7A65270E-C892-4003-A277-15CDC211BAB0}">
      <dsp:nvSpPr>
        <dsp:cNvPr id="0" name=""/>
        <dsp:cNvSpPr/>
      </dsp:nvSpPr>
      <dsp:spPr>
        <a:xfrm>
          <a:off x="5986049" y="5485"/>
          <a:ext cx="3788521" cy="2067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Social Media 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Follow us on Twitter: </a:t>
          </a:r>
          <a:r>
            <a:rPr lang="en-US" sz="1400" b="0" kern="120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@LegalAidAgency </a:t>
          </a:r>
          <a:r>
            <a:rPr lang="en-US" sz="1400" b="0" kern="1200"/>
            <a:t>and @LAAHelpTeam</a:t>
          </a:r>
          <a:endParaRPr lang="en-GB" sz="1400" kern="1200"/>
        </a:p>
      </dsp:txBody>
      <dsp:txXfrm>
        <a:off x="5986049" y="5485"/>
        <a:ext cx="3788521" cy="2067913"/>
      </dsp:txXfrm>
    </dsp:sp>
    <dsp:sp modelId="{EB2058DF-32B3-40B4-A9AF-C028B6E723F3}">
      <dsp:nvSpPr>
        <dsp:cNvPr id="0" name=""/>
        <dsp:cNvSpPr/>
      </dsp:nvSpPr>
      <dsp:spPr>
        <a:xfrm>
          <a:off x="5191548" y="3854337"/>
          <a:ext cx="762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210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552781" y="3896089"/>
        <a:ext cx="39635" cy="7934"/>
      </dsp:txXfrm>
    </dsp:sp>
    <dsp:sp modelId="{EF45B0C7-5CCD-4B8F-97B5-E9B44FCB6669}">
      <dsp:nvSpPr>
        <dsp:cNvPr id="0" name=""/>
        <dsp:cNvSpPr/>
      </dsp:nvSpPr>
      <dsp:spPr>
        <a:xfrm>
          <a:off x="1404826" y="2866100"/>
          <a:ext cx="3788521" cy="2067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LAA Portal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We post info on the status of our online systems on the portal’s landing page</a:t>
          </a:r>
          <a:endParaRPr lang="en-GB" sz="1400" kern="1200"/>
        </a:p>
      </dsp:txBody>
      <dsp:txXfrm>
        <a:off x="1404826" y="2866100"/>
        <a:ext cx="3788521" cy="2067913"/>
      </dsp:txXfrm>
    </dsp:sp>
    <dsp:sp modelId="{FEC1ACA5-A733-48EA-94FE-904B7660960F}">
      <dsp:nvSpPr>
        <dsp:cNvPr id="0" name=""/>
        <dsp:cNvSpPr/>
      </dsp:nvSpPr>
      <dsp:spPr>
        <a:xfrm>
          <a:off x="5986049" y="2866100"/>
          <a:ext cx="3788521" cy="2067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Emailing you</a:t>
          </a:r>
          <a:endParaRPr lang="en-GB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On occasion, we email your organisation’s contract liaison manager</a:t>
          </a:r>
          <a:r>
            <a:rPr lang="en-US" sz="1400" b="0" kern="1200">
              <a:latin typeface="Arial"/>
            </a:rPr>
            <a:t> (your nominated contact)</a:t>
          </a:r>
          <a:r>
            <a:rPr lang="en-US" sz="1400" b="0" kern="1200"/>
            <a:t> with important information  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They are responsible for cascading LAA information to relevant employees</a:t>
          </a:r>
          <a:endParaRPr lang="en-GB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/>
            <a:t>If your contract liaison manager,</a:t>
          </a:r>
          <a:r>
            <a:rPr lang="en-US" sz="1400" b="0" kern="1200">
              <a:latin typeface="Arial"/>
            </a:rPr>
            <a:t> or your nominated contact address changes</a:t>
          </a:r>
          <a:r>
            <a:rPr lang="en-US" sz="1400" b="0" kern="1200"/>
            <a:t>, notify your LAA contract manager</a:t>
          </a:r>
          <a:endParaRPr lang="en-GB" sz="1400" b="0" kern="1200">
            <a:latin typeface="Arial"/>
          </a:endParaRPr>
        </a:p>
      </dsp:txBody>
      <dsp:txXfrm>
        <a:off x="5986049" y="2866100"/>
        <a:ext cx="3788521" cy="206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F0D45-D11F-4443-A210-A41819458A7A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B60E-C0A5-416E-864A-9ED7E1B46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4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0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92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4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2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35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8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02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1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2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4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5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0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3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8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0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5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4E6D4-9D15-43A0-BB36-A73A3EFC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7"/>
            <a:ext cx="12221623" cy="6872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DC3A8-E3D7-48E5-9559-9C05FC08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" y="2679699"/>
            <a:ext cx="9940940" cy="1009124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4A54C-99DF-4290-B7D8-60194329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3844940"/>
            <a:ext cx="7390060" cy="14254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FEA738-E8B3-437F-8D4D-5F4800F1A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5427311"/>
            <a:ext cx="4017600" cy="2716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YYYY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1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5C5B19-B5CB-47EC-A3E6-CEE55FC46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329655"/>
            <a:ext cx="5371199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9655"/>
            <a:ext cx="5488575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AF33610-64A5-4F5F-8CA1-3588A09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691DCA-C59C-46C5-875F-06C338E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4E1025-4692-4D8C-A557-D60B602F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214C6-ECDA-467D-B40F-ED549B1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6A383B-3681-4646-801A-50A9C59C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5C4FF7-7031-4234-A30D-4545371B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465744-92B4-4ED3-BCB2-536449F30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329655"/>
            <a:ext cx="5371199" cy="451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800" y="1329655"/>
            <a:ext cx="5487976" cy="3960803"/>
          </a:xfrm>
          <a:blipFill>
            <a:blip r:embed="rId3"/>
            <a:stretch>
              <a:fillRect/>
            </a:stretch>
          </a:blipFill>
        </p:spPr>
        <p:txBody>
          <a:bodyPr lIns="223200" tIns="223200" rIns="22320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078EC60-6F82-4732-B2DE-CB690931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76537-CC05-4DFB-8795-5815E371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72C6D-C3B3-4399-8C80-6E8017779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999" y="1296000"/>
            <a:ext cx="11012777" cy="4266000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75C96"/>
                </a:solidFill>
              </a:defRPr>
            </a:lvl1pPr>
          </a:lstStyle>
          <a:p>
            <a:pPr lvl="0"/>
            <a:r>
              <a:rPr lang="en-US"/>
              <a:t>Large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800271-3FB8-4215-8F17-0E1D0D6D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FF09E1-5251-4D01-B98C-8F705DAD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01D39-A23A-4BDB-81DF-BDE5EFDA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FB0FAD-A321-43A8-BA9A-B1A8FCC82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0" y="2129425"/>
            <a:ext cx="4512000" cy="1114816"/>
          </a:xfrm>
        </p:spPr>
        <p:txBody>
          <a:bodyPr anchor="ctr" anchorCtr="0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£##%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8C0118-5548-4737-B916-2D5C5EDF7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0000" y="3244242"/>
            <a:ext cx="4512000" cy="1164921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 or other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006830-85D1-4CD5-A112-2F93FF582C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B47C90-1708-47D3-8EC2-D57A44FCA0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4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9BE5-D727-4DCC-95A6-FE3CF3C1B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526"/>
            <a:ext cx="12221625" cy="6872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81AD0-F3BF-419C-814D-EFDAD339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79834"/>
            <a:ext cx="10291200" cy="1013863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0A5E-5729-42D6-953D-F8478EE3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3838833"/>
            <a:ext cx="7147200" cy="191226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9B1CC-6EA8-4791-A776-8A5DD38BE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7"/>
            <a:ext cx="12221623" cy="687294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8D8B7-1CFD-49AB-9068-319313F08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4267915"/>
            <a:ext cx="4888231" cy="382462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Legal Aid Agency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A76E13-F0E2-4CD0-8C79-B636AEB69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4558936"/>
            <a:ext cx="4888231" cy="88529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13th Floor (13.51) </a:t>
            </a:r>
            <a:br>
              <a:rPr lang="en-US"/>
            </a:br>
            <a:r>
              <a:rPr lang="en-US"/>
              <a:t>102 Petty France</a:t>
            </a:r>
            <a:br>
              <a:rPr lang="en-US"/>
            </a:br>
            <a:r>
              <a:rPr lang="en-US"/>
              <a:t>London SW1H 9AJ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9FE9206-C0BC-477B-9E79-7A9E34677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000" y="5444235"/>
            <a:ext cx="6835200" cy="363975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gov.uk/government/organisations/legal-aid-agency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86170-144F-4641-97B4-22108ADC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B058-375D-41FF-927E-BB3206E0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328400"/>
            <a:ext cx="11012777" cy="4665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Subheading (level 1)</a:t>
            </a:r>
          </a:p>
          <a:p>
            <a:pPr lvl="1"/>
            <a:r>
              <a:rPr lang="en-US"/>
              <a:t>Sub-subheading (level 2)</a:t>
            </a:r>
          </a:p>
          <a:p>
            <a:pPr lvl="2"/>
            <a:r>
              <a:rPr lang="en-US"/>
              <a:t>Text (level 3)</a:t>
            </a:r>
          </a:p>
          <a:p>
            <a:pPr lvl="3"/>
            <a:r>
              <a:rPr lang="en-US"/>
              <a:t>Bullet (level 4)</a:t>
            </a:r>
          </a:p>
          <a:p>
            <a:pPr lvl="4"/>
            <a:r>
              <a:rPr lang="en-US"/>
              <a:t>Sub-bullet (level 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8173-E07F-4D94-BDED-087BCEFF1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85600" y="259251"/>
            <a:ext cx="34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2322-4E9F-43FC-9281-3453FB17D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516" y="6330808"/>
            <a:ext cx="9087085" cy="331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/>
              <a:t>On the Insert ribbon select Header &amp; Footer to edit this holding text- LAA Document 2019 – Optional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9B8C-38F9-40B1-AA41-77A2D52FA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200" y="6223781"/>
            <a:ext cx="36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 b="1">
                <a:solidFill>
                  <a:srgbClr val="003057"/>
                </a:solidFill>
              </a:defRPr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8" r:id="rId4"/>
    <p:sldLayoutId id="2147483657" r:id="rId5"/>
    <p:sldLayoutId id="2147483656" r:id="rId6"/>
    <p:sldLayoutId id="2147483651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575C9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75C9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68EC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ommunicationsdepartment@justice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egislation.gov.uk/uksi/2013/104/contents/made" TargetMode="External"/><Relationship Id="rId7" Type="http://schemas.openxmlformats.org/officeDocument/2006/relationships/hyperlink" Target="https://www.gov.uk/guidance/funding-and-costs-assessment-for-civil-and-crime-matters" TargetMode="External"/><Relationship Id="rId2" Type="http://schemas.openxmlformats.org/officeDocument/2006/relationships/hyperlink" Target="https://www.legislation.gov.uk/ukpga/2012/10/contents/enacte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egislation.gov.uk/uksi/2013/422/contents/made" TargetMode="External"/><Relationship Id="rId5" Type="http://schemas.openxmlformats.org/officeDocument/2006/relationships/hyperlink" Target="https://www.legislation.gov.uk/uksi/2013/480/contents/made" TargetMode="External"/><Relationship Id="rId4" Type="http://schemas.openxmlformats.org/officeDocument/2006/relationships/hyperlink" Target="https://www.legislation.gov.uk/uksi/2012/3098/contents/made" TargetMode="External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comments" Target="../comments/comment1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09-finding-a-purpose-and-selectin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D95BF49-D85F-4753-8622-A4B1B515D1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6000" y="2679699"/>
            <a:ext cx="10680000" cy="14254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z="3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Help us say yes Webinar: </a:t>
            </a:r>
            <a:r>
              <a:rPr lang="en-US" sz="36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LAA contract manager visits for civil providers holding a civil and family contract</a:t>
            </a:r>
            <a:br>
              <a:rPr lang="en-GB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kumimoji="0" lang="en-GB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GB" sz="3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C3F23-CD7B-45A8-81F0-36599282A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3769032"/>
            <a:ext cx="8807725" cy="1425496"/>
          </a:xfrm>
        </p:spPr>
        <p:txBody>
          <a:bodyPr/>
          <a:lstStyle/>
          <a:p>
            <a:r>
              <a:rPr lang="en-GB" sz="2400">
                <a:cs typeface="Arial"/>
              </a:rPr>
              <a:t>Legal Aid Agency Contract Management &amp; Assurance (CMA): 2022/23 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D0ED2-F75B-4BB0-A59B-5592397183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000" y="5427311"/>
            <a:ext cx="4017600" cy="493804"/>
          </a:xfrm>
        </p:spPr>
        <p:txBody>
          <a:bodyPr>
            <a:normAutofit fontScale="85000" lnSpcReduction="20000"/>
          </a:bodyPr>
          <a:lstStyle/>
          <a:p>
            <a:r>
              <a:rPr lang="en-GB"/>
              <a:t>04 October 2022</a:t>
            </a:r>
          </a:p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91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Contract management annual review checks:</a:t>
            </a:r>
            <a:endParaRPr lang="en-GB"/>
          </a:p>
        </p:txBody>
      </p:sp>
      <p:graphicFrame>
        <p:nvGraphicFramePr>
          <p:cNvPr id="10" name="Content Placeholder 6" descr="Grouped list">
            <a:extLst>
              <a:ext uri="{FF2B5EF4-FFF2-40B4-BE49-F238E27FC236}">
                <a16:creationId xmlns:a16="http://schemas.microsoft.com/office/drawing/2014/main" id="{9EE8A57B-3404-45D4-A340-0110A9DB2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063670"/>
              </p:ext>
            </p:extLst>
          </p:nvPr>
        </p:nvGraphicFramePr>
        <p:xfrm>
          <a:off x="728032" y="1345757"/>
          <a:ext cx="10064885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4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6208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File reviews:</a:t>
            </a:r>
            <a:endParaRPr lang="en-GB"/>
          </a:p>
        </p:txBody>
      </p:sp>
      <p:graphicFrame>
        <p:nvGraphicFramePr>
          <p:cNvPr id="2" name="Diagram 1" descr="Vertical box list">
            <a:extLst>
              <a:ext uri="{FF2B5EF4-FFF2-40B4-BE49-F238E27FC236}">
                <a16:creationId xmlns:a16="http://schemas.microsoft.com/office/drawing/2014/main" id="{D43C7C4B-C0EC-4A75-A3AF-F559F7DB4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28002"/>
              </p:ext>
            </p:extLst>
          </p:nvPr>
        </p:nvGraphicFramePr>
        <p:xfrm>
          <a:off x="648000" y="1319135"/>
          <a:ext cx="10723201" cy="456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3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File review outcomes:</a:t>
            </a:r>
            <a:endParaRPr lang="en-GB"/>
          </a:p>
        </p:txBody>
      </p:sp>
      <p:graphicFrame>
        <p:nvGraphicFramePr>
          <p:cNvPr id="6" name="Diagram 5" descr="Vertical box list">
            <a:extLst>
              <a:ext uri="{FF2B5EF4-FFF2-40B4-BE49-F238E27FC236}">
                <a16:creationId xmlns:a16="http://schemas.microsoft.com/office/drawing/2014/main" id="{CB854B5C-9910-478C-9C09-E115B1D70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116431"/>
              </p:ext>
            </p:extLst>
          </p:nvPr>
        </p:nvGraphicFramePr>
        <p:xfrm>
          <a:off x="648000" y="1340347"/>
          <a:ext cx="10723201" cy="456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2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Compliance against key performance indicators (KPIs): 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159D6-1975-4CB2-9981-781A3E42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3"/>
          <a:stretch/>
        </p:blipFill>
        <p:spPr>
          <a:xfrm>
            <a:off x="648000" y="2289406"/>
            <a:ext cx="2494280" cy="32053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D78AA2-78F9-4CC3-9193-147B734DF7E0}"/>
              </a:ext>
            </a:extLst>
          </p:cNvPr>
          <p:cNvSpPr txBox="1"/>
          <p:nvPr/>
        </p:nvSpPr>
        <p:spPr>
          <a:xfrm>
            <a:off x="651202" y="1366076"/>
            <a:ext cx="10719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/>
              </a:rPr>
              <a:t>The following are key indicators that contract managers monitor most closely. Please refer to your contract for full details:</a:t>
            </a:r>
          </a:p>
          <a:p>
            <a:endParaRPr lang="en-GB">
              <a:latin typeface="Arial"/>
            </a:endParaRP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6AD54568-C39B-488F-BE57-0906F418A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26351"/>
              </p:ext>
            </p:extLst>
          </p:nvPr>
        </p:nvGraphicFramePr>
        <p:xfrm>
          <a:off x="3760563" y="2502101"/>
          <a:ext cx="7227227" cy="29898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46706">
                  <a:extLst>
                    <a:ext uri="{9D8B030D-6E8A-4147-A177-3AD203B41FA5}">
                      <a16:colId xmlns:a16="http://schemas.microsoft.com/office/drawing/2014/main" val="2455285589"/>
                    </a:ext>
                  </a:extLst>
                </a:gridCol>
                <a:gridCol w="2580521">
                  <a:extLst>
                    <a:ext uri="{9D8B030D-6E8A-4147-A177-3AD203B41FA5}">
                      <a16:colId xmlns:a16="http://schemas.microsoft.com/office/drawing/2014/main" val="2330315500"/>
                    </a:ext>
                  </a:extLst>
                </a:gridCol>
              </a:tblGrid>
              <a:tr h="530153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</a:p>
                  </a:txBody>
                  <a:tcPr>
                    <a:solidFill>
                      <a:srgbClr val="676C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not to be exceeded</a:t>
                      </a:r>
                    </a:p>
                  </a:txBody>
                  <a:tcPr>
                    <a:solidFill>
                      <a:srgbClr val="676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191127"/>
                  </a:ext>
                </a:extLst>
              </a:tr>
              <a:tr h="491934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Refused applications for civil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22679"/>
                  </a:ext>
                </a:extLst>
              </a:tr>
              <a:tr h="491934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Rejected applications for civil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625642"/>
                  </a:ext>
                </a:extLst>
              </a:tr>
              <a:tr h="491934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Rejected claims for certificated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98291"/>
                  </a:ext>
                </a:extLst>
              </a:tr>
              <a:tr h="491934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Reductions on escape fee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90823"/>
                  </a:ext>
                </a:extLst>
              </a:tr>
              <a:tr h="491934"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Reductions on certificated work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3885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Provider activity report (PAR):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24E14A-7407-4D00-9F5D-3257BCB8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54637"/>
            <a:ext cx="10291201" cy="3748726"/>
          </a:xfrm>
        </p:spPr>
        <p:txBody>
          <a:bodyPr>
            <a:normAutofit/>
          </a:bodyPr>
          <a:lstStyle/>
          <a:p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PAR contains a range of provider-specific data that captures all aspects of the work being delivered under the legal aid contract. It is refreshed and distributed quarterly. </a:t>
            </a:r>
          </a:p>
          <a:p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It contains the following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Fund take data so providers can see how much they have claimed from the legal aid fund during a specific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KPI performance data in all areas of civil and crime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Civil firms' reports will contain a breakdown of outstanding payments on account</a:t>
            </a:r>
          </a:p>
          <a:p>
            <a:pPr marL="342900" indent="-342900"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Up to date matter start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Most recent peer review scores   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09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Unrecouped payment on account (UPOA) report: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C00B26-3C8E-41C8-9C7A-AF5006FD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673632"/>
            <a:ext cx="10291201" cy="3047657"/>
          </a:xfrm>
        </p:spPr>
        <p:txBody>
          <a:bodyPr>
            <a:normAutofit/>
          </a:bodyPr>
          <a:lstStyle/>
          <a:p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The UPOA report contains details of any certificated matters opened where a final bill has not been received. It is refreshed and distributed quarterly. </a:t>
            </a:r>
          </a:p>
          <a:p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It contains the following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Details of each case and confirmation of the certificate status (live, discharged or revoked)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Value of any payments on account made 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Value of any interim bills paid</a:t>
            </a:r>
          </a:p>
          <a:p>
            <a:pPr marL="342900" indent="-342900"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Details of payment on account (POA) made to previous advice providers or counsel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0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Unrecouped payment on account report:</a:t>
            </a:r>
            <a:endParaRPr lang="en-GB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B2F35489-136E-4133-8AC4-8B2491A51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142975"/>
              </p:ext>
            </p:extLst>
          </p:nvPr>
        </p:nvGraphicFramePr>
        <p:xfrm>
          <a:off x="648000" y="1309341"/>
          <a:ext cx="10279829" cy="4495639"/>
        </p:xfrm>
        <a:graphic>
          <a:graphicData uri="http://schemas.openxmlformats.org/drawingml/2006/table">
            <a:tbl>
              <a:tblPr firstRow="1"/>
              <a:tblGrid>
                <a:gridCol w="732404">
                  <a:extLst>
                    <a:ext uri="{9D8B030D-6E8A-4147-A177-3AD203B41FA5}">
                      <a16:colId xmlns:a16="http://schemas.microsoft.com/office/drawing/2014/main" val="1151182875"/>
                    </a:ext>
                  </a:extLst>
                </a:gridCol>
                <a:gridCol w="934029">
                  <a:extLst>
                    <a:ext uri="{9D8B030D-6E8A-4147-A177-3AD203B41FA5}">
                      <a16:colId xmlns:a16="http://schemas.microsoft.com/office/drawing/2014/main" val="3877391541"/>
                    </a:ext>
                  </a:extLst>
                </a:gridCol>
                <a:gridCol w="1786334">
                  <a:extLst>
                    <a:ext uri="{9D8B030D-6E8A-4147-A177-3AD203B41FA5}">
                      <a16:colId xmlns:a16="http://schemas.microsoft.com/office/drawing/2014/main" val="4210255499"/>
                    </a:ext>
                  </a:extLst>
                </a:gridCol>
                <a:gridCol w="1739462">
                  <a:extLst>
                    <a:ext uri="{9D8B030D-6E8A-4147-A177-3AD203B41FA5}">
                      <a16:colId xmlns:a16="http://schemas.microsoft.com/office/drawing/2014/main" val="2846935177"/>
                    </a:ext>
                  </a:extLst>
                </a:gridCol>
                <a:gridCol w="1307867">
                  <a:extLst>
                    <a:ext uri="{9D8B030D-6E8A-4147-A177-3AD203B41FA5}">
                      <a16:colId xmlns:a16="http://schemas.microsoft.com/office/drawing/2014/main" val="2774128110"/>
                    </a:ext>
                  </a:extLst>
                </a:gridCol>
                <a:gridCol w="2144901">
                  <a:extLst>
                    <a:ext uri="{9D8B030D-6E8A-4147-A177-3AD203B41FA5}">
                      <a16:colId xmlns:a16="http://schemas.microsoft.com/office/drawing/2014/main" val="4064256597"/>
                    </a:ext>
                  </a:extLst>
                </a:gridCol>
                <a:gridCol w="758562">
                  <a:extLst>
                    <a:ext uri="{9D8B030D-6E8A-4147-A177-3AD203B41FA5}">
                      <a16:colId xmlns:a16="http://schemas.microsoft.com/office/drawing/2014/main" val="561295367"/>
                    </a:ext>
                  </a:extLst>
                </a:gridCol>
                <a:gridCol w="876270">
                  <a:extLst>
                    <a:ext uri="{9D8B030D-6E8A-4147-A177-3AD203B41FA5}">
                      <a16:colId xmlns:a16="http://schemas.microsoft.com/office/drawing/2014/main" val="3028634109"/>
                    </a:ext>
                  </a:extLst>
                </a:gridCol>
              </a:tblGrid>
              <a:tr h="634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SUPPLIER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CERTIFICATE STATUS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REFERENCE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APPLICANT NAME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CERTIFICATE ISSUE DATE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PAID SUPPLIER NAME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 £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£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17112"/>
                  </a:ext>
                </a:extLst>
              </a:tr>
              <a:tr h="3060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RMBCHCEI5476/A/M/3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 JONES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15/03/2012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13127"/>
                  </a:ext>
                </a:extLst>
              </a:tr>
              <a:tr h="272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RMBCHCEI5476/A/M/3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 JONES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15/03/2012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SYLVESTER MCCOY QC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12603"/>
                  </a:ext>
                </a:extLst>
              </a:tr>
              <a:tr h="26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RMNKFPEIBD23/A/G/6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PENELOPE PITSTOP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07/01/2013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9933"/>
                  </a:ext>
                </a:extLst>
              </a:tr>
              <a:tr h="20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RMNKFPEIBD23/A/G/6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PENELOPE PITSTOP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07/01/2013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 FLEMING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489689"/>
                  </a:ext>
                </a:extLst>
              </a:tr>
              <a:tr h="2741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YLIGLSYYCQ63/A/C/14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TERRY MCDERMOTT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12/05/2015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 REEVES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2,805.00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53247"/>
                  </a:ext>
                </a:extLst>
              </a:tr>
              <a:tr h="256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YLIGLSYYCQ63/A/C/14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TERRY MCDERMOTT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12/05/2015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LEMON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88691"/>
                  </a:ext>
                </a:extLst>
              </a:tr>
              <a:tr h="253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YLIGLSYYCQ63/A/C/14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TERRY MCDERMOTT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12/05/2015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1,439.00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974825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YLIGLSYYCQ63/A/C/14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TERRY MCDERMOTT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12/05/2015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TERRY NUTKINS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39582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QLNDFMEI7X71/A/Z/8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MARGARET ANDRE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26/06/2015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83517"/>
                  </a:ext>
                </a:extLst>
              </a:tr>
              <a:tr h="235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XQTOEMEIBW61/A/B/7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MICHELLE GRANT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10/05/2016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1,406.00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30994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300000195074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Chelsea Hughes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02/09/2016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5,102.00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7798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300000224339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Florica Smith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21/11/2016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 STEVENS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4,034.00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5,338.00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33378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300000224339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Florica Smith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21/11/2016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1413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300000226180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 Higgins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25/11/2016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THOMAS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343088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300000226180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 Higgins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25/11/2016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8722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300000319979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Louis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15/08/2017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 BAILEY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99021"/>
                  </a:ext>
                </a:extLst>
              </a:tr>
              <a:tr h="199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1B111B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Discharged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300000319979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James Louis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15/08/2017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JONES &amp; CO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5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33385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1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Unrecouped payment on account (UPOA) hints and tips: 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D6668A-9D51-422E-955E-07904976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00" y="1328400"/>
            <a:ext cx="10291201" cy="4665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Live or dead?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POAs and interim bills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POA on ‘inactive’ and discharged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Reporting settled cases </a:t>
            </a:r>
          </a:p>
          <a:p>
            <a:endParaRPr lang="en-GB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Work in progress  </a:t>
            </a:r>
          </a:p>
          <a:p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4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Common errors: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6D5FCC7-39E1-4305-832C-76E530700AC7}"/>
              </a:ext>
            </a:extLst>
          </p:cNvPr>
          <p:cNvSpPr txBox="1">
            <a:spLocks/>
          </p:cNvSpPr>
          <p:nvPr/>
        </p:nvSpPr>
        <p:spPr>
          <a:xfrm>
            <a:off x="648000" y="1391234"/>
            <a:ext cx="7593495" cy="24312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</a:rPr>
              <a:t>CW1 form completion and evidence of means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</a:rPr>
              <a:t>NMS usage </a:t>
            </a:r>
            <a:endParaRPr lang="en-GB" sz="1800" b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</a:rPr>
              <a:t>Delays in submission of certificated and escape case claims</a:t>
            </a:r>
            <a:endParaRPr lang="en-GB" sz="1800" b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</a:rPr>
              <a:t>Failure to report changes in contact details or changes to business structure </a:t>
            </a:r>
            <a:endParaRPr lang="en-GB" sz="1800" b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66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42386-80C0-4278-ADAD-CDEFBEDB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34863"/>
            <a:ext cx="10291200" cy="1013863"/>
          </a:xfrm>
        </p:spPr>
        <p:txBody>
          <a:bodyPr/>
          <a:lstStyle/>
          <a:p>
            <a:r>
              <a:rPr lang="en-GB"/>
              <a:t>Other reviews</a:t>
            </a:r>
          </a:p>
        </p:txBody>
      </p:sp>
    </p:spTree>
    <p:extLst>
      <p:ext uri="{BB962C8B-B14F-4D97-AF65-F5344CB8AC3E}">
        <p14:creationId xmlns:p14="http://schemas.microsoft.com/office/powerpoint/2010/main" val="74671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EEA8-10A9-4C57-8FBD-DACCF56D58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2" y="672396"/>
            <a:ext cx="11012776" cy="345232"/>
          </a:xfrm>
        </p:spPr>
        <p:txBody>
          <a:bodyPr/>
          <a:lstStyle/>
          <a:p>
            <a:r>
              <a:rPr lang="en-US">
                <a:cs typeface="Arial"/>
              </a:rPr>
              <a:t>Technical tips for this webinar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4139-CF14-43F8-8722-07ADA914D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99" y="1239736"/>
            <a:ext cx="5058323" cy="437852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Please put yourself on mute during the webinar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You can ask us questions at the end of each session through the ‘meeting chat’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Click on the ‘meeting chat’ to ask a question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You can keep the meeting chat open throughout to view other people's questions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b="0">
                <a:cs typeface="Arial"/>
              </a:rPr>
              <a:t>Email us if you experience technical issues during the webinar:  </a:t>
            </a:r>
          </a:p>
          <a:p>
            <a:pPr marL="354013">
              <a:lnSpc>
                <a:spcPct val="150000"/>
              </a:lnSpc>
            </a:pPr>
            <a:r>
              <a:rPr lang="en-US" sz="1800" b="0">
                <a:cs typeface="Arial"/>
                <a:hlinkClick r:id="rId2"/>
              </a:rPr>
              <a:t>communicationsdepartment@justice.gov.uk</a:t>
            </a:r>
            <a:r>
              <a:rPr lang="en-US" sz="1800" b="0">
                <a:cs typeface="Arial"/>
              </a:rPr>
              <a:t> </a:t>
            </a:r>
            <a:endParaRPr lang="en-US" sz="1800">
              <a:cs typeface="Arial"/>
            </a:endParaRPr>
          </a:p>
        </p:txBody>
      </p:sp>
      <p:grpSp>
        <p:nvGrpSpPr>
          <p:cNvPr id="8" name="Group 7" descr="screen shots of MS Teams">
            <a:extLst>
              <a:ext uri="{FF2B5EF4-FFF2-40B4-BE49-F238E27FC236}">
                <a16:creationId xmlns:a16="http://schemas.microsoft.com/office/drawing/2014/main" id="{4313DFD6-115A-4265-BD9D-06F7DC6548C9}"/>
              </a:ext>
            </a:extLst>
          </p:cNvPr>
          <p:cNvGrpSpPr/>
          <p:nvPr/>
        </p:nvGrpSpPr>
        <p:grpSpPr>
          <a:xfrm>
            <a:off x="6485679" y="1840461"/>
            <a:ext cx="3434430" cy="3522688"/>
            <a:chOff x="6752970" y="1460672"/>
            <a:chExt cx="3434430" cy="35226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2B6B0F-160C-40D8-BE03-E744F522C7A2}"/>
                </a:ext>
              </a:extLst>
            </p:cNvPr>
            <p:cNvSpPr txBox="1"/>
            <p:nvPr/>
          </p:nvSpPr>
          <p:spPr>
            <a:xfrm>
              <a:off x="7017150" y="1460672"/>
              <a:ext cx="274320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Camera and audio off when icons appear like this:</a:t>
              </a:r>
              <a:endParaRPr lang="en-US" sz="1600">
                <a:cs typeface="Arial"/>
              </a:endParaRPr>
            </a:p>
          </p:txBody>
        </p:sp>
        <p:pic>
          <p:nvPicPr>
            <p:cNvPr id="7" name="Picture 7" descr="Graphic showing meeting chat bubble ">
              <a:extLst>
                <a:ext uri="{FF2B5EF4-FFF2-40B4-BE49-F238E27FC236}">
                  <a16:creationId xmlns:a16="http://schemas.microsoft.com/office/drawing/2014/main" id="{EBFBABC9-8BEE-4185-8625-57B4AAE7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151" y="2063294"/>
              <a:ext cx="2449015" cy="1123950"/>
            </a:xfrm>
            <a:prstGeom prst="rect">
              <a:avLst/>
            </a:prstGeom>
          </p:spPr>
        </p:pic>
        <p:sp>
          <p:nvSpPr>
            <p:cNvPr id="10" name="TextBox 9" descr="Text: Click here to view the meeting chat&#10;">
              <a:extLst>
                <a:ext uri="{FF2B5EF4-FFF2-40B4-BE49-F238E27FC236}">
                  <a16:creationId xmlns:a16="http://schemas.microsoft.com/office/drawing/2014/main" id="{92C0B6FA-7EBE-4DF4-90DC-DEE680BC15F8}"/>
                </a:ext>
              </a:extLst>
            </p:cNvPr>
            <p:cNvSpPr txBox="1"/>
            <p:nvPr/>
          </p:nvSpPr>
          <p:spPr>
            <a:xfrm>
              <a:off x="6752970" y="3335239"/>
              <a:ext cx="3434430" cy="3355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Click here to view the meeting chat </a:t>
              </a:r>
              <a:endParaRPr lang="en-US" sz="1600">
                <a:cs typeface="Arial"/>
              </a:endParaRPr>
            </a:p>
          </p:txBody>
        </p:sp>
        <p:cxnSp>
          <p:nvCxnSpPr>
            <p:cNvPr id="9" name="Straight Arrow Connector 8" descr="arrow pointing from text to chat bubble">
              <a:extLst>
                <a:ext uri="{FF2B5EF4-FFF2-40B4-BE49-F238E27FC236}">
                  <a16:creationId xmlns:a16="http://schemas.microsoft.com/office/drawing/2014/main" id="{32625F2F-6257-47D5-B1B6-01611C66E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8651" y="3653264"/>
              <a:ext cx="846519" cy="5205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Screen shot of the icons on MS Teams: Participants, meeting chat ">
              <a:extLst>
                <a:ext uri="{FF2B5EF4-FFF2-40B4-BE49-F238E27FC236}">
                  <a16:creationId xmlns:a16="http://schemas.microsoft.com/office/drawing/2014/main" id="{E940DE29-B5BD-46F2-8AE2-C1165A5B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970" y="4223619"/>
              <a:ext cx="3434430" cy="759741"/>
            </a:xfrm>
            <a:prstGeom prst="rect">
              <a:avLst/>
            </a:prstGeom>
          </p:spPr>
        </p:pic>
        <p:sp>
          <p:nvSpPr>
            <p:cNvPr id="18" name="Rectangle 17" descr="Highlights the chat bubble&#10;">
              <a:extLst>
                <a:ext uri="{FF2B5EF4-FFF2-40B4-BE49-F238E27FC236}">
                  <a16:creationId xmlns:a16="http://schemas.microsoft.com/office/drawing/2014/main" id="{C1ECF84D-8BF4-4734-8F59-74554C96090A}"/>
                </a:ext>
              </a:extLst>
            </p:cNvPr>
            <p:cNvSpPr/>
            <p:nvPr/>
          </p:nvSpPr>
          <p:spPr>
            <a:xfrm>
              <a:off x="7205273" y="4206331"/>
              <a:ext cx="449705" cy="7533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61A2-6647-43DA-9FD9-AD4ECDC1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507E7-1C38-4D94-82F0-9D3CFA2B6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cs typeface="Arial"/>
              </a:rPr>
              <a:t>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3140368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Types of review:</a:t>
            </a:r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FFEC2B-243B-46F0-BE93-D9646167FE08}"/>
              </a:ext>
            </a:extLst>
          </p:cNvPr>
          <p:cNvSpPr/>
          <p:nvPr/>
        </p:nvSpPr>
        <p:spPr>
          <a:xfrm>
            <a:off x="1222275" y="2307934"/>
            <a:ext cx="2720245" cy="2252870"/>
          </a:xfrm>
          <a:prstGeom prst="roundRect">
            <a:avLst/>
          </a:prstGeom>
          <a:solidFill>
            <a:srgbClr val="676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prstClr val="white"/>
                </a:solidFill>
                <a:latin typeface="+mj-lt"/>
              </a:rPr>
              <a:t>Peer review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A7333B-72BD-4000-91C4-ED7C488AA00F}"/>
              </a:ext>
            </a:extLst>
          </p:cNvPr>
          <p:cNvSpPr/>
          <p:nvPr/>
        </p:nvSpPr>
        <p:spPr>
          <a:xfrm>
            <a:off x="4735877" y="2302801"/>
            <a:ext cx="2720245" cy="2252397"/>
          </a:xfrm>
          <a:prstGeom prst="roundRect">
            <a:avLst/>
          </a:prstGeom>
          <a:solidFill>
            <a:srgbClr val="676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prstClr val="white"/>
                </a:solidFill>
                <a:latin typeface="+mj-lt"/>
              </a:rPr>
              <a:t>Core testing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0B8858-F5CB-446F-A47E-2F483770A4F5}"/>
              </a:ext>
            </a:extLst>
          </p:cNvPr>
          <p:cNvSpPr/>
          <p:nvPr/>
        </p:nvSpPr>
        <p:spPr>
          <a:xfrm>
            <a:off x="8249479" y="2302802"/>
            <a:ext cx="2720244" cy="2252396"/>
          </a:xfrm>
          <a:prstGeom prst="roundRect">
            <a:avLst/>
          </a:prstGeom>
          <a:solidFill>
            <a:srgbClr val="676C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prstClr val="white"/>
                </a:solidFill>
                <a:latin typeface="+mj-lt"/>
              </a:rPr>
              <a:t>Targeted file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85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Peer review: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53750-9AE8-48CA-8E61-012C6517F11F}"/>
              </a:ext>
            </a:extLst>
          </p:cNvPr>
          <p:cNvSpPr txBox="1"/>
          <p:nvPr/>
        </p:nvSpPr>
        <p:spPr>
          <a:xfrm>
            <a:off x="648000" y="1139431"/>
            <a:ext cx="10723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Peer review is the assessment by a panel of independent experienced legal practitioners of the standard of work performed by Legal Aid providers. Providers are likely to be subject to a peer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eview every 3 - 5 years. 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Priorities for peer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eview: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>
                <a:latin typeface="Arial"/>
              </a:rPr>
              <a:t>Contract manager referrals when there are concerns about the quality of a provider’s work, a peer </a:t>
            </a:r>
            <a:r>
              <a:rPr lang="en-GB">
                <a:latin typeface="Arial"/>
              </a:rPr>
              <a:t>r</a:t>
            </a:r>
            <a:r>
              <a:rPr lang="en-GB" sz="1800">
                <a:latin typeface="Arial"/>
              </a:rPr>
              <a:t>eview may be used to identify whether the provider is meeting the standard required by the contract </a:t>
            </a:r>
            <a:r>
              <a:rPr lang="en-GB">
                <a:latin typeface="Arial"/>
              </a:rPr>
              <a:t>s</a:t>
            </a:r>
            <a:r>
              <a:rPr lang="en-GB" sz="1800">
                <a:latin typeface="Arial"/>
              </a:rPr>
              <a:t>tandard </a:t>
            </a:r>
            <a:r>
              <a:rPr lang="en-GB">
                <a:latin typeface="Arial"/>
              </a:rPr>
              <a:t>t</a:t>
            </a:r>
            <a:r>
              <a:rPr lang="en-GB" sz="1800">
                <a:latin typeface="Arial"/>
              </a:rPr>
              <a:t>erms.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>
                <a:latin typeface="Arial"/>
              </a:rPr>
              <a:t>Where a provider has previously been in receipt of a confirmed ‘below </a:t>
            </a:r>
            <a:r>
              <a:rPr lang="en-GB">
                <a:latin typeface="Arial"/>
              </a:rPr>
              <a:t>c</a:t>
            </a:r>
            <a:r>
              <a:rPr lang="en-GB" sz="1800">
                <a:latin typeface="Arial"/>
              </a:rPr>
              <a:t>ompetence’ (4) rating or ‘failure in performance’ (5) rating and subsequently this has later been followed by a second peer </a:t>
            </a:r>
            <a:r>
              <a:rPr lang="en-GB">
                <a:latin typeface="Arial"/>
              </a:rPr>
              <a:t>r</a:t>
            </a:r>
            <a:r>
              <a:rPr lang="en-GB" sz="1800">
                <a:latin typeface="Arial"/>
              </a:rPr>
              <a:t>eview as a competence </a:t>
            </a:r>
            <a:r>
              <a:rPr lang="en-GB">
                <a:latin typeface="Arial"/>
              </a:rPr>
              <a:t>t</a:t>
            </a:r>
            <a:r>
              <a:rPr lang="en-GB" sz="1800">
                <a:latin typeface="Arial"/>
              </a:rPr>
              <a:t>hreshold rating (3) or higher (1 or 2), the LAA may peer </a:t>
            </a:r>
            <a:r>
              <a:rPr lang="en-GB">
                <a:latin typeface="Arial"/>
              </a:rPr>
              <a:t>r</a:t>
            </a:r>
            <a:r>
              <a:rPr lang="en-GB" sz="1800">
                <a:latin typeface="Arial"/>
              </a:rPr>
              <a:t>eview the provider again in 12 months (or earlier as considered appropriate) to ensure that a competence </a:t>
            </a:r>
            <a:r>
              <a:rPr lang="en-GB">
                <a:latin typeface="Arial"/>
              </a:rPr>
              <a:t>t</a:t>
            </a:r>
            <a:r>
              <a:rPr lang="en-GB" sz="1800">
                <a:latin typeface="Arial"/>
              </a:rPr>
              <a:t>hreshold (3) rating is maintained.</a:t>
            </a:r>
          </a:p>
          <a:p>
            <a:endParaRPr lang="en-GB" sz="1800"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>
                <a:latin typeface="Arial"/>
              </a:rPr>
              <a:t>Providers who do not currently have a recent peer </a:t>
            </a:r>
            <a:r>
              <a:rPr lang="en-GB">
                <a:latin typeface="Arial"/>
              </a:rPr>
              <a:t>r</a:t>
            </a:r>
            <a:r>
              <a:rPr lang="en-GB" sz="1800">
                <a:latin typeface="Arial"/>
              </a:rPr>
              <a:t>eview rating where there are no known quality concerns.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6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Core testing: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8BBE9-CAC9-457F-B148-7B83E6F07E08}"/>
              </a:ext>
            </a:extLst>
          </p:cNvPr>
          <p:cNvSpPr txBox="1"/>
          <p:nvPr/>
        </p:nvSpPr>
        <p:spPr>
          <a:xfrm>
            <a:off x="648000" y="1223842"/>
            <a:ext cx="1072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>
                <a:latin typeface="Arial"/>
              </a:rPr>
              <a:t>What is core testing?</a:t>
            </a:r>
            <a:r>
              <a:rPr lang="en-US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An assessment of the amount of error in payments and applications for Legal Aid</a:t>
            </a:r>
            <a:r>
              <a:rPr lang="en-US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A monthly sample of claims and applications across all types and categories of work (including civil certificated and crime higher work)</a:t>
            </a:r>
            <a:r>
              <a:rPr lang="en-US">
                <a:latin typeface="Arial"/>
              </a:rPr>
              <a:t>​</a:t>
            </a:r>
          </a:p>
          <a:p>
            <a:pPr fontAlgn="base"/>
            <a:endParaRPr lang="en-GB">
              <a:latin typeface="Arial"/>
            </a:endParaRPr>
          </a:p>
          <a:p>
            <a:pPr fontAlgn="base"/>
            <a:r>
              <a:rPr lang="en-GB" b="1">
                <a:latin typeface="Arial"/>
              </a:rPr>
              <a:t>Why does the LAA conduct these audits?</a:t>
            </a:r>
            <a:r>
              <a:rPr lang="en-US" b="1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The duty to demonstrate accurate spending of public funds</a:t>
            </a:r>
            <a:r>
              <a:rPr lang="en-US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Independently verified by the national audit office, and laid before Parliament</a:t>
            </a:r>
            <a:r>
              <a:rPr lang="en-US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Results published as part of annual report and accounts</a:t>
            </a:r>
            <a:r>
              <a:rPr lang="en-US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Results inform improvements to LAA processes or identify if further assurance is required</a:t>
            </a:r>
          </a:p>
          <a:p>
            <a:pPr fontAlgn="base"/>
            <a:endParaRPr lang="en-GB">
              <a:latin typeface="Arial"/>
            </a:endParaRPr>
          </a:p>
          <a:p>
            <a:pPr fontAlgn="base"/>
            <a:r>
              <a:rPr lang="en-GB" b="1">
                <a:latin typeface="Arial"/>
              </a:rPr>
              <a:t>How does it differ from contract management activity?</a:t>
            </a:r>
            <a:r>
              <a:rPr lang="en-US" b="1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Conducted independently of the contract manager by the core assurance and risk management team</a:t>
            </a:r>
            <a:r>
              <a:rPr lang="en-US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A random sample, not linked to any risk or indicators</a:t>
            </a:r>
            <a:r>
              <a:rPr lang="en-US">
                <a:latin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>
                <a:latin typeface="Arial"/>
              </a:rPr>
              <a:t>The audit identifies errors made by LAA staff and processes, in addition to those made by providers or clients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98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Targeted file review: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B2F62-B074-4939-B4AF-AB9F532E477D}"/>
              </a:ext>
            </a:extLst>
          </p:cNvPr>
          <p:cNvSpPr txBox="1"/>
          <p:nvPr/>
        </p:nvSpPr>
        <p:spPr>
          <a:xfrm>
            <a:off x="648000" y="1367597"/>
            <a:ext cx="107232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Occurs where data suggests that there is an issue that should be explored further: for example,  duplicate claims, use of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Commissioned by the contract manager, but often conducted by assurance analysts</a:t>
            </a:r>
          </a:p>
          <a:p>
            <a:pPr marL="285750" indent="-285750">
              <a:buFontTx/>
              <a:buChar char="-"/>
            </a:pPr>
            <a:endParaRPr lang="en-US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File selection is not random. It is targeted to explore the potential issue, with the number of files depending on the circumstances</a:t>
            </a:r>
          </a:p>
          <a:p>
            <a:pPr marL="285750" indent="-285750">
              <a:buFontTx/>
              <a:buChar char="-"/>
            </a:pPr>
            <a:endParaRPr lang="en-US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Providers are asked to send files to the LAA for review. You can send paper files or by secure file exchange (SFE)</a:t>
            </a:r>
          </a:p>
          <a:p>
            <a:endParaRPr lang="en-GB"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1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D7224B-9E27-465A-837D-4EDDBE20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guidance and training materials / contact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5AAE8-E22E-44E8-B408-19B9DAB9FF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1638" y="6223000"/>
            <a:ext cx="360362" cy="252413"/>
          </a:xfrm>
        </p:spPr>
        <p:txBody>
          <a:bodyPr/>
          <a:lstStyle/>
          <a:p>
            <a:fld id="{9A8223AF-F2F5-41F7-A71C-81CE492BCB8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34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Legal aid agency training website:</a:t>
            </a:r>
            <a:endParaRPr lang="en-GB"/>
          </a:p>
        </p:txBody>
      </p:sp>
      <p:pic>
        <p:nvPicPr>
          <p:cNvPr id="6" name="Picture 5" descr="Screen shot of LAA training website home page">
            <a:extLst>
              <a:ext uri="{FF2B5EF4-FFF2-40B4-BE49-F238E27FC236}">
                <a16:creationId xmlns:a16="http://schemas.microsoft.com/office/drawing/2014/main" id="{E9192E70-1705-4380-B278-E3042B87E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1414021"/>
            <a:ext cx="10174898" cy="4223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6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E31898C-499A-4498-9DC5-277F08376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443554"/>
              </p:ext>
            </p:extLst>
          </p:nvPr>
        </p:nvGraphicFramePr>
        <p:xfrm>
          <a:off x="648000" y="1207470"/>
          <a:ext cx="10084957" cy="483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EEECF37-A05B-4171-8185-7695613F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98597"/>
            <a:ext cx="11012776" cy="345232"/>
          </a:xfrm>
        </p:spPr>
        <p:txBody>
          <a:bodyPr/>
          <a:lstStyle/>
          <a:p>
            <a:r>
              <a:rPr lang="en-GB"/>
              <a:t>What you can find on our website: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B53BA-301E-450E-BAD7-5856151A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2FF90-F91F-4267-8B90-36B0B2C49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94" t="3164" r="10391"/>
          <a:stretch/>
        </p:blipFill>
        <p:spPr>
          <a:xfrm>
            <a:off x="8699489" y="698597"/>
            <a:ext cx="1820224" cy="22001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29B52-8212-4B1D-98C1-CA792A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42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2D355-4C55-4518-B1D5-49752217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48" y="586135"/>
            <a:ext cx="7718400" cy="345232"/>
          </a:xfrm>
        </p:spPr>
        <p:txBody>
          <a:bodyPr>
            <a:normAutofit/>
          </a:bodyPr>
          <a:lstStyle/>
          <a:p>
            <a:r>
              <a:rPr lang="en-GB"/>
              <a:t>When we don’t get it right first time: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9C1D-7C56-428D-B7C5-419FA10C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E8B5A-7C0C-4A9E-AB9F-E796E148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6" name="Content Placeholder 12" descr="Vertical bullet list">
            <a:extLst>
              <a:ext uri="{FF2B5EF4-FFF2-40B4-BE49-F238E27FC236}">
                <a16:creationId xmlns:a16="http://schemas.microsoft.com/office/drawing/2014/main" id="{76940AAE-499A-439B-ADCE-3550555E1B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9375262"/>
              </p:ext>
            </p:extLst>
          </p:nvPr>
        </p:nvGraphicFramePr>
        <p:xfrm>
          <a:off x="627448" y="1109272"/>
          <a:ext cx="9356001" cy="46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420CDB3-929C-4DDE-B2D9-22C39CF73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30" r="25169"/>
          <a:stretch/>
        </p:blipFill>
        <p:spPr>
          <a:xfrm>
            <a:off x="9983449" y="758751"/>
            <a:ext cx="1387751" cy="20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9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2D355-4C55-4518-B1D5-49752217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48" y="586135"/>
            <a:ext cx="7718400" cy="345232"/>
          </a:xfrm>
        </p:spPr>
        <p:txBody>
          <a:bodyPr>
            <a:normAutofit/>
          </a:bodyPr>
          <a:lstStyle/>
          <a:p>
            <a:r>
              <a:rPr lang="en-GB"/>
              <a:t>Our regulatory framework and guidance: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9C1D-7C56-428D-B7C5-419FA10C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excellence in the delivery of legal aid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657487-E118-4C6D-A31E-3ADBC3ED0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448" y="1183849"/>
            <a:ext cx="6897614" cy="5082037"/>
          </a:xfrm>
        </p:spPr>
        <p:txBody>
          <a:bodyPr>
            <a:noAutofit/>
          </a:bodyPr>
          <a:lstStyle/>
          <a:p>
            <a:pPr defTabSz="896938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Legal Aid, Sentencing and Punishment of Offenders Act 2012 (LASPO):</a:t>
            </a:r>
          </a:p>
          <a:p>
            <a:pPr defTabSz="896938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https://www.legislation.gov.uk/ukpga/2012/10/contents/enacted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6938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Civil Legal Aid (Merits Criteria) Regulations 2013:</a:t>
            </a:r>
          </a:p>
          <a:p>
            <a:pPr defTabSz="896938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https://www.legislation.gov.uk/uksi/2013/104/contents/made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6938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Civil Legal Aid (Procedure) Regulations 2012:</a:t>
            </a:r>
          </a:p>
          <a:p>
            <a:pPr defTabSz="896938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https://www.legislation.gov.uk/uksi/2012/3098/contents/made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6938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Civil Legal Aid (Financial Resources and Payment for Services) Regulations:</a:t>
            </a:r>
          </a:p>
          <a:p>
            <a:pPr defTabSz="896938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https://www.legislation.gov.uk/uksi/2013/480/contents/made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6938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Civil Legal Aid (Remuneration) Regulations 2013:</a:t>
            </a:r>
          </a:p>
          <a:p>
            <a:pPr defTabSz="896938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https://www.legislation.gov.uk/uksi/2013/422/contents/made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6938"/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Cost Assessment Guidance:</a:t>
            </a:r>
          </a:p>
          <a:p>
            <a:pPr defTabSz="896938"/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https://www.gov.uk/guidance/funding-and-costs-assessment-for-civil-and-crime-matters</a:t>
            </a:r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6938"/>
            <a:endParaRPr lang="en-GB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 descr="Shape containing regulatory framework">
            <a:extLst>
              <a:ext uri="{FF2B5EF4-FFF2-40B4-BE49-F238E27FC236}">
                <a16:creationId xmlns:a16="http://schemas.microsoft.com/office/drawing/2014/main" id="{E64E5CA4-D96B-494E-A55B-80B181CAB638}"/>
              </a:ext>
            </a:extLst>
          </p:cNvPr>
          <p:cNvSpPr txBox="1">
            <a:spLocks/>
          </p:cNvSpPr>
          <p:nvPr/>
        </p:nvSpPr>
        <p:spPr>
          <a:xfrm>
            <a:off x="7666727" y="1560252"/>
            <a:ext cx="4064473" cy="3941489"/>
          </a:xfrm>
          <a:prstGeom prst="rect">
            <a:avLst/>
          </a:prstGeom>
          <a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lIns="223200" tIns="223200" rIns="223200" bIns="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Lord Chancellor’s Guidance under Section 4 LASPO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Evidence Requirements for Private Family Law matters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Means Assessment Guidance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Civil Finance Electronic Handbook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LAA Training and Support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E8B5A-7C0C-4A9E-AB9F-E796E14815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71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22DF632-F372-4664-987D-1F2E146AC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932" y="1870023"/>
            <a:ext cx="2164268" cy="31179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F2D355-4C55-4518-B1D5-49752217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48" y="586135"/>
            <a:ext cx="7718400" cy="345232"/>
          </a:xfrm>
        </p:spPr>
        <p:txBody>
          <a:bodyPr>
            <a:normAutofit/>
          </a:bodyPr>
          <a:lstStyle/>
          <a:p>
            <a:r>
              <a:rPr lang="en-GB"/>
              <a:t>Contact us: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9C1D-7C56-428D-B7C5-419FA10C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E8B5A-7C0C-4A9E-AB9F-E796E148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29</a:t>
            </a:fld>
            <a:endParaRPr lang="en-GB"/>
          </a:p>
        </p:txBody>
      </p:sp>
      <p:graphicFrame>
        <p:nvGraphicFramePr>
          <p:cNvPr id="14" name="Content Placeholder 5" descr="Vertical picture accent list">
            <a:extLst>
              <a:ext uri="{FF2B5EF4-FFF2-40B4-BE49-F238E27FC236}">
                <a16:creationId xmlns:a16="http://schemas.microsoft.com/office/drawing/2014/main" id="{0BF2683F-E4C5-4529-BA5F-3508FC7E8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41648"/>
              </p:ext>
            </p:extLst>
          </p:nvPr>
        </p:nvGraphicFramePr>
        <p:xfrm>
          <a:off x="-581097" y="1314326"/>
          <a:ext cx="10924310" cy="463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43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4" y="690984"/>
            <a:ext cx="7718400" cy="345232"/>
          </a:xfrm>
        </p:spPr>
        <p:txBody>
          <a:bodyPr anchor="t">
            <a:normAutofit/>
          </a:bodyPr>
          <a:lstStyle/>
          <a:p>
            <a:r>
              <a:rPr lang="en-US"/>
              <a:t>Content</a:t>
            </a:r>
          </a:p>
        </p:txBody>
      </p:sp>
      <p:graphicFrame>
        <p:nvGraphicFramePr>
          <p:cNvPr id="6" name="Diagram 6" descr="Vertical box list">
            <a:extLst>
              <a:ext uri="{FF2B5EF4-FFF2-40B4-BE49-F238E27FC236}">
                <a16:creationId xmlns:a16="http://schemas.microsoft.com/office/drawing/2014/main" id="{5FC13EFA-27E8-43AE-8DC6-756E6C0C20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151693"/>
              </p:ext>
            </p:extLst>
          </p:nvPr>
        </p:nvGraphicFramePr>
        <p:xfrm>
          <a:off x="737784" y="1350681"/>
          <a:ext cx="9584616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6F21-39A4-4D65-AC57-92B93C92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1515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33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F2D355-4C55-4518-B1D5-49752217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48" y="571145"/>
            <a:ext cx="7718400" cy="345232"/>
          </a:xfrm>
        </p:spPr>
        <p:txBody>
          <a:bodyPr>
            <a:normAutofit/>
          </a:bodyPr>
          <a:lstStyle/>
          <a:p>
            <a:r>
              <a:rPr lang="en-GB"/>
              <a:t>Our communications channels: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9C1D-7C56-428D-B7C5-419FA10C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E8B5A-7C0C-4A9E-AB9F-E796E148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12" name="Content Placeholder 5" descr="Repeating bending process">
            <a:extLst>
              <a:ext uri="{FF2B5EF4-FFF2-40B4-BE49-F238E27FC236}">
                <a16:creationId xmlns:a16="http://schemas.microsoft.com/office/drawing/2014/main" id="{46454931-F4F4-4D05-9BCA-4408015C3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08856"/>
              </p:ext>
            </p:extLst>
          </p:nvPr>
        </p:nvGraphicFramePr>
        <p:xfrm>
          <a:off x="0" y="1153842"/>
          <a:ext cx="11179398" cy="493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B5818A9-F0EE-4593-B236-2803845C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5582" r="13595" b="4206"/>
          <a:stretch/>
        </p:blipFill>
        <p:spPr>
          <a:xfrm>
            <a:off x="1839618" y="4826833"/>
            <a:ext cx="2647030" cy="1149640"/>
          </a:xfrm>
          <a:prstGeom prst="rect">
            <a:avLst/>
          </a:prstGeom>
          <a:ln>
            <a:solidFill>
              <a:srgbClr val="61A396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4177CA-84DC-413C-A1AB-D45A8DC3E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13891" r="33297" b="23159"/>
          <a:stretch/>
        </p:blipFill>
        <p:spPr>
          <a:xfrm>
            <a:off x="1839616" y="2388252"/>
            <a:ext cx="2647029" cy="683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9973B1-927E-4F97-807B-5DC8924E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07" y="2188563"/>
            <a:ext cx="2647029" cy="883511"/>
          </a:xfrm>
          <a:prstGeom prst="rect">
            <a:avLst/>
          </a:prstGeom>
          <a:ln>
            <a:solidFill>
              <a:srgbClr val="61A396"/>
            </a:solidFill>
          </a:ln>
        </p:spPr>
      </p:pic>
    </p:spTree>
    <p:extLst>
      <p:ext uri="{BB962C8B-B14F-4D97-AF65-F5344CB8AC3E}">
        <p14:creationId xmlns:p14="http://schemas.microsoft.com/office/powerpoint/2010/main" val="501507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81C31E-4462-453B-84A8-B5EDEF61C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8000" y="-345232"/>
            <a:ext cx="11012776" cy="345232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End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B6780B-6F95-4CBC-ADDD-ED881EBDC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F3D3D-4C18-4F38-8A3F-06CA223EA6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B3E49-62AF-4484-92AC-B4DC983A6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1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Civil provider contract overview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B13E41D1-3427-4E1C-9B81-B956FABFFF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55999" y="1151956"/>
            <a:ext cx="10861233" cy="3452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>
                <a:solidFill>
                  <a:schemeClr val="tx1"/>
                </a:solidFill>
              </a:rPr>
              <a:t>Purpose of the webinar: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430A96E-AAE9-4F88-9369-867CBBEBAF2B}"/>
              </a:ext>
            </a:extLst>
          </p:cNvPr>
          <p:cNvSpPr txBox="1">
            <a:spLocks/>
          </p:cNvSpPr>
          <p:nvPr/>
        </p:nvSpPr>
        <p:spPr>
          <a:xfrm>
            <a:off x="755999" y="1582889"/>
            <a:ext cx="10561857" cy="480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4" indent="-285750">
              <a:lnSpc>
                <a:spcPct val="150000"/>
              </a:lnSpc>
              <a:buClr>
                <a:schemeClr val="tx1"/>
              </a:buClr>
            </a:pPr>
            <a:r>
              <a:rPr lang="en-US" sz="1800" b="1">
                <a:ea typeface="+mn-lt"/>
                <a:cs typeface="+mn-lt"/>
              </a:rPr>
              <a:t>The purpose of this webinar is to improve the way the LAA work with providers holding the general civil contract.</a:t>
            </a:r>
            <a:endParaRPr lang="en-US" sz="1800" b="1"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6BCFBE-26C2-411D-BBFA-860BC052D27F}"/>
              </a:ext>
            </a:extLst>
          </p:cNvPr>
          <p:cNvSpPr/>
          <p:nvPr/>
        </p:nvSpPr>
        <p:spPr>
          <a:xfrm>
            <a:off x="4325764" y="2758635"/>
            <a:ext cx="6386677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By the end of the webinar, you will have an understanding of:</a:t>
            </a:r>
          </a:p>
          <a:p>
            <a:pPr>
              <a:spcAft>
                <a:spcPts val="0"/>
              </a:spcAft>
            </a:pPr>
            <a:endParaRPr lang="en-GB"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What we do in contract management and assurance (CMA)</a:t>
            </a:r>
          </a:p>
          <a:p>
            <a:pPr>
              <a:spcAft>
                <a:spcPts val="0"/>
              </a:spcAft>
            </a:pPr>
            <a:endParaRPr lang="en-GB"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What you can expect from your contract manager</a:t>
            </a:r>
          </a:p>
          <a:p>
            <a:pPr>
              <a:spcAft>
                <a:spcPts val="0"/>
              </a:spcAft>
            </a:pP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Additional reviews that may be completed</a:t>
            </a:r>
          </a:p>
          <a:p>
            <a:pPr>
              <a:spcAft>
                <a:spcPts val="0"/>
              </a:spcAft>
            </a:pPr>
            <a:endParaRPr lang="en-GB"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/>
                <a:ea typeface="Calibri" panose="020F0502020204030204" pitchFamily="34" charset="0"/>
                <a:cs typeface="Arial"/>
              </a:rPr>
              <a:t>Where you can access additional support and training</a:t>
            </a:r>
          </a:p>
          <a:p>
            <a:endParaRPr lang="en-GB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38425-FE1A-49CC-83F3-16097BEC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82" t="4478" r="16143" b="8741"/>
          <a:stretch/>
        </p:blipFill>
        <p:spPr>
          <a:xfrm>
            <a:off x="755999" y="2608289"/>
            <a:ext cx="2895543" cy="3568575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24DEA7C-AB02-45AC-9BEB-BBC4CCC3D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/>
              <a:t>Working with others to achieve excellence in the delivery of  legal aid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7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42386-80C0-4278-ADAD-CDEFBEDB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34863"/>
            <a:ext cx="10291200" cy="1013863"/>
          </a:xfrm>
        </p:spPr>
        <p:txBody>
          <a:bodyPr/>
          <a:lstStyle/>
          <a:p>
            <a:r>
              <a:rPr lang="en-GB"/>
              <a:t>Our guiding principles</a:t>
            </a:r>
          </a:p>
        </p:txBody>
      </p:sp>
    </p:spTree>
    <p:extLst>
      <p:ext uri="{BB962C8B-B14F-4D97-AF65-F5344CB8AC3E}">
        <p14:creationId xmlns:p14="http://schemas.microsoft.com/office/powerpoint/2010/main" val="391067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F277-CA16-4509-8306-8496BB32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/>
              <a:t>Our vision and guiding principles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E909A-D2FE-47CB-BD3D-9DA9E2610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3E768A-F955-4DD9-B132-7D9B6DFD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r="21641"/>
          <a:stretch/>
        </p:blipFill>
        <p:spPr>
          <a:xfrm>
            <a:off x="522516" y="1568759"/>
            <a:ext cx="1980841" cy="4112630"/>
          </a:xfrm>
          <a:prstGeom prst="rect">
            <a:avLst/>
          </a:prstGeom>
        </p:spPr>
      </p:pic>
      <p:sp>
        <p:nvSpPr>
          <p:cNvPr id="10" name="Content Placeholder 3" descr="Shape containing our vision">
            <a:extLst>
              <a:ext uri="{FF2B5EF4-FFF2-40B4-BE49-F238E27FC236}">
                <a16:creationId xmlns:a16="http://schemas.microsoft.com/office/drawing/2014/main" id="{12233758-9FD4-413A-9AEE-3B21D5C309F5}"/>
              </a:ext>
            </a:extLst>
          </p:cNvPr>
          <p:cNvSpPr txBox="1">
            <a:spLocks/>
          </p:cNvSpPr>
          <p:nvPr/>
        </p:nvSpPr>
        <p:spPr>
          <a:xfrm>
            <a:off x="2895965" y="1848739"/>
            <a:ext cx="3876118" cy="3552669"/>
          </a:xfrm>
          <a:prstGeom prst="rect">
            <a:avLst/>
          </a:prstGeo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lIns="223200" tIns="223200" rIns="2232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support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swift access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justice…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 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with others…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achieve excellence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 the delivery of legal aid.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59EB69-C604-420C-81D5-9BB3717B2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5082" y="2082682"/>
            <a:ext cx="3876118" cy="3084785"/>
          </a:xfrm>
        </p:spPr>
        <p:txBody>
          <a:bodyPr>
            <a:normAutofit lnSpcReduction="10000"/>
          </a:bodyPr>
          <a:lstStyle/>
          <a:p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We have set our ambition and approach to delivery with four guiding principles in mind.</a:t>
            </a:r>
          </a:p>
          <a:p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We want to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User centred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Right first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Open and transparent;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A responsive, diverse, learning organisation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B2F02-C7DD-469A-8161-3D70FDDD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0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42386-80C0-4278-ADAD-CDEFBEDB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34863"/>
            <a:ext cx="10291200" cy="1013863"/>
          </a:xfrm>
        </p:spPr>
        <p:txBody>
          <a:bodyPr/>
          <a:lstStyle/>
          <a:p>
            <a:r>
              <a:rPr lang="en-GB"/>
              <a:t>Managing contracts</a:t>
            </a:r>
          </a:p>
        </p:txBody>
      </p:sp>
    </p:spTree>
    <p:extLst>
      <p:ext uri="{BB962C8B-B14F-4D97-AF65-F5344CB8AC3E}">
        <p14:creationId xmlns:p14="http://schemas.microsoft.com/office/powerpoint/2010/main" val="228129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7CBF96-6D34-4BB1-AEC1-6E691C17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Role of contract managers: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A7C5DE-152D-46CE-A4A2-09281D686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1247539"/>
            <a:ext cx="5635200" cy="4755070"/>
          </a:xfrm>
        </p:spPr>
        <p:txBody>
          <a:bodyPr>
            <a:no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Contract managers normally engage with your LAA contract liaison manager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They ensure that each firm or organisation with a LAA contract complies with the terms of that contract 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Contract managers intervene early if there are any issues and work with the provider, as they will have formed a constructive working relationship with your organisation</a:t>
            </a:r>
          </a:p>
          <a:p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746B43-DC96-483B-A57D-14AA962EC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2443" y="1199338"/>
            <a:ext cx="5248757" cy="48514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Contract managers are the main point of contact for your firm’s / organisation’s contract liaison manager on legal aid contract matters. They: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Check compliance against case 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Monitor performance against key performance indicators (KPIs)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Provide updates on contractual changes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Should be approached on changes to your business practices, including: changes to key personnel such as supervisors, business structure, and office location.</a:t>
            </a:r>
          </a:p>
          <a:p>
            <a:endParaRPr lang="en-GB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4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5E7A58-47CB-41A8-932F-60B2FCFC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GB">
                <a:cs typeface="Arial"/>
              </a:rPr>
              <a:t>What you can expect: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662C7-575F-4AF2-879C-AFF7245B5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 anchor="b">
            <a:normAutofit/>
          </a:bodyPr>
          <a:lstStyle/>
          <a:p>
            <a:r>
              <a:rPr lang="en-GB">
                <a:ea typeface="+mn-lt"/>
                <a:cs typeface="+mn-lt"/>
              </a:rPr>
              <a:t>Working with others to achieve excellence in the delivery of legal aid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C7DD5B-E8C4-48F6-B81C-7E01B8C5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843031"/>
            <a:ext cx="5068800" cy="3171937"/>
          </a:xfrm>
        </p:spPr>
        <p:txBody>
          <a:bodyPr>
            <a:normAutofit lnSpcReduction="10000"/>
          </a:bodyPr>
          <a:lstStyle/>
          <a:p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Contact from your contract manager can take place in different ways. </a:t>
            </a:r>
          </a:p>
          <a:p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This will include:</a:t>
            </a:r>
            <a:endParaRPr lang="en-US" sz="18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Telephone calls</a:t>
            </a:r>
            <a:endParaRPr lang="en-GB" sz="18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MS Teams meetings</a:t>
            </a:r>
            <a:endParaRPr lang="en-GB" sz="18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E-mail</a:t>
            </a:r>
            <a:endParaRPr lang="en-GB" sz="18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Face to face meetings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har char="•"/>
            </a:pPr>
            <a:r>
              <a:rPr lang="en-GB" sz="1800" b="0">
                <a:latin typeface="Arial" panose="020B0604020202020204" pitchFamily="34" charset="0"/>
                <a:cs typeface="Arial" panose="020B0604020202020204" pitchFamily="34" charset="0"/>
              </a:rPr>
              <a:t>Secure file exchange (SFE)</a:t>
            </a:r>
          </a:p>
          <a:p>
            <a:endParaRPr lang="en-GB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1271C17-2A38-4DFD-806F-D2D0035BD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50430"/>
            <a:ext cx="5506388" cy="35571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Contract managers aim to work with providers to ensure compliance with the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Contract managers will be professional and polite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Correspondence will be answered in a timely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As a provider, we would expect the same standards from you and your staff.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en-GB" sz="1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9FCB-3990-4255-AB7C-D1C48422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7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A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D55"/>
      </a:accent1>
      <a:accent2>
        <a:srgbClr val="565B96"/>
      </a:accent2>
      <a:accent3>
        <a:srgbClr val="00A5A1"/>
      </a:accent3>
      <a:accent4>
        <a:srgbClr val="7B2783"/>
      </a:accent4>
      <a:accent5>
        <a:srgbClr val="EE7127"/>
      </a:accent5>
      <a:accent6>
        <a:srgbClr val="A0A5B4"/>
      </a:accent6>
      <a:hlink>
        <a:srgbClr val="00A5A1"/>
      </a:hlink>
      <a:folHlink>
        <a:srgbClr val="00A5A1"/>
      </a:folHlink>
    </a:clrScheme>
    <a:fontScheme name="Mo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5768_LAA_PowerPoint Template_PURPLE_Widescreen.potx" id="{B2D9ED0B-5D00-41A0-9C1A-F5CC8AC8DD3D}" vid="{D28A4432-A468-434B-A284-12295D737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4EC697F8DD5458A22CB4D2CE1B3D5" ma:contentTypeVersion="15" ma:contentTypeDescription="Create a new document." ma:contentTypeScope="" ma:versionID="0a39aba4c761868d932610b09dc8e7cb">
  <xsd:schema xmlns:xsd="http://www.w3.org/2001/XMLSchema" xmlns:xs="http://www.w3.org/2001/XMLSchema" xmlns:p="http://schemas.microsoft.com/office/2006/metadata/properties" xmlns:ns2="52e9577d-2ae3-4f6d-bbd9-87ddf31ab15e" xmlns:ns3="e110fa00-b09a-4458-a962-9d9a380ec660" targetNamespace="http://schemas.microsoft.com/office/2006/metadata/properties" ma:root="true" ma:fieldsID="5b357591a9c0217499bfc0979a734e3a" ns2:_="" ns3:_="">
    <xsd:import namespace="52e9577d-2ae3-4f6d-bbd9-87ddf31ab15e"/>
    <xsd:import namespace="e110fa00-b09a-4458-a962-9d9a380e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577d-2ae3-4f6d-bbd9-87ddf31a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0fa00-b09a-4458-a962-9d9a380e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5e135-449b-4e53-a16a-99571a827849}" ma:internalName="TaxCatchAll" ma:showField="CatchAllData" ma:web="e110fa00-b09a-4458-a962-9d9a380ec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10fa00-b09a-4458-a962-9d9a380ec660" xsi:nil="true"/>
    <lcf76f155ced4ddcb4097134ff3c332f xmlns="52e9577d-2ae3-4f6d-bbd9-87ddf31ab15e">
      <Terms xmlns="http://schemas.microsoft.com/office/infopath/2007/PartnerControls"/>
    </lcf76f155ced4ddcb4097134ff3c332f>
    <SharedWithUsers xmlns="e110fa00-b09a-4458-a962-9d9a380ec660">
      <UserInfo>
        <DisplayName/>
        <AccountId xsi:nil="true"/>
        <AccountType/>
      </UserInfo>
    </SharedWithUsers>
    <MediaLengthInSeconds xmlns="52e9577d-2ae3-4f6d-bbd9-87ddf31ab15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499AE-DEDD-4400-AE8C-61B70FBD15D5}"/>
</file>

<file path=customXml/itemProps2.xml><?xml version="1.0" encoding="utf-8"?>
<ds:datastoreItem xmlns:ds="http://schemas.openxmlformats.org/officeDocument/2006/customXml" ds:itemID="{E4A28979-9E44-4BAA-90E0-0B9169E0CE6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39901492-5375-4dbc-b3af-b2598826103e"/>
    <ds:schemaRef ds:uri="http://schemas.microsoft.com/office/infopath/2007/PartnerControls"/>
    <ds:schemaRef ds:uri="http://schemas.openxmlformats.org/package/2006/metadata/core-properties"/>
    <ds:schemaRef ds:uri="7e5bcb2d-c154-4463-8a32-baf35851730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69ABD0-4E83-47EA-AB79-95DE04EE0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2669</Words>
  <Application>Microsoft Office PowerPoint</Application>
  <PresentationFormat>Widescreen</PresentationFormat>
  <Paragraphs>451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Help us say yes Webinar: LAA contract manager visits for civil providers holding a civil and family contract   </vt:lpstr>
      <vt:lpstr>Technical tips for this webinar</vt:lpstr>
      <vt:lpstr>Content</vt:lpstr>
      <vt:lpstr>Civil provider contract overview</vt:lpstr>
      <vt:lpstr>Our guiding principles</vt:lpstr>
      <vt:lpstr>Our vision and guiding principles</vt:lpstr>
      <vt:lpstr>Managing contracts</vt:lpstr>
      <vt:lpstr>Role of contract managers:</vt:lpstr>
      <vt:lpstr>What you can expect:</vt:lpstr>
      <vt:lpstr>Contract management annual review checks:</vt:lpstr>
      <vt:lpstr>File reviews:</vt:lpstr>
      <vt:lpstr>File review outcomes:</vt:lpstr>
      <vt:lpstr>Compliance against key performance indicators (KPIs): </vt:lpstr>
      <vt:lpstr>Provider activity report (PAR):</vt:lpstr>
      <vt:lpstr>Unrecouped payment on account (UPOA) report:</vt:lpstr>
      <vt:lpstr>Unrecouped payment on account report:</vt:lpstr>
      <vt:lpstr>Unrecouped payment on account (UPOA) hints and tips: </vt:lpstr>
      <vt:lpstr>Common errors:</vt:lpstr>
      <vt:lpstr>Other reviews</vt:lpstr>
      <vt:lpstr>Types of review:</vt:lpstr>
      <vt:lpstr>Peer review:</vt:lpstr>
      <vt:lpstr>Core testing:</vt:lpstr>
      <vt:lpstr>Targeted file review:</vt:lpstr>
      <vt:lpstr>Additional guidance and training materials / contact us</vt:lpstr>
      <vt:lpstr>Legal aid agency training website:</vt:lpstr>
      <vt:lpstr>What you can find on our website:</vt:lpstr>
      <vt:lpstr>When we don’t get it right first time:</vt:lpstr>
      <vt:lpstr>Our regulatory framework and guidance:</vt:lpstr>
      <vt:lpstr>Contact us:</vt:lpstr>
      <vt:lpstr>Our communications channels:</vt:lpstr>
      <vt:lpstr>End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Family Advocacy Scheme (FAS)</dc:title>
  <dc:creator>Cooke, Tristan (LAA)</dc:creator>
  <cp:lastModifiedBy>Anderson, Claire (LAA) | (She/Hers)</cp:lastModifiedBy>
  <cp:revision>3</cp:revision>
  <dcterms:created xsi:type="dcterms:W3CDTF">2022-01-17T13:46:41Z</dcterms:created>
  <dcterms:modified xsi:type="dcterms:W3CDTF">2022-09-28T13:47:40Z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0x0101003DC4EC697F8DD5458A22CB4D2CE1B3D5</vt:lpwstr>
  </property>
  <property fmtid="{D5CDD505-2E9C-101B-9397-08002B2CF9AE}" pid="3" name="MediaServiceImageTags">
    <vt:lpwstr/>
  </property>
  <property fmtid="{D5CDD505-2E9C-101B-9397-08002B2CF9AE}" pid="4" name="Order">
    <vt:r8>48200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