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9" r:id="rId5"/>
  </p:sldMasterIdLst>
  <p:notesMasterIdLst>
    <p:notesMasterId r:id="rId46"/>
  </p:notesMasterIdLst>
  <p:sldIdLst>
    <p:sldId id="256" r:id="rId6"/>
    <p:sldId id="448" r:id="rId7"/>
    <p:sldId id="466" r:id="rId8"/>
    <p:sldId id="440" r:id="rId9"/>
    <p:sldId id="442" r:id="rId10"/>
    <p:sldId id="446" r:id="rId11"/>
    <p:sldId id="469" r:id="rId12"/>
    <p:sldId id="441" r:id="rId13"/>
    <p:sldId id="427" r:id="rId14"/>
    <p:sldId id="447" r:id="rId15"/>
    <p:sldId id="413" r:id="rId16"/>
    <p:sldId id="436" r:id="rId17"/>
    <p:sldId id="422" r:id="rId18"/>
    <p:sldId id="450" r:id="rId19"/>
    <p:sldId id="471" r:id="rId20"/>
    <p:sldId id="437" r:id="rId21"/>
    <p:sldId id="451" r:id="rId22"/>
    <p:sldId id="458" r:id="rId23"/>
    <p:sldId id="452" r:id="rId24"/>
    <p:sldId id="459" r:id="rId25"/>
    <p:sldId id="461" r:id="rId26"/>
    <p:sldId id="453" r:id="rId27"/>
    <p:sldId id="429" r:id="rId28"/>
    <p:sldId id="430" r:id="rId29"/>
    <p:sldId id="457" r:id="rId30"/>
    <p:sldId id="454" r:id="rId31"/>
    <p:sldId id="462" r:id="rId32"/>
    <p:sldId id="455" r:id="rId33"/>
    <p:sldId id="460" r:id="rId34"/>
    <p:sldId id="456" r:id="rId35"/>
    <p:sldId id="463" r:id="rId36"/>
    <p:sldId id="464" r:id="rId37"/>
    <p:sldId id="465" r:id="rId38"/>
    <p:sldId id="443" r:id="rId39"/>
    <p:sldId id="468" r:id="rId40"/>
    <p:sldId id="420" r:id="rId41"/>
    <p:sldId id="438" r:id="rId42"/>
    <p:sldId id="374" r:id="rId43"/>
    <p:sldId id="375" r:id="rId44"/>
    <p:sldId id="263"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36644A-1EA2-E1B1-6D4D-A81665371522}" name="Goddard, Tammy | She/Hers" initials="GT|S" userId="S::Tammy.Goddard@justice.gov.uk::d78adb15-2ef7-4946-b0f0-f690891709e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miao, Robert (LAA)" initials="DR(" lastIdx="1" clrIdx="0">
    <p:extLst>
      <p:ext uri="{19B8F6BF-5375-455C-9EA6-DF929625EA0E}">
        <p15:presenceInfo xmlns:p15="http://schemas.microsoft.com/office/powerpoint/2012/main" userId="S::Robert.Damiao@justice.gov.uk::94b4f98b-ab02-4799-bb6c-3926920274e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75C96"/>
    <a:srgbClr val="61A396"/>
    <a:srgbClr val="DDDEEA"/>
    <a:srgbClr val="ABADCB"/>
    <a:srgbClr val="006D55"/>
    <a:srgbClr val="A7DFF5"/>
    <a:srgbClr val="0030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A75E8C-0B25-4C89-9A24-385AEF9A9C3F}" v="65" vWet="66" dt="2024-02-28T14:44:55.499"/>
    <p1510:client id="{CBE97C8C-8AEE-4028-A6C0-DBAE8BB60751}" v="16" dt="2024-02-28T14:48:03.213"/>
    <p1510:client id="{EA2947DF-B82F-4E29-9575-019667F7A54F}" v="108" dt="2024-02-28T15:08:46.207"/>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showGuides="1">
      <p:cViewPr varScale="1">
        <p:scale>
          <a:sx n="66" d="100"/>
          <a:sy n="66" d="100"/>
        </p:scale>
        <p:origin x="0" y="0"/>
      </p:cViewPr>
      <p:guideLst/>
    </p:cSldViewPr>
  </p:slide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mman, Georgina" userId="S::georgina.gamman@justice.gov.uk::ff9f7793-cea1-4164-b5cc-f176a046ae0d" providerId="AD" clId="Web-{3C2EEF7A-EFAA-B698-FB4C-23FA419DCE20}"/>
    <pc:docChg chg="modSld">
      <pc:chgData name="Gamman, Georgina" userId="S::georgina.gamman@justice.gov.uk::ff9f7793-cea1-4164-b5cc-f176a046ae0d" providerId="AD" clId="Web-{3C2EEF7A-EFAA-B698-FB4C-23FA419DCE20}" dt="2024-02-05T15:30:49.176" v="5"/>
      <pc:docMkLst>
        <pc:docMk/>
      </pc:docMkLst>
      <pc:sldChg chg="modSp">
        <pc:chgData name="Gamman, Georgina" userId="S::georgina.gamman@justice.gov.uk::ff9f7793-cea1-4164-b5cc-f176a046ae0d" providerId="AD" clId="Web-{3C2EEF7A-EFAA-B698-FB4C-23FA419DCE20}" dt="2024-02-05T15:30:49.176" v="5"/>
        <pc:sldMkLst>
          <pc:docMk/>
          <pc:sldMk cId="3705410327" sldId="462"/>
        </pc:sldMkLst>
        <pc:graphicFrameChg chg="mod modGraphic">
          <ac:chgData name="Gamman, Georgina" userId="S::georgina.gamman@justice.gov.uk::ff9f7793-cea1-4164-b5cc-f176a046ae0d" providerId="AD" clId="Web-{3C2EEF7A-EFAA-B698-FB4C-23FA419DCE20}" dt="2024-02-05T15:30:49.176" v="5"/>
          <ac:graphicFrameMkLst>
            <pc:docMk/>
            <pc:sldMk cId="3705410327" sldId="462"/>
            <ac:graphicFrameMk id="10" creationId="{B4842FC2-1755-3F95-1312-C5BC0E7E22A5}"/>
          </ac:graphicFrameMkLst>
        </pc:graphicFrameChg>
      </pc:sldChg>
    </pc:docChg>
  </pc:docChgLst>
  <pc:docChgLst>
    <pc:chgData name="Bird, Stuart (LAA)" userId="S::stuart.bird@justice.gov.uk::9937b5db-55d5-4239-9880-57a02db404f1" providerId="AD" clId="Web-{4BFA6743-5313-6FA9-9BCB-43123E160A5F}"/>
    <pc:docChg chg="modSld">
      <pc:chgData name="Bird, Stuart (LAA)" userId="S::stuart.bird@justice.gov.uk::9937b5db-55d5-4239-9880-57a02db404f1" providerId="AD" clId="Web-{4BFA6743-5313-6FA9-9BCB-43123E160A5F}" dt="2024-02-20T08:57:15.454" v="1" actId="20577"/>
      <pc:docMkLst>
        <pc:docMk/>
      </pc:docMkLst>
      <pc:sldChg chg="modSp">
        <pc:chgData name="Bird, Stuart (LAA)" userId="S::stuart.bird@justice.gov.uk::9937b5db-55d5-4239-9880-57a02db404f1" providerId="AD" clId="Web-{4BFA6743-5313-6FA9-9BCB-43123E160A5F}" dt="2024-02-20T08:57:15.454" v="1" actId="20577"/>
        <pc:sldMkLst>
          <pc:docMk/>
          <pc:sldMk cId="3320815258" sldId="469"/>
        </pc:sldMkLst>
        <pc:spChg chg="mod">
          <ac:chgData name="Bird, Stuart (LAA)" userId="S::stuart.bird@justice.gov.uk::9937b5db-55d5-4239-9880-57a02db404f1" providerId="AD" clId="Web-{4BFA6743-5313-6FA9-9BCB-43123E160A5F}" dt="2024-02-20T08:57:15.454" v="1" actId="20577"/>
          <ac:spMkLst>
            <pc:docMk/>
            <pc:sldMk cId="3320815258" sldId="469"/>
            <ac:spMk id="2" creationId="{9A2575D4-4769-9D12-30FD-5B35192AD0DC}"/>
          </ac:spMkLst>
        </pc:spChg>
      </pc:sldChg>
    </pc:docChg>
  </pc:docChgLst>
  <pc:docChgLst>
    <pc:chgData name="Needham, Chris (LAA) | He/His" userId="S::chris.needham@justice.gov.uk::14a1ceaf-1ce3-4740-a295-c5b54a4412db" providerId="AD" clId="Web-{00A75E8C-0B25-4C89-9A24-385AEF9A9C3F}"/>
    <pc:docChg chg="modSld">
      <pc:chgData name="Needham, Chris (LAA) | He/His" userId="S::chris.needham@justice.gov.uk::14a1ceaf-1ce3-4740-a295-c5b54a4412db" providerId="AD" clId="Web-{00A75E8C-0B25-4C89-9A24-385AEF9A9C3F}" dt="2024-02-28T14:44:15.044" v="43" actId="20577"/>
      <pc:docMkLst>
        <pc:docMk/>
      </pc:docMkLst>
      <pc:sldChg chg="addSp delSp modSp">
        <pc:chgData name="Needham, Chris (LAA) | He/His" userId="S::chris.needham@justice.gov.uk::14a1ceaf-1ce3-4740-a295-c5b54a4412db" providerId="AD" clId="Web-{00A75E8C-0B25-4C89-9A24-385AEF9A9C3F}" dt="2024-02-28T14:42:30.431" v="42" actId="20577"/>
        <pc:sldMkLst>
          <pc:docMk/>
          <pc:sldMk cId="1169947196" sldId="463"/>
        </pc:sldMkLst>
        <pc:spChg chg="mod">
          <ac:chgData name="Needham, Chris (LAA) | He/His" userId="S::chris.needham@justice.gov.uk::14a1ceaf-1ce3-4740-a295-c5b54a4412db" providerId="AD" clId="Web-{00A75E8C-0B25-4C89-9A24-385AEF9A9C3F}" dt="2024-02-28T14:42:30.431" v="42" actId="20577"/>
          <ac:spMkLst>
            <pc:docMk/>
            <pc:sldMk cId="1169947196" sldId="463"/>
            <ac:spMk id="3" creationId="{63EC1320-71C0-2BA3-1E2E-FA1A3546DDBD}"/>
          </ac:spMkLst>
        </pc:spChg>
        <pc:picChg chg="add del mod">
          <ac:chgData name="Needham, Chris (LAA) | He/His" userId="S::chris.needham@justice.gov.uk::14a1ceaf-1ce3-4740-a295-c5b54a4412db" providerId="AD" clId="Web-{00A75E8C-0B25-4C89-9A24-385AEF9A9C3F}" dt="2024-02-28T14:41:56.508" v="40"/>
          <ac:picMkLst>
            <pc:docMk/>
            <pc:sldMk cId="1169947196" sldId="463"/>
            <ac:picMk id="7" creationId="{054DB9BC-4A09-8952-6327-2DA8727AC4FE}"/>
          </ac:picMkLst>
        </pc:picChg>
      </pc:sldChg>
      <pc:sldChg chg="modSp">
        <pc:chgData name="Needham, Chris (LAA) | He/His" userId="S::chris.needham@justice.gov.uk::14a1ceaf-1ce3-4740-a295-c5b54a4412db" providerId="AD" clId="Web-{00A75E8C-0B25-4C89-9A24-385AEF9A9C3F}" dt="2024-02-28T14:44:15.044" v="43" actId="20577"/>
        <pc:sldMkLst>
          <pc:docMk/>
          <pc:sldMk cId="3515588945" sldId="468"/>
        </pc:sldMkLst>
        <pc:spChg chg="mod">
          <ac:chgData name="Needham, Chris (LAA) | He/His" userId="S::chris.needham@justice.gov.uk::14a1ceaf-1ce3-4740-a295-c5b54a4412db" providerId="AD" clId="Web-{00A75E8C-0B25-4C89-9A24-385AEF9A9C3F}" dt="2024-02-28T14:44:15.044" v="43" actId="20577"/>
          <ac:spMkLst>
            <pc:docMk/>
            <pc:sldMk cId="3515588945" sldId="468"/>
            <ac:spMk id="3" creationId="{63EC1320-71C0-2BA3-1E2E-FA1A3546DDBD}"/>
          </ac:spMkLst>
        </pc:spChg>
      </pc:sldChg>
      <pc:sldChg chg="modSp">
        <pc:chgData name="Needham, Chris (LAA) | He/His" userId="S::chris.needham@justice.gov.uk::14a1ceaf-1ce3-4740-a295-c5b54a4412db" providerId="AD" clId="Web-{00A75E8C-0B25-4C89-9A24-385AEF9A9C3F}" dt="2024-02-28T14:36:11.619" v="36" actId="20577"/>
        <pc:sldMkLst>
          <pc:docMk/>
          <pc:sldMk cId="3320815258" sldId="469"/>
        </pc:sldMkLst>
        <pc:spChg chg="mod">
          <ac:chgData name="Needham, Chris (LAA) | He/His" userId="S::chris.needham@justice.gov.uk::14a1ceaf-1ce3-4740-a295-c5b54a4412db" providerId="AD" clId="Web-{00A75E8C-0B25-4C89-9A24-385AEF9A9C3F}" dt="2024-02-28T14:36:11.619" v="36" actId="20577"/>
          <ac:spMkLst>
            <pc:docMk/>
            <pc:sldMk cId="3320815258" sldId="469"/>
            <ac:spMk id="2" creationId="{9A2575D4-4769-9D12-30FD-5B35192AD0DC}"/>
          </ac:spMkLst>
        </pc:spChg>
      </pc:sldChg>
    </pc:docChg>
  </pc:docChgLst>
  <pc:docChgLst>
    <pc:chgData name="Bird, Stuart (LAA)" userId="S::stuart.bird@justice.gov.uk::9937b5db-55d5-4239-9880-57a02db404f1" providerId="AD" clId="Web-{5A53CBE9-8013-11E8-D713-015C2D993719}"/>
    <pc:docChg chg="modSld">
      <pc:chgData name="Bird, Stuart (LAA)" userId="S::stuart.bird@justice.gov.uk::9937b5db-55d5-4239-9880-57a02db404f1" providerId="AD" clId="Web-{5A53CBE9-8013-11E8-D713-015C2D993719}" dt="2024-01-23T12:38:51.658" v="26" actId="14100"/>
      <pc:docMkLst>
        <pc:docMk/>
      </pc:docMkLst>
      <pc:sldChg chg="modSp">
        <pc:chgData name="Bird, Stuart (LAA)" userId="S::stuart.bird@justice.gov.uk::9937b5db-55d5-4239-9880-57a02db404f1" providerId="AD" clId="Web-{5A53CBE9-8013-11E8-D713-015C2D993719}" dt="2024-01-23T12:34:50.317" v="15" actId="1076"/>
        <pc:sldMkLst>
          <pc:docMk/>
          <pc:sldMk cId="0" sldId="280"/>
        </pc:sldMkLst>
        <pc:spChg chg="mod">
          <ac:chgData name="Bird, Stuart (LAA)" userId="S::stuart.bird@justice.gov.uk::9937b5db-55d5-4239-9880-57a02db404f1" providerId="AD" clId="Web-{5A53CBE9-8013-11E8-D713-015C2D993719}" dt="2024-01-23T12:34:50.317" v="15" actId="1076"/>
          <ac:spMkLst>
            <pc:docMk/>
            <pc:sldMk cId="0" sldId="280"/>
            <ac:spMk id="317" creationId="{00000000-0000-0000-0000-000000000000}"/>
          </ac:spMkLst>
        </pc:spChg>
        <pc:spChg chg="mod">
          <ac:chgData name="Bird, Stuart (LAA)" userId="S::stuart.bird@justice.gov.uk::9937b5db-55d5-4239-9880-57a02db404f1" providerId="AD" clId="Web-{5A53CBE9-8013-11E8-D713-015C2D993719}" dt="2024-01-23T12:34:23.081" v="14" actId="20577"/>
          <ac:spMkLst>
            <pc:docMk/>
            <pc:sldMk cId="0" sldId="280"/>
            <ac:spMk id="340" creationId="{00000000-0000-0000-0000-000000000000}"/>
          </ac:spMkLst>
        </pc:spChg>
      </pc:sldChg>
      <pc:sldChg chg="modSp">
        <pc:chgData name="Bird, Stuart (LAA)" userId="S::stuart.bird@justice.gov.uk::9937b5db-55d5-4239-9880-57a02db404f1" providerId="AD" clId="Web-{5A53CBE9-8013-11E8-D713-015C2D993719}" dt="2024-01-23T12:38:51.658" v="26" actId="14100"/>
        <pc:sldMkLst>
          <pc:docMk/>
          <pc:sldMk cId="3838872559" sldId="427"/>
        </pc:sldMkLst>
        <pc:spChg chg="mod">
          <ac:chgData name="Bird, Stuart (LAA)" userId="S::stuart.bird@justice.gov.uk::9937b5db-55d5-4239-9880-57a02db404f1" providerId="AD" clId="Web-{5A53CBE9-8013-11E8-D713-015C2D993719}" dt="2024-01-23T12:38:51.658" v="26" actId="14100"/>
          <ac:spMkLst>
            <pc:docMk/>
            <pc:sldMk cId="3838872559" sldId="427"/>
            <ac:spMk id="6" creationId="{131A8D64-6461-1529-972A-C9D6FA921BDD}"/>
          </ac:spMkLst>
        </pc:spChg>
      </pc:sldChg>
      <pc:sldChg chg="modSp">
        <pc:chgData name="Bird, Stuart (LAA)" userId="S::stuart.bird@justice.gov.uk::9937b5db-55d5-4239-9880-57a02db404f1" providerId="AD" clId="Web-{5A53CBE9-8013-11E8-D713-015C2D993719}" dt="2024-01-23T12:31:20.508" v="7" actId="20577"/>
        <pc:sldMkLst>
          <pc:docMk/>
          <pc:sldMk cId="856952692" sldId="460"/>
        </pc:sldMkLst>
        <pc:spChg chg="mod">
          <ac:chgData name="Bird, Stuart (LAA)" userId="S::stuart.bird@justice.gov.uk::9937b5db-55d5-4239-9880-57a02db404f1" providerId="AD" clId="Web-{5A53CBE9-8013-11E8-D713-015C2D993719}" dt="2024-01-23T12:31:20.508" v="7" actId="20577"/>
          <ac:spMkLst>
            <pc:docMk/>
            <pc:sldMk cId="856952692" sldId="460"/>
            <ac:spMk id="3" creationId="{63EC1320-71C0-2BA3-1E2E-FA1A3546DDBD}"/>
          </ac:spMkLst>
        </pc:spChg>
      </pc:sldChg>
      <pc:sldChg chg="modSp">
        <pc:chgData name="Bird, Stuart (LAA)" userId="S::stuart.bird@justice.gov.uk::9937b5db-55d5-4239-9880-57a02db404f1" providerId="AD" clId="Web-{5A53CBE9-8013-11E8-D713-015C2D993719}" dt="2024-01-23T12:36:53.855" v="19" actId="20577"/>
        <pc:sldMkLst>
          <pc:docMk/>
          <pc:sldMk cId="3789240635" sldId="461"/>
        </pc:sldMkLst>
        <pc:spChg chg="mod">
          <ac:chgData name="Bird, Stuart (LAA)" userId="S::stuart.bird@justice.gov.uk::9937b5db-55d5-4239-9880-57a02db404f1" providerId="AD" clId="Web-{5A53CBE9-8013-11E8-D713-015C2D993719}" dt="2024-01-23T12:36:53.855" v="19" actId="20577"/>
          <ac:spMkLst>
            <pc:docMk/>
            <pc:sldMk cId="3789240635" sldId="461"/>
            <ac:spMk id="10" creationId="{2D5D4B86-7B6E-BE97-C4E3-D7A9E4E92D10}"/>
          </ac:spMkLst>
        </pc:spChg>
      </pc:sldChg>
      <pc:sldChg chg="modSp">
        <pc:chgData name="Bird, Stuart (LAA)" userId="S::stuart.bird@justice.gov.uk::9937b5db-55d5-4239-9880-57a02db404f1" providerId="AD" clId="Web-{5A53CBE9-8013-11E8-D713-015C2D993719}" dt="2024-01-23T12:35:43.304" v="17" actId="20577"/>
        <pc:sldMkLst>
          <pc:docMk/>
          <pc:sldMk cId="1294915699" sldId="464"/>
        </pc:sldMkLst>
        <pc:spChg chg="mod">
          <ac:chgData name="Bird, Stuart (LAA)" userId="S::stuart.bird@justice.gov.uk::9937b5db-55d5-4239-9880-57a02db404f1" providerId="AD" clId="Web-{5A53CBE9-8013-11E8-D713-015C2D993719}" dt="2024-01-23T12:35:43.304" v="17" actId="20577"/>
          <ac:spMkLst>
            <pc:docMk/>
            <pc:sldMk cId="1294915699" sldId="464"/>
            <ac:spMk id="3" creationId="{63EC1320-71C0-2BA3-1E2E-FA1A3546DDBD}"/>
          </ac:spMkLst>
        </pc:spChg>
      </pc:sldChg>
    </pc:docChg>
  </pc:docChgLst>
  <pc:docChgLst>
    <pc:chgData name="Bird, Stuart (LAA)" userId="S::stuart.bird@justice.gov.uk::9937b5db-55d5-4239-9880-57a02db404f1" providerId="AD" clId="Web-{E7524AE5-A613-81BC-C456-E0C6E22B3057}"/>
    <pc:docChg chg="addSld modSld">
      <pc:chgData name="Bird, Stuart (LAA)" userId="S::stuart.bird@justice.gov.uk::9937b5db-55d5-4239-9880-57a02db404f1" providerId="AD" clId="Web-{E7524AE5-A613-81BC-C456-E0C6E22B3057}" dt="2024-01-31T14:34:28.174" v="136" actId="20577"/>
      <pc:docMkLst>
        <pc:docMk/>
      </pc:docMkLst>
      <pc:sldChg chg="modSp">
        <pc:chgData name="Bird, Stuart (LAA)" userId="S::stuart.bird@justice.gov.uk::9937b5db-55d5-4239-9880-57a02db404f1" providerId="AD" clId="Web-{E7524AE5-A613-81BC-C456-E0C6E22B3057}" dt="2024-01-31T14:34:05.282" v="127" actId="20577"/>
        <pc:sldMkLst>
          <pc:docMk/>
          <pc:sldMk cId="851387291" sldId="446"/>
        </pc:sldMkLst>
        <pc:spChg chg="mod">
          <ac:chgData name="Bird, Stuart (LAA)" userId="S::stuart.bird@justice.gov.uk::9937b5db-55d5-4239-9880-57a02db404f1" providerId="AD" clId="Web-{E7524AE5-A613-81BC-C456-E0C6E22B3057}" dt="2024-01-31T14:32:50.433" v="92" actId="20577"/>
          <ac:spMkLst>
            <pc:docMk/>
            <pc:sldMk cId="851387291" sldId="446"/>
            <ac:spMk id="2" creationId="{98626225-500E-59FC-3A65-86B1005AB819}"/>
          </ac:spMkLst>
        </pc:spChg>
        <pc:spChg chg="mod">
          <ac:chgData name="Bird, Stuart (LAA)" userId="S::stuart.bird@justice.gov.uk::9937b5db-55d5-4239-9880-57a02db404f1" providerId="AD" clId="Web-{E7524AE5-A613-81BC-C456-E0C6E22B3057}" dt="2024-01-31T14:34:05.282" v="127" actId="20577"/>
          <ac:spMkLst>
            <pc:docMk/>
            <pc:sldMk cId="851387291" sldId="446"/>
            <ac:spMk id="3" creationId="{12053257-6434-36FF-7B62-1D2E419146DC}"/>
          </ac:spMkLst>
        </pc:spChg>
      </pc:sldChg>
      <pc:sldChg chg="modSp add replId">
        <pc:chgData name="Bird, Stuart (LAA)" userId="S::stuart.bird@justice.gov.uk::9937b5db-55d5-4239-9880-57a02db404f1" providerId="AD" clId="Web-{E7524AE5-A613-81BC-C456-E0C6E22B3057}" dt="2024-01-31T14:34:28.174" v="136" actId="20577"/>
        <pc:sldMkLst>
          <pc:docMk/>
          <pc:sldMk cId="3320815258" sldId="469"/>
        </pc:sldMkLst>
        <pc:spChg chg="mod">
          <ac:chgData name="Bird, Stuart (LAA)" userId="S::stuart.bird@justice.gov.uk::9937b5db-55d5-4239-9880-57a02db404f1" providerId="AD" clId="Web-{E7524AE5-A613-81BC-C456-E0C6E22B3057}" dt="2024-01-31T14:34:28.174" v="136" actId="20577"/>
          <ac:spMkLst>
            <pc:docMk/>
            <pc:sldMk cId="3320815258" sldId="469"/>
            <ac:spMk id="3" creationId="{B8487369-0795-3CA1-369B-37DB0F73D853}"/>
          </ac:spMkLst>
        </pc:spChg>
      </pc:sldChg>
    </pc:docChg>
  </pc:docChgLst>
  <pc:docChgLst>
    <pc:chgData name="Gamman, Georgina" userId="S::georgina.gamman@justice.gov.uk::ff9f7793-cea1-4164-b5cc-f176a046ae0d" providerId="AD" clId="Web-{548615B2-EDF6-63B4-CF02-61290998E3BF}"/>
    <pc:docChg chg="addSld delSld modSld">
      <pc:chgData name="Gamman, Georgina" userId="S::georgina.gamman@justice.gov.uk::ff9f7793-cea1-4164-b5cc-f176a046ae0d" providerId="AD" clId="Web-{548615B2-EDF6-63B4-CF02-61290998E3BF}" dt="2024-02-07T14:12:51.831" v="940" actId="20577"/>
      <pc:docMkLst>
        <pc:docMk/>
      </pc:docMkLst>
      <pc:sldChg chg="modSp">
        <pc:chgData name="Gamman, Georgina" userId="S::georgina.gamman@justice.gov.uk::ff9f7793-cea1-4164-b5cc-f176a046ae0d" providerId="AD" clId="Web-{548615B2-EDF6-63B4-CF02-61290998E3BF}" dt="2024-02-07T14:12:51.831" v="940" actId="20577"/>
        <pc:sldMkLst>
          <pc:docMk/>
          <pc:sldMk cId="1470104517" sldId="413"/>
        </pc:sldMkLst>
        <pc:spChg chg="mod">
          <ac:chgData name="Gamman, Georgina" userId="S::georgina.gamman@justice.gov.uk::ff9f7793-cea1-4164-b5cc-f176a046ae0d" providerId="AD" clId="Web-{548615B2-EDF6-63B4-CF02-61290998E3BF}" dt="2024-02-07T14:12:51.831" v="940" actId="20577"/>
          <ac:spMkLst>
            <pc:docMk/>
            <pc:sldMk cId="1470104517" sldId="413"/>
            <ac:spMk id="3" creationId="{3930E56F-4FE7-EF65-B2FC-79C4A5604B79}"/>
          </ac:spMkLst>
        </pc:spChg>
      </pc:sldChg>
      <pc:sldChg chg="modSp">
        <pc:chgData name="Gamman, Georgina" userId="S::georgina.gamman@justice.gov.uk::ff9f7793-cea1-4164-b5cc-f176a046ae0d" providerId="AD" clId="Web-{548615B2-EDF6-63B4-CF02-61290998E3BF}" dt="2024-02-07T13:40:11.567" v="717" actId="20577"/>
        <pc:sldMkLst>
          <pc:docMk/>
          <pc:sldMk cId="346871628" sldId="430"/>
        </pc:sldMkLst>
        <pc:spChg chg="mod">
          <ac:chgData name="Gamman, Georgina" userId="S::georgina.gamman@justice.gov.uk::ff9f7793-cea1-4164-b5cc-f176a046ae0d" providerId="AD" clId="Web-{548615B2-EDF6-63B4-CF02-61290998E3BF}" dt="2024-02-07T13:40:11.567" v="717" actId="20577"/>
          <ac:spMkLst>
            <pc:docMk/>
            <pc:sldMk cId="346871628" sldId="430"/>
            <ac:spMk id="6" creationId="{B9176043-2CC6-5AC1-77FC-4E94F37944D4}"/>
          </ac:spMkLst>
        </pc:spChg>
      </pc:sldChg>
      <pc:sldChg chg="modSp">
        <pc:chgData name="Gamman, Georgina" userId="S::georgina.gamman@justice.gov.uk::ff9f7793-cea1-4164-b5cc-f176a046ae0d" providerId="AD" clId="Web-{548615B2-EDF6-63B4-CF02-61290998E3BF}" dt="2024-02-07T12:35:56.075" v="32" actId="1076"/>
        <pc:sldMkLst>
          <pc:docMk/>
          <pc:sldMk cId="3822497565" sldId="437"/>
        </pc:sldMkLst>
        <pc:spChg chg="mod">
          <ac:chgData name="Gamman, Georgina" userId="S::georgina.gamman@justice.gov.uk::ff9f7793-cea1-4164-b5cc-f176a046ae0d" providerId="AD" clId="Web-{548615B2-EDF6-63B4-CF02-61290998E3BF}" dt="2024-02-07T12:35:56.075" v="32" actId="1076"/>
          <ac:spMkLst>
            <pc:docMk/>
            <pc:sldMk cId="3822497565" sldId="437"/>
            <ac:spMk id="3" creationId="{63EC1320-71C0-2BA3-1E2E-FA1A3546DDBD}"/>
          </ac:spMkLst>
        </pc:spChg>
        <pc:spChg chg="mod">
          <ac:chgData name="Gamman, Georgina" userId="S::georgina.gamman@justice.gov.uk::ff9f7793-cea1-4164-b5cc-f176a046ae0d" providerId="AD" clId="Web-{548615B2-EDF6-63B4-CF02-61290998E3BF}" dt="2024-02-07T12:34:51.133" v="22" actId="20577"/>
          <ac:spMkLst>
            <pc:docMk/>
            <pc:sldMk cId="3822497565" sldId="437"/>
            <ac:spMk id="9" creationId="{675E7A58-47CB-41A8-932F-60B2FCFC2255}"/>
          </ac:spMkLst>
        </pc:spChg>
      </pc:sldChg>
      <pc:sldChg chg="modSp">
        <pc:chgData name="Gamman, Georgina" userId="S::georgina.gamman@justice.gov.uk::ff9f7793-cea1-4164-b5cc-f176a046ae0d" providerId="AD" clId="Web-{548615B2-EDF6-63B4-CF02-61290998E3BF}" dt="2024-02-07T12:34:13.287" v="3" actId="20577"/>
        <pc:sldMkLst>
          <pc:docMk/>
          <pc:sldMk cId="3640743567" sldId="450"/>
        </pc:sldMkLst>
        <pc:spChg chg="mod">
          <ac:chgData name="Gamman, Georgina" userId="S::georgina.gamman@justice.gov.uk::ff9f7793-cea1-4164-b5cc-f176a046ae0d" providerId="AD" clId="Web-{548615B2-EDF6-63B4-CF02-61290998E3BF}" dt="2024-02-07T12:34:13.287" v="3" actId="20577"/>
          <ac:spMkLst>
            <pc:docMk/>
            <pc:sldMk cId="3640743567" sldId="450"/>
            <ac:spMk id="2" creationId="{BB346687-5296-81A5-9D9E-F3F6FEB80CA8}"/>
          </ac:spMkLst>
        </pc:spChg>
      </pc:sldChg>
      <pc:sldChg chg="modSp">
        <pc:chgData name="Gamman, Georgina" userId="S::georgina.gamman@justice.gov.uk::ff9f7793-cea1-4164-b5cc-f176a046ae0d" providerId="AD" clId="Web-{548615B2-EDF6-63B4-CF02-61290998E3BF}" dt="2024-02-07T13:46:09.481" v="934" actId="20577"/>
        <pc:sldMkLst>
          <pc:docMk/>
          <pc:sldMk cId="2292726754" sldId="457"/>
        </pc:sldMkLst>
        <pc:spChg chg="mod">
          <ac:chgData name="Gamman, Georgina" userId="S::georgina.gamman@justice.gov.uk::ff9f7793-cea1-4164-b5cc-f176a046ae0d" providerId="AD" clId="Web-{548615B2-EDF6-63B4-CF02-61290998E3BF}" dt="2024-02-07T13:46:09.481" v="934" actId="20577"/>
          <ac:spMkLst>
            <pc:docMk/>
            <pc:sldMk cId="2292726754" sldId="457"/>
            <ac:spMk id="3" creationId="{63EC1320-71C0-2BA3-1E2E-FA1A3546DDBD}"/>
          </ac:spMkLst>
        </pc:spChg>
      </pc:sldChg>
      <pc:sldChg chg="new del">
        <pc:chgData name="Gamman, Georgina" userId="S::georgina.gamman@justice.gov.uk::ff9f7793-cea1-4164-b5cc-f176a046ae0d" providerId="AD" clId="Web-{548615B2-EDF6-63B4-CF02-61290998E3BF}" dt="2024-02-07T12:35:13.307" v="24"/>
        <pc:sldMkLst>
          <pc:docMk/>
          <pc:sldMk cId="2275787154" sldId="470"/>
        </pc:sldMkLst>
      </pc:sldChg>
      <pc:sldChg chg="addSp delSp modSp new">
        <pc:chgData name="Gamman, Georgina" userId="S::georgina.gamman@justice.gov.uk::ff9f7793-cea1-4164-b5cc-f176a046ae0d" providerId="AD" clId="Web-{548615B2-EDF6-63B4-CF02-61290998E3BF}" dt="2024-02-07T13:08:22.885" v="709" actId="20577"/>
        <pc:sldMkLst>
          <pc:docMk/>
          <pc:sldMk cId="4248752494" sldId="471"/>
        </pc:sldMkLst>
        <pc:spChg chg="mod">
          <ac:chgData name="Gamman, Georgina" userId="S::georgina.gamman@justice.gov.uk::ff9f7793-cea1-4164-b5cc-f176a046ae0d" providerId="AD" clId="Web-{548615B2-EDF6-63B4-CF02-61290998E3BF}" dt="2024-02-07T12:35:27.823" v="27" actId="20577"/>
          <ac:spMkLst>
            <pc:docMk/>
            <pc:sldMk cId="4248752494" sldId="471"/>
            <ac:spMk id="2" creationId="{825214ED-8C14-CA97-3014-38F2C6809010}"/>
          </ac:spMkLst>
        </pc:spChg>
        <pc:spChg chg="mod">
          <ac:chgData name="Gamman, Georgina" userId="S::georgina.gamman@justice.gov.uk::ff9f7793-cea1-4164-b5cc-f176a046ae0d" providerId="AD" clId="Web-{548615B2-EDF6-63B4-CF02-61290998E3BF}" dt="2024-02-07T13:08:22.885" v="709" actId="20577"/>
          <ac:spMkLst>
            <pc:docMk/>
            <pc:sldMk cId="4248752494" sldId="471"/>
            <ac:spMk id="3" creationId="{1AF9E66E-DAC8-889A-5343-1C47CEEF7C02}"/>
          </ac:spMkLst>
        </pc:spChg>
        <pc:spChg chg="add del">
          <ac:chgData name="Gamman, Georgina" userId="S::georgina.gamman@justice.gov.uk::ff9f7793-cea1-4164-b5cc-f176a046ae0d" providerId="AD" clId="Web-{548615B2-EDF6-63B4-CF02-61290998E3BF}" dt="2024-02-07T12:35:19.729" v="26"/>
          <ac:spMkLst>
            <pc:docMk/>
            <pc:sldMk cId="4248752494" sldId="471"/>
            <ac:spMk id="7" creationId="{8013C2B9-A333-1E87-1A3E-DBAA556AEEC0}"/>
          </ac:spMkLst>
        </pc:spChg>
        <pc:picChg chg="add del mod">
          <ac:chgData name="Gamman, Georgina" userId="S::georgina.gamman@justice.gov.uk::ff9f7793-cea1-4164-b5cc-f176a046ae0d" providerId="AD" clId="Web-{548615B2-EDF6-63B4-CF02-61290998E3BF}" dt="2024-02-07T12:39:06.493" v="253"/>
          <ac:picMkLst>
            <pc:docMk/>
            <pc:sldMk cId="4248752494" sldId="471"/>
            <ac:picMk id="8" creationId="{20329A3F-60D7-3970-C047-3B8B82331C43}"/>
          </ac:picMkLst>
        </pc:picChg>
        <pc:picChg chg="add del mod modCrop">
          <ac:chgData name="Gamman, Georgina" userId="S::georgina.gamman@justice.gov.uk::ff9f7793-cea1-4164-b5cc-f176a046ae0d" providerId="AD" clId="Web-{548615B2-EDF6-63B4-CF02-61290998E3BF}" dt="2024-02-07T12:43:22.134" v="339"/>
          <ac:picMkLst>
            <pc:docMk/>
            <pc:sldMk cId="4248752494" sldId="471"/>
            <ac:picMk id="9" creationId="{2E264741-C58F-E7B1-5249-852555C8B286}"/>
          </ac:picMkLst>
        </pc:picChg>
        <pc:picChg chg="add del mod modCrop">
          <ac:chgData name="Gamman, Georgina" userId="S::georgina.gamman@justice.gov.uk::ff9f7793-cea1-4164-b5cc-f176a046ae0d" providerId="AD" clId="Web-{548615B2-EDF6-63B4-CF02-61290998E3BF}" dt="2024-02-07T12:47:05.727" v="367"/>
          <ac:picMkLst>
            <pc:docMk/>
            <pc:sldMk cId="4248752494" sldId="471"/>
            <ac:picMk id="10" creationId="{9CE714AA-65D1-7731-B6AB-7BF7E51544F8}"/>
          </ac:picMkLst>
        </pc:picChg>
        <pc:picChg chg="add del mod">
          <ac:chgData name="Gamman, Georgina" userId="S::georgina.gamman@justice.gov.uk::ff9f7793-cea1-4164-b5cc-f176a046ae0d" providerId="AD" clId="Web-{548615B2-EDF6-63B4-CF02-61290998E3BF}" dt="2024-02-07T12:49:57.691" v="398"/>
          <ac:picMkLst>
            <pc:docMk/>
            <pc:sldMk cId="4248752494" sldId="471"/>
            <ac:picMk id="12" creationId="{247FAABD-902C-F40C-AA9C-E307D5876626}"/>
          </ac:picMkLst>
        </pc:picChg>
        <pc:picChg chg="add del mod modCrop">
          <ac:chgData name="Gamman, Georgina" userId="S::georgina.gamman@justice.gov.uk::ff9f7793-cea1-4164-b5cc-f176a046ae0d" providerId="AD" clId="Web-{548615B2-EDF6-63B4-CF02-61290998E3BF}" dt="2024-02-07T12:51:56.245" v="423"/>
          <ac:picMkLst>
            <pc:docMk/>
            <pc:sldMk cId="4248752494" sldId="471"/>
            <ac:picMk id="13" creationId="{10BE7B98-2077-6BF9-1D7F-4B345B3DE46E}"/>
          </ac:picMkLst>
        </pc:picChg>
        <pc:picChg chg="add del mod modCrop">
          <ac:chgData name="Gamman, Georgina" userId="S::georgina.gamman@justice.gov.uk::ff9f7793-cea1-4164-b5cc-f176a046ae0d" providerId="AD" clId="Web-{548615B2-EDF6-63B4-CF02-61290998E3BF}" dt="2024-02-07T12:55:26.024" v="525"/>
          <ac:picMkLst>
            <pc:docMk/>
            <pc:sldMk cId="4248752494" sldId="471"/>
            <ac:picMk id="14" creationId="{C66DEE4C-CA4C-32B5-D387-3BEF6E0122CC}"/>
          </ac:picMkLst>
        </pc:picChg>
      </pc:sldChg>
      <pc:sldChg chg="new del">
        <pc:chgData name="Gamman, Georgina" userId="S::georgina.gamman@justice.gov.uk::ff9f7793-cea1-4164-b5cc-f176a046ae0d" providerId="AD" clId="Web-{548615B2-EDF6-63B4-CF02-61290998E3BF}" dt="2024-02-07T12:46:54.304" v="365"/>
        <pc:sldMkLst>
          <pc:docMk/>
          <pc:sldMk cId="783871961" sldId="472"/>
        </pc:sldMkLst>
      </pc:sldChg>
      <pc:sldChg chg="addSp delSp modSp new del">
        <pc:chgData name="Gamman, Georgina" userId="S::georgina.gamman@justice.gov.uk::ff9f7793-cea1-4164-b5cc-f176a046ae0d" providerId="AD" clId="Web-{548615B2-EDF6-63B4-CF02-61290998E3BF}" dt="2024-02-07T12:49:08.969" v="390"/>
        <pc:sldMkLst>
          <pc:docMk/>
          <pc:sldMk cId="4262166392" sldId="472"/>
        </pc:sldMkLst>
        <pc:spChg chg="mod">
          <ac:chgData name="Gamman, Georgina" userId="S::georgina.gamman@justice.gov.uk::ff9f7793-cea1-4164-b5cc-f176a046ae0d" providerId="AD" clId="Web-{548615B2-EDF6-63B4-CF02-61290998E3BF}" dt="2024-02-07T12:48:33.560" v="383" actId="20577"/>
          <ac:spMkLst>
            <pc:docMk/>
            <pc:sldMk cId="4262166392" sldId="472"/>
            <ac:spMk id="2" creationId="{0653110B-6E22-F870-A61C-3407B9E038FF}"/>
          </ac:spMkLst>
        </pc:spChg>
        <pc:spChg chg="del">
          <ac:chgData name="Gamman, Georgina" userId="S::georgina.gamman@justice.gov.uk::ff9f7793-cea1-4164-b5cc-f176a046ae0d" providerId="AD" clId="Web-{548615B2-EDF6-63B4-CF02-61290998E3BF}" dt="2024-02-07T12:47:17.071" v="369"/>
          <ac:spMkLst>
            <pc:docMk/>
            <pc:sldMk cId="4262166392" sldId="472"/>
            <ac:spMk id="3" creationId="{52C1B0F3-2F3A-681B-3F31-4999B24C4B31}"/>
          </ac:spMkLst>
        </pc:spChg>
        <pc:spChg chg="add del mod">
          <ac:chgData name="Gamman, Georgina" userId="S::georgina.gamman@justice.gov.uk::ff9f7793-cea1-4164-b5cc-f176a046ae0d" providerId="AD" clId="Web-{548615B2-EDF6-63B4-CF02-61290998E3BF}" dt="2024-02-07T12:47:54.058" v="375"/>
          <ac:spMkLst>
            <pc:docMk/>
            <pc:sldMk cId="4262166392" sldId="472"/>
            <ac:spMk id="8" creationId="{12F49545-9C6B-3AB7-9A78-05C5FFEE067E}"/>
          </ac:spMkLst>
        </pc:spChg>
        <pc:picChg chg="add del mod ord">
          <ac:chgData name="Gamman, Georgina" userId="S::georgina.gamman@justice.gov.uk::ff9f7793-cea1-4164-b5cc-f176a046ae0d" providerId="AD" clId="Web-{548615B2-EDF6-63B4-CF02-61290998E3BF}" dt="2024-02-07T12:47:28.572" v="374"/>
          <ac:picMkLst>
            <pc:docMk/>
            <pc:sldMk cId="4262166392" sldId="472"/>
            <ac:picMk id="6" creationId="{27EF16CE-E1B6-B3B0-D13E-BD32AB1B1262}"/>
          </ac:picMkLst>
        </pc:picChg>
        <pc:picChg chg="add mod ord modCrop">
          <ac:chgData name="Gamman, Georgina" userId="S::georgina.gamman@justice.gov.uk::ff9f7793-cea1-4164-b5cc-f176a046ae0d" providerId="AD" clId="Web-{548615B2-EDF6-63B4-CF02-61290998E3BF}" dt="2024-02-07T12:48:21.528" v="377"/>
          <ac:picMkLst>
            <pc:docMk/>
            <pc:sldMk cId="4262166392" sldId="472"/>
            <ac:picMk id="9" creationId="{4A36C93D-123E-A61B-A4D5-A636ED78FF82}"/>
          </ac:picMkLst>
        </pc:picChg>
      </pc:sldChg>
    </pc:docChg>
  </pc:docChgLst>
  <pc:docChgLst>
    <pc:chgData name="Bird, Stuart (LAA)" userId="S::stuart.bird@justice.gov.uk::9937b5db-55d5-4239-9880-57a02db404f1" providerId="AD" clId="Web-{D18D1E4A-F3C4-A342-1AEF-EC721038F60F}"/>
    <pc:docChg chg="modSld">
      <pc:chgData name="Bird, Stuart (LAA)" userId="S::stuart.bird@justice.gov.uk::9937b5db-55d5-4239-9880-57a02db404f1" providerId="AD" clId="Web-{D18D1E4A-F3C4-A342-1AEF-EC721038F60F}" dt="2024-01-23T12:30:34.381" v="80" actId="20577"/>
      <pc:docMkLst>
        <pc:docMk/>
      </pc:docMkLst>
      <pc:sldChg chg="modSp">
        <pc:chgData name="Bird, Stuart (LAA)" userId="S::stuart.bird@justice.gov.uk::9937b5db-55d5-4239-9880-57a02db404f1" providerId="AD" clId="Web-{D18D1E4A-F3C4-A342-1AEF-EC721038F60F}" dt="2024-01-23T12:29:21.192" v="6" actId="20577"/>
        <pc:sldMkLst>
          <pc:docMk/>
          <pc:sldMk cId="769145823" sldId="422"/>
        </pc:sldMkLst>
        <pc:spChg chg="mod">
          <ac:chgData name="Bird, Stuart (LAA)" userId="S::stuart.bird@justice.gov.uk::9937b5db-55d5-4239-9880-57a02db404f1" providerId="AD" clId="Web-{D18D1E4A-F3C4-A342-1AEF-EC721038F60F}" dt="2024-01-23T12:29:21.192" v="6" actId="20577"/>
          <ac:spMkLst>
            <pc:docMk/>
            <pc:sldMk cId="769145823" sldId="422"/>
            <ac:spMk id="6" creationId="{5AFF1A4C-7859-48A9-880A-1DBADA8B8E6B}"/>
          </ac:spMkLst>
        </pc:spChg>
      </pc:sldChg>
      <pc:sldChg chg="modSp">
        <pc:chgData name="Bird, Stuart (LAA)" userId="S::stuart.bird@justice.gov.uk::9937b5db-55d5-4239-9880-57a02db404f1" providerId="AD" clId="Web-{D18D1E4A-F3C4-A342-1AEF-EC721038F60F}" dt="2024-01-23T12:30:34.381" v="80" actId="20577"/>
        <pc:sldMkLst>
          <pc:docMk/>
          <pc:sldMk cId="856952692" sldId="460"/>
        </pc:sldMkLst>
        <pc:spChg chg="mod">
          <ac:chgData name="Bird, Stuart (LAA)" userId="S::stuart.bird@justice.gov.uk::9937b5db-55d5-4239-9880-57a02db404f1" providerId="AD" clId="Web-{D18D1E4A-F3C4-A342-1AEF-EC721038F60F}" dt="2024-01-23T12:30:34.381" v="80" actId="20577"/>
          <ac:spMkLst>
            <pc:docMk/>
            <pc:sldMk cId="856952692" sldId="460"/>
            <ac:spMk id="3" creationId="{63EC1320-71C0-2BA3-1E2E-FA1A3546DDBD}"/>
          </ac:spMkLst>
        </pc:spChg>
        <pc:spChg chg="mod">
          <ac:chgData name="Bird, Stuart (LAA)" userId="S::stuart.bird@justice.gov.uk::9937b5db-55d5-4239-9880-57a02db404f1" providerId="AD" clId="Web-{D18D1E4A-F3C4-A342-1AEF-EC721038F60F}" dt="2024-01-23T12:30:08.709" v="28" actId="20577"/>
          <ac:spMkLst>
            <pc:docMk/>
            <pc:sldMk cId="856952692" sldId="460"/>
            <ac:spMk id="7" creationId="{7A0BA35D-0E8D-72C7-FE34-F9136011D3CD}"/>
          </ac:spMkLst>
        </pc:spChg>
      </pc:sldChg>
    </pc:docChg>
  </pc:docChgLst>
  <pc:docChgLst>
    <pc:chgData name="Gamman, Georgina" userId="S::georgina.gamman@justice.gov.uk::ff9f7793-cea1-4164-b5cc-f176a046ae0d" providerId="AD" clId="Web-{67297D01-D3EC-E376-F765-B3CE9841B32F}"/>
    <pc:docChg chg="modSld">
      <pc:chgData name="Gamman, Georgina" userId="S::georgina.gamman@justice.gov.uk::ff9f7793-cea1-4164-b5cc-f176a046ae0d" providerId="AD" clId="Web-{67297D01-D3EC-E376-F765-B3CE9841B32F}" dt="2024-02-09T14:44:21.926" v="465" actId="20577"/>
      <pc:docMkLst>
        <pc:docMk/>
      </pc:docMkLst>
      <pc:sldChg chg="modSp">
        <pc:chgData name="Gamman, Georgina" userId="S::georgina.gamman@justice.gov.uk::ff9f7793-cea1-4164-b5cc-f176a046ae0d" providerId="AD" clId="Web-{67297D01-D3EC-E376-F765-B3CE9841B32F}" dt="2024-02-09T14:40:41.888" v="455" actId="20577"/>
        <pc:sldMkLst>
          <pc:docMk/>
          <pc:sldMk cId="2292726754" sldId="457"/>
        </pc:sldMkLst>
        <pc:spChg chg="mod">
          <ac:chgData name="Gamman, Georgina" userId="S::georgina.gamman@justice.gov.uk::ff9f7793-cea1-4164-b5cc-f176a046ae0d" providerId="AD" clId="Web-{67297D01-D3EC-E376-F765-B3CE9841B32F}" dt="2024-02-09T14:40:41.888" v="455" actId="20577"/>
          <ac:spMkLst>
            <pc:docMk/>
            <pc:sldMk cId="2292726754" sldId="457"/>
            <ac:spMk id="3" creationId="{63EC1320-71C0-2BA3-1E2E-FA1A3546DDBD}"/>
          </ac:spMkLst>
        </pc:spChg>
      </pc:sldChg>
      <pc:sldChg chg="modSp">
        <pc:chgData name="Gamman, Georgina" userId="S::georgina.gamman@justice.gov.uk::ff9f7793-cea1-4164-b5cc-f176a046ae0d" providerId="AD" clId="Web-{67297D01-D3EC-E376-F765-B3CE9841B32F}" dt="2024-02-09T14:44:21.926" v="465" actId="20577"/>
        <pc:sldMkLst>
          <pc:docMk/>
          <pc:sldMk cId="4248752494" sldId="471"/>
        </pc:sldMkLst>
        <pc:spChg chg="mod">
          <ac:chgData name="Gamman, Georgina" userId="S::georgina.gamman@justice.gov.uk::ff9f7793-cea1-4164-b5cc-f176a046ae0d" providerId="AD" clId="Web-{67297D01-D3EC-E376-F765-B3CE9841B32F}" dt="2024-02-09T14:44:21.926" v="465" actId="20577"/>
          <ac:spMkLst>
            <pc:docMk/>
            <pc:sldMk cId="4248752494" sldId="471"/>
            <ac:spMk id="3" creationId="{1AF9E66E-DAC8-889A-5343-1C47CEEF7C02}"/>
          </ac:spMkLst>
        </pc:spChg>
      </pc:sldChg>
    </pc:docChg>
  </pc:docChgLst>
  <pc:docChgLst>
    <pc:chgData name="Gamman, Georgina" userId="S::georgina.gamman@justice.gov.uk::ff9f7793-cea1-4164-b5cc-f176a046ae0d" providerId="AD" clId="Web-{C9EF2CC6-5633-4BCB-8C53-CCB238E80646}"/>
    <pc:docChg chg="modSld">
      <pc:chgData name="Gamman, Georgina" userId="S::georgina.gamman@justice.gov.uk::ff9f7793-cea1-4164-b5cc-f176a046ae0d" providerId="AD" clId="Web-{C9EF2CC6-5633-4BCB-8C53-CCB238E80646}" dt="2024-02-06T14:29:54.475" v="10" actId="20577"/>
      <pc:docMkLst>
        <pc:docMk/>
      </pc:docMkLst>
      <pc:sldChg chg="modSp">
        <pc:chgData name="Gamman, Georgina" userId="S::georgina.gamman@justice.gov.uk::ff9f7793-cea1-4164-b5cc-f176a046ae0d" providerId="AD" clId="Web-{C9EF2CC6-5633-4BCB-8C53-CCB238E80646}" dt="2024-02-06T13:57:11.549" v="0" actId="1076"/>
        <pc:sldMkLst>
          <pc:docMk/>
          <pc:sldMk cId="1470104517" sldId="413"/>
        </pc:sldMkLst>
        <pc:spChg chg="mod">
          <ac:chgData name="Gamman, Georgina" userId="S::georgina.gamman@justice.gov.uk::ff9f7793-cea1-4164-b5cc-f176a046ae0d" providerId="AD" clId="Web-{C9EF2CC6-5633-4BCB-8C53-CCB238E80646}" dt="2024-02-06T13:57:11.549" v="0" actId="1076"/>
          <ac:spMkLst>
            <pc:docMk/>
            <pc:sldMk cId="1470104517" sldId="413"/>
            <ac:spMk id="7" creationId="{CDE7E446-A449-10CA-4E8C-34FADF745F3F}"/>
          </ac:spMkLst>
        </pc:spChg>
      </pc:sldChg>
      <pc:sldChg chg="modSp">
        <pc:chgData name="Gamman, Georgina" userId="S::georgina.gamman@justice.gov.uk::ff9f7793-cea1-4164-b5cc-f176a046ae0d" providerId="AD" clId="Web-{C9EF2CC6-5633-4BCB-8C53-CCB238E80646}" dt="2024-02-06T14:29:54.475" v="10" actId="20577"/>
        <pc:sldMkLst>
          <pc:docMk/>
          <pc:sldMk cId="2992537326" sldId="422"/>
        </pc:sldMkLst>
        <pc:spChg chg="mod">
          <ac:chgData name="Gamman, Georgina" userId="S::georgina.gamman@justice.gov.uk::ff9f7793-cea1-4164-b5cc-f176a046ae0d" providerId="AD" clId="Web-{C9EF2CC6-5633-4BCB-8C53-CCB238E80646}" dt="2024-02-06T14:29:54.475" v="10" actId="20577"/>
          <ac:spMkLst>
            <pc:docMk/>
            <pc:sldMk cId="2992537326" sldId="422"/>
            <ac:spMk id="6" creationId="{5AFF1A4C-7859-48A9-880A-1DBADA8B8E6B}"/>
          </ac:spMkLst>
        </pc:spChg>
      </pc:sldChg>
    </pc:docChg>
  </pc:docChgLst>
  <pc:docChgLst>
    <pc:chgData name="Goddard, Tammy | She/Hers" userId="d78adb15-2ef7-4946-b0f0-f690891709e6" providerId="ADAL" clId="{EA2947DF-B82F-4E29-9575-019667F7A54F}"/>
    <pc:docChg chg="undo custSel addSld delSld modSld sldOrd">
      <pc:chgData name="Goddard, Tammy | She/Hers" userId="d78adb15-2ef7-4946-b0f0-f690891709e6" providerId="ADAL" clId="{EA2947DF-B82F-4E29-9575-019667F7A54F}" dt="2024-02-28T15:08:46.207" v="2997" actId="47"/>
      <pc:docMkLst>
        <pc:docMk/>
      </pc:docMkLst>
      <pc:sldChg chg="modSp mod">
        <pc:chgData name="Goddard, Tammy | She/Hers" userId="d78adb15-2ef7-4946-b0f0-f690891709e6" providerId="ADAL" clId="{EA2947DF-B82F-4E29-9575-019667F7A54F}" dt="2024-02-27T13:01:16.774" v="2554" actId="14100"/>
        <pc:sldMkLst>
          <pc:docMk/>
          <pc:sldMk cId="3337775803" sldId="256"/>
        </pc:sldMkLst>
        <pc:spChg chg="mod">
          <ac:chgData name="Goddard, Tammy | She/Hers" userId="d78adb15-2ef7-4946-b0f0-f690891709e6" providerId="ADAL" clId="{EA2947DF-B82F-4E29-9575-019667F7A54F}" dt="2024-02-27T13:01:16.774" v="2554" actId="14100"/>
          <ac:spMkLst>
            <pc:docMk/>
            <pc:sldMk cId="3337775803" sldId="256"/>
            <ac:spMk id="4" creationId="{32677F71-B14D-5C0D-3FF5-1BBCC940D4C4}"/>
          </ac:spMkLst>
        </pc:spChg>
        <pc:spChg chg="mod">
          <ac:chgData name="Goddard, Tammy | She/Hers" userId="d78adb15-2ef7-4946-b0f0-f690891709e6" providerId="ADAL" clId="{EA2947DF-B82F-4E29-9575-019667F7A54F}" dt="2024-01-22T14:30:28.150" v="17" actId="20577"/>
          <ac:spMkLst>
            <pc:docMk/>
            <pc:sldMk cId="3337775803" sldId="256"/>
            <ac:spMk id="6" creationId="{82E208B1-4788-BFC0-7C66-534FFDA51C88}"/>
          </ac:spMkLst>
        </pc:spChg>
      </pc:sldChg>
      <pc:sldChg chg="del">
        <pc:chgData name="Goddard, Tammy | She/Hers" userId="d78adb15-2ef7-4946-b0f0-f690891709e6" providerId="ADAL" clId="{EA2947DF-B82F-4E29-9575-019667F7A54F}" dt="2024-01-23T08:20:47.910" v="25" actId="47"/>
        <pc:sldMkLst>
          <pc:docMk/>
          <pc:sldMk cId="3610554914" sldId="257"/>
        </pc:sldMkLst>
      </pc:sldChg>
      <pc:sldChg chg="del">
        <pc:chgData name="Goddard, Tammy | She/Hers" userId="d78adb15-2ef7-4946-b0f0-f690891709e6" providerId="ADAL" clId="{EA2947DF-B82F-4E29-9575-019667F7A54F}" dt="2024-01-23T08:21:24.059" v="30" actId="47"/>
        <pc:sldMkLst>
          <pc:docMk/>
          <pc:sldMk cId="2034274229" sldId="258"/>
        </pc:sldMkLst>
      </pc:sldChg>
      <pc:sldChg chg="modSp add del mod">
        <pc:chgData name="Goddard, Tammy | She/Hers" userId="d78adb15-2ef7-4946-b0f0-f690891709e6" providerId="ADAL" clId="{EA2947DF-B82F-4E29-9575-019667F7A54F}" dt="2024-01-26T09:13:07.313" v="1202" actId="47"/>
        <pc:sldMkLst>
          <pc:docMk/>
          <pc:sldMk cId="0" sldId="278"/>
        </pc:sldMkLst>
        <pc:spChg chg="mod">
          <ac:chgData name="Goddard, Tammy | She/Hers" userId="d78adb15-2ef7-4946-b0f0-f690891709e6" providerId="ADAL" clId="{EA2947DF-B82F-4E29-9575-019667F7A54F}" dt="2024-01-26T09:12:14.169" v="1193" actId="21"/>
          <ac:spMkLst>
            <pc:docMk/>
            <pc:sldMk cId="0" sldId="278"/>
            <ac:spMk id="295" creationId="{00000000-0000-0000-0000-000000000000}"/>
          </ac:spMkLst>
        </pc:spChg>
      </pc:sldChg>
      <pc:sldChg chg="addSp delSp modSp add del mod">
        <pc:chgData name="Goddard, Tammy | She/Hers" userId="d78adb15-2ef7-4946-b0f0-f690891709e6" providerId="ADAL" clId="{EA2947DF-B82F-4E29-9575-019667F7A54F}" dt="2024-01-26T09:17:05.498" v="1253" actId="47"/>
        <pc:sldMkLst>
          <pc:docMk/>
          <pc:sldMk cId="0" sldId="279"/>
        </pc:sldMkLst>
        <pc:spChg chg="del">
          <ac:chgData name="Goddard, Tammy | She/Hers" userId="d78adb15-2ef7-4946-b0f0-f690891709e6" providerId="ADAL" clId="{EA2947DF-B82F-4E29-9575-019667F7A54F}" dt="2024-01-26T09:16:58.497" v="1251" actId="21"/>
          <ac:spMkLst>
            <pc:docMk/>
            <pc:sldMk cId="0" sldId="279"/>
            <ac:spMk id="304" creationId="{00000000-0000-0000-0000-000000000000}"/>
          </ac:spMkLst>
        </pc:spChg>
        <pc:spChg chg="mod">
          <ac:chgData name="Goddard, Tammy | She/Hers" userId="d78adb15-2ef7-4946-b0f0-f690891709e6" providerId="ADAL" clId="{EA2947DF-B82F-4E29-9575-019667F7A54F}" dt="2024-01-23T09:15:35.376" v="427" actId="13926"/>
          <ac:spMkLst>
            <pc:docMk/>
            <pc:sldMk cId="0" sldId="279"/>
            <ac:spMk id="308" creationId="{00000000-0000-0000-0000-000000000000}"/>
          </ac:spMkLst>
        </pc:spChg>
        <pc:spChg chg="add del mod">
          <ac:chgData name="Goddard, Tammy | She/Hers" userId="d78adb15-2ef7-4946-b0f0-f690891709e6" providerId="ADAL" clId="{EA2947DF-B82F-4E29-9575-019667F7A54F}" dt="2024-01-26T09:15:10.940" v="1226" actId="21"/>
          <ac:spMkLst>
            <pc:docMk/>
            <pc:sldMk cId="0" sldId="279"/>
            <ac:spMk id="310" creationId="{00000000-0000-0000-0000-000000000000}"/>
          </ac:spMkLst>
        </pc:spChg>
        <pc:spChg chg="mod">
          <ac:chgData name="Goddard, Tammy | She/Hers" userId="d78adb15-2ef7-4946-b0f0-f690891709e6" providerId="ADAL" clId="{EA2947DF-B82F-4E29-9575-019667F7A54F}" dt="2024-01-26T09:16:13.130" v="1233" actId="21"/>
          <ac:spMkLst>
            <pc:docMk/>
            <pc:sldMk cId="0" sldId="279"/>
            <ac:spMk id="312" creationId="{00000000-0000-0000-0000-000000000000}"/>
          </ac:spMkLst>
        </pc:spChg>
        <pc:picChg chg="del">
          <ac:chgData name="Goddard, Tammy | She/Hers" userId="d78adb15-2ef7-4946-b0f0-f690891709e6" providerId="ADAL" clId="{EA2947DF-B82F-4E29-9575-019667F7A54F}" dt="2024-01-26T09:15:58.511" v="1231" actId="21"/>
          <ac:picMkLst>
            <pc:docMk/>
            <pc:sldMk cId="0" sldId="279"/>
            <ac:picMk id="303" creationId="{00000000-0000-0000-0000-000000000000}"/>
          </ac:picMkLst>
        </pc:picChg>
      </pc:sldChg>
      <pc:sldChg chg="modSp add del mod">
        <pc:chgData name="Goddard, Tammy | She/Hers" userId="d78adb15-2ef7-4946-b0f0-f690891709e6" providerId="ADAL" clId="{EA2947DF-B82F-4E29-9575-019667F7A54F}" dt="2024-01-30T10:21:03.400" v="1540" actId="47"/>
        <pc:sldMkLst>
          <pc:docMk/>
          <pc:sldMk cId="0" sldId="280"/>
        </pc:sldMkLst>
        <pc:spChg chg="mod">
          <ac:chgData name="Goddard, Tammy | She/Hers" userId="d78adb15-2ef7-4946-b0f0-f690891709e6" providerId="ADAL" clId="{EA2947DF-B82F-4E29-9575-019667F7A54F}" dt="2024-01-30T10:18:13.643" v="1531" actId="962"/>
          <ac:spMkLst>
            <pc:docMk/>
            <pc:sldMk cId="0" sldId="280"/>
            <ac:spMk id="314" creationId="{00000000-0000-0000-0000-000000000000}"/>
          </ac:spMkLst>
        </pc:spChg>
        <pc:spChg chg="mod">
          <ac:chgData name="Goddard, Tammy | She/Hers" userId="d78adb15-2ef7-4946-b0f0-f690891709e6" providerId="ADAL" clId="{EA2947DF-B82F-4E29-9575-019667F7A54F}" dt="2024-01-23T09:15:48.293" v="428" actId="13926"/>
          <ac:spMkLst>
            <pc:docMk/>
            <pc:sldMk cId="0" sldId="280"/>
            <ac:spMk id="338" creationId="{00000000-0000-0000-0000-000000000000}"/>
          </ac:spMkLst>
        </pc:spChg>
      </pc:sldChg>
      <pc:sldChg chg="modSp mod ord">
        <pc:chgData name="Goddard, Tammy | She/Hers" userId="d78adb15-2ef7-4946-b0f0-f690891709e6" providerId="ADAL" clId="{EA2947DF-B82F-4E29-9575-019667F7A54F}" dt="2024-01-30T10:23:48.607" v="1556"/>
        <pc:sldMkLst>
          <pc:docMk/>
          <pc:sldMk cId="1262691760" sldId="374"/>
        </pc:sldMkLst>
        <pc:graphicFrameChg chg="mod modGraphic">
          <ac:chgData name="Goddard, Tammy | She/Hers" userId="d78adb15-2ef7-4946-b0f0-f690891709e6" providerId="ADAL" clId="{EA2947DF-B82F-4E29-9575-019667F7A54F}" dt="2024-01-30T10:20:37.880" v="1539" actId="207"/>
          <ac:graphicFrameMkLst>
            <pc:docMk/>
            <pc:sldMk cId="1262691760" sldId="374"/>
            <ac:graphicFrameMk id="3" creationId="{A2AEA88C-A77B-49FA-9957-07E661748AD0}"/>
          </ac:graphicFrameMkLst>
        </pc:graphicFrameChg>
      </pc:sldChg>
      <pc:sldChg chg="addSp delSp modSp mod">
        <pc:chgData name="Goddard, Tammy | She/Hers" userId="d78adb15-2ef7-4946-b0f0-f690891709e6" providerId="ADAL" clId="{EA2947DF-B82F-4E29-9575-019667F7A54F}" dt="2024-02-22T10:22:07.861" v="2169" actId="962"/>
        <pc:sldMkLst>
          <pc:docMk/>
          <pc:sldMk cId="501507774" sldId="375"/>
        </pc:sldMkLst>
        <pc:graphicFrameChg chg="mod">
          <ac:chgData name="Goddard, Tammy | She/Hers" userId="d78adb15-2ef7-4946-b0f0-f690891709e6" providerId="ADAL" clId="{EA2947DF-B82F-4E29-9575-019667F7A54F}" dt="2024-02-20T13:20:11.422" v="2090"/>
          <ac:graphicFrameMkLst>
            <pc:docMk/>
            <pc:sldMk cId="501507774" sldId="375"/>
            <ac:graphicFrameMk id="6" creationId="{0D53DB1A-39CA-4CFA-8832-06236C642902}"/>
          </ac:graphicFrameMkLst>
        </pc:graphicFrameChg>
        <pc:picChg chg="add mod">
          <ac:chgData name="Goddard, Tammy | She/Hers" userId="d78adb15-2ef7-4946-b0f0-f690891709e6" providerId="ADAL" clId="{EA2947DF-B82F-4E29-9575-019667F7A54F}" dt="2024-02-22T10:22:07.861" v="2169" actId="962"/>
          <ac:picMkLst>
            <pc:docMk/>
            <pc:sldMk cId="501507774" sldId="375"/>
            <ac:picMk id="2" creationId="{269DE29D-3CB8-94F0-2926-1C7DCF0324D6}"/>
          </ac:picMkLst>
        </pc:picChg>
        <pc:picChg chg="del mod">
          <ac:chgData name="Goddard, Tammy | She/Hers" userId="d78adb15-2ef7-4946-b0f0-f690891709e6" providerId="ADAL" clId="{EA2947DF-B82F-4E29-9575-019667F7A54F}" dt="2024-02-20T13:19:23.914" v="2083" actId="478"/>
          <ac:picMkLst>
            <pc:docMk/>
            <pc:sldMk cId="501507774" sldId="375"/>
            <ac:picMk id="10" creationId="{63828356-DFAD-4136-B027-E0FF82796FE1}"/>
          </ac:picMkLst>
        </pc:picChg>
        <pc:picChg chg="mod">
          <ac:chgData name="Goddard, Tammy | She/Hers" userId="d78adb15-2ef7-4946-b0f0-f690891709e6" providerId="ADAL" clId="{EA2947DF-B82F-4E29-9575-019667F7A54F}" dt="2024-01-30T10:52:46.761" v="1585" actId="1076"/>
          <ac:picMkLst>
            <pc:docMk/>
            <pc:sldMk cId="501507774" sldId="375"/>
            <ac:picMk id="13" creationId="{E4B79E01-82C1-4759-9CEB-CC979A8F48B9}"/>
          </ac:picMkLst>
        </pc:picChg>
      </pc:sldChg>
      <pc:sldChg chg="addSp delSp modSp del mod">
        <pc:chgData name="Goddard, Tammy | She/Hers" userId="d78adb15-2ef7-4946-b0f0-f690891709e6" providerId="ADAL" clId="{EA2947DF-B82F-4E29-9575-019667F7A54F}" dt="2024-01-26T06:58:56.759" v="721" actId="2696"/>
        <pc:sldMkLst>
          <pc:docMk/>
          <pc:sldMk cId="476102672" sldId="413"/>
        </pc:sldMkLst>
        <pc:spChg chg="mod">
          <ac:chgData name="Goddard, Tammy | She/Hers" userId="d78adb15-2ef7-4946-b0f0-f690891709e6" providerId="ADAL" clId="{EA2947DF-B82F-4E29-9575-019667F7A54F}" dt="2024-01-26T06:58:32.297" v="714" actId="20577"/>
          <ac:spMkLst>
            <pc:docMk/>
            <pc:sldMk cId="476102672" sldId="413"/>
            <ac:spMk id="2" creationId="{F439F277-CA16-4509-8306-8496BB32254F}"/>
          </ac:spMkLst>
        </pc:spChg>
        <pc:spChg chg="add mod">
          <ac:chgData name="Goddard, Tammy | She/Hers" userId="d78adb15-2ef7-4946-b0f0-f690891709e6" providerId="ADAL" clId="{EA2947DF-B82F-4E29-9575-019667F7A54F}" dt="2024-01-23T08:23:10.686" v="34"/>
          <ac:spMkLst>
            <pc:docMk/>
            <pc:sldMk cId="476102672" sldId="413"/>
            <ac:spMk id="3" creationId="{3930E56F-4FE7-EF65-B2FC-79C4A5604B79}"/>
          </ac:spMkLst>
        </pc:spChg>
        <pc:spChg chg="del">
          <ac:chgData name="Goddard, Tammy | She/Hers" userId="d78adb15-2ef7-4946-b0f0-f690891709e6" providerId="ADAL" clId="{EA2947DF-B82F-4E29-9575-019667F7A54F}" dt="2024-01-23T08:22:00.156" v="33" actId="478"/>
          <ac:spMkLst>
            <pc:docMk/>
            <pc:sldMk cId="476102672" sldId="413"/>
            <ac:spMk id="6" creationId="{8C4942FF-7C09-1BA6-92A7-55A807E07B63}"/>
          </ac:spMkLst>
        </pc:spChg>
        <pc:spChg chg="add mod ord">
          <ac:chgData name="Goddard, Tammy | She/Hers" userId="d78adb15-2ef7-4946-b0f0-f690891709e6" providerId="ADAL" clId="{EA2947DF-B82F-4E29-9575-019667F7A54F}" dt="2024-01-23T08:23:36.703" v="36" actId="167"/>
          <ac:spMkLst>
            <pc:docMk/>
            <pc:sldMk cId="476102672" sldId="413"/>
            <ac:spMk id="7" creationId="{CDE7E446-A449-10CA-4E8C-34FADF745F3F}"/>
          </ac:spMkLst>
        </pc:spChg>
      </pc:sldChg>
      <pc:sldChg chg="del">
        <pc:chgData name="Goddard, Tammy | She/Hers" userId="d78adb15-2ef7-4946-b0f0-f690891709e6" providerId="ADAL" clId="{EA2947DF-B82F-4E29-9575-019667F7A54F}" dt="2024-01-26T06:59:18.735" v="724"/>
        <pc:sldMkLst>
          <pc:docMk/>
          <pc:sldMk cId="732781791" sldId="413"/>
        </pc:sldMkLst>
      </pc:sldChg>
      <pc:sldChg chg="addSp modSp mod">
        <pc:chgData name="Goddard, Tammy | She/Hers" userId="d78adb15-2ef7-4946-b0f0-f690891709e6" providerId="ADAL" clId="{EA2947DF-B82F-4E29-9575-019667F7A54F}" dt="2024-02-28T08:38:35.692" v="2590" actId="1076"/>
        <pc:sldMkLst>
          <pc:docMk/>
          <pc:sldMk cId="1470104517" sldId="413"/>
        </pc:sldMkLst>
        <pc:spChg chg="mod">
          <ac:chgData name="Goddard, Tammy | She/Hers" userId="d78adb15-2ef7-4946-b0f0-f690891709e6" providerId="ADAL" clId="{EA2947DF-B82F-4E29-9575-019667F7A54F}" dt="2024-02-28T08:38:35.692" v="2590" actId="1076"/>
          <ac:spMkLst>
            <pc:docMk/>
            <pc:sldMk cId="1470104517" sldId="413"/>
            <ac:spMk id="3" creationId="{3930E56F-4FE7-EF65-B2FC-79C4A5604B79}"/>
          </ac:spMkLst>
        </pc:spChg>
        <pc:spChg chg="ord">
          <ac:chgData name="Goddard, Tammy | She/Hers" userId="d78adb15-2ef7-4946-b0f0-f690891709e6" providerId="ADAL" clId="{EA2947DF-B82F-4E29-9575-019667F7A54F}" dt="2024-02-05T08:51:45.361" v="1618"/>
          <ac:spMkLst>
            <pc:docMk/>
            <pc:sldMk cId="1470104517" sldId="413"/>
            <ac:spMk id="5" creationId="{241B2F02-C7DD-469A-8161-3D70FDDD43E8}"/>
          </ac:spMkLst>
        </pc:spChg>
        <pc:spChg chg="add mod ord">
          <ac:chgData name="Goddard, Tammy | She/Hers" userId="d78adb15-2ef7-4946-b0f0-f690891709e6" providerId="ADAL" clId="{EA2947DF-B82F-4E29-9575-019667F7A54F}" dt="2024-02-28T08:38:07.691" v="2587"/>
          <ac:spMkLst>
            <pc:docMk/>
            <pc:sldMk cId="1470104517" sldId="413"/>
            <ac:spMk id="6" creationId="{85A8CA32-26FF-C4CF-1D87-E5E74DEC688C}"/>
          </ac:spMkLst>
        </pc:spChg>
        <pc:spChg chg="mod ord">
          <ac:chgData name="Goddard, Tammy | She/Hers" userId="d78adb15-2ef7-4946-b0f0-f690891709e6" providerId="ADAL" clId="{EA2947DF-B82F-4E29-9575-019667F7A54F}" dt="2024-02-28T08:38:16.669" v="2589" actId="167"/>
          <ac:spMkLst>
            <pc:docMk/>
            <pc:sldMk cId="1470104517" sldId="413"/>
            <ac:spMk id="7" creationId="{CDE7E446-A449-10CA-4E8C-34FADF745F3F}"/>
          </ac:spMkLst>
        </pc:spChg>
      </pc:sldChg>
      <pc:sldChg chg="add del">
        <pc:chgData name="Goddard, Tammy | She/Hers" userId="d78adb15-2ef7-4946-b0f0-f690891709e6" providerId="ADAL" clId="{EA2947DF-B82F-4E29-9575-019667F7A54F}" dt="2024-01-26T06:59:09.510" v="723"/>
        <pc:sldMkLst>
          <pc:docMk/>
          <pc:sldMk cId="2453570000" sldId="413"/>
        </pc:sldMkLst>
      </pc:sldChg>
      <pc:sldChg chg="addSp delSp modSp mod">
        <pc:chgData name="Goddard, Tammy | She/Hers" userId="d78adb15-2ef7-4946-b0f0-f690891709e6" providerId="ADAL" clId="{EA2947DF-B82F-4E29-9575-019667F7A54F}" dt="2024-01-23T09:04:41.709" v="405"/>
        <pc:sldMkLst>
          <pc:docMk/>
          <pc:sldMk cId="3511196033" sldId="420"/>
        </pc:sldMkLst>
        <pc:spChg chg="add del mod">
          <ac:chgData name="Goddard, Tammy | She/Hers" userId="d78adb15-2ef7-4946-b0f0-f690891709e6" providerId="ADAL" clId="{EA2947DF-B82F-4E29-9575-019667F7A54F}" dt="2024-01-23T09:04:41.709" v="405"/>
          <ac:spMkLst>
            <pc:docMk/>
            <pc:sldMk cId="3511196033" sldId="420"/>
            <ac:spMk id="6" creationId="{C03B8EFA-8713-EB8F-DCE4-13C7BBF6E9B7}"/>
          </ac:spMkLst>
        </pc:spChg>
        <pc:spChg chg="mod">
          <ac:chgData name="Goddard, Tammy | She/Hers" userId="d78adb15-2ef7-4946-b0f0-f690891709e6" providerId="ADAL" clId="{EA2947DF-B82F-4E29-9575-019667F7A54F}" dt="2024-01-23T08:43:19.554" v="218" actId="6549"/>
          <ac:spMkLst>
            <pc:docMk/>
            <pc:sldMk cId="3511196033" sldId="420"/>
            <ac:spMk id="7" creationId="{A8DAAF88-1CF3-E518-1826-065A72505056}"/>
          </ac:spMkLst>
        </pc:spChg>
      </pc:sldChg>
      <pc:sldChg chg="addSp delSp modSp del mod">
        <pc:chgData name="Goddard, Tammy | She/Hers" userId="d78adb15-2ef7-4946-b0f0-f690891709e6" providerId="ADAL" clId="{EA2947DF-B82F-4E29-9575-019667F7A54F}" dt="2024-01-26T06:58:56.759" v="721" actId="2696"/>
        <pc:sldMkLst>
          <pc:docMk/>
          <pc:sldMk cId="769145823" sldId="422"/>
        </pc:sldMkLst>
        <pc:spChg chg="del">
          <ac:chgData name="Goddard, Tammy | She/Hers" userId="d78adb15-2ef7-4946-b0f0-f690891709e6" providerId="ADAL" clId="{EA2947DF-B82F-4E29-9575-019667F7A54F}" dt="2024-01-23T08:26:05.089" v="55" actId="478"/>
          <ac:spMkLst>
            <pc:docMk/>
            <pc:sldMk cId="769145823" sldId="422"/>
            <ac:spMk id="3" creationId="{03118863-29E5-3F46-8820-419B10917785}"/>
          </ac:spMkLst>
        </pc:spChg>
        <pc:spChg chg="add mod">
          <ac:chgData name="Goddard, Tammy | She/Hers" userId="d78adb15-2ef7-4946-b0f0-f690891709e6" providerId="ADAL" clId="{EA2947DF-B82F-4E29-9575-019667F7A54F}" dt="2024-01-23T08:29:00.855" v="85" actId="2710"/>
          <ac:spMkLst>
            <pc:docMk/>
            <pc:sldMk cId="769145823" sldId="422"/>
            <ac:spMk id="6" creationId="{5AFF1A4C-7859-48A9-880A-1DBADA8B8E6B}"/>
          </ac:spMkLst>
        </pc:spChg>
        <pc:spChg chg="mod">
          <ac:chgData name="Goddard, Tammy | She/Hers" userId="d78adb15-2ef7-4946-b0f0-f690891709e6" providerId="ADAL" clId="{EA2947DF-B82F-4E29-9575-019667F7A54F}" dt="2024-01-26T06:58:44.192" v="720" actId="20577"/>
          <ac:spMkLst>
            <pc:docMk/>
            <pc:sldMk cId="769145823" sldId="422"/>
            <ac:spMk id="7" creationId="{017CBF96-6D34-4BB1-AEC1-6E691C179CBF}"/>
          </ac:spMkLst>
        </pc:spChg>
        <pc:spChg chg="add mod ord">
          <ac:chgData name="Goddard, Tammy | She/Hers" userId="d78adb15-2ef7-4946-b0f0-f690891709e6" providerId="ADAL" clId="{EA2947DF-B82F-4E29-9575-019667F7A54F}" dt="2024-01-23T08:29:19.906" v="87" actId="167"/>
          <ac:spMkLst>
            <pc:docMk/>
            <pc:sldMk cId="769145823" sldId="422"/>
            <ac:spMk id="8" creationId="{0E89F9C0-9F7D-DF2F-5736-45EB6F2E797F}"/>
          </ac:spMkLst>
        </pc:spChg>
      </pc:sldChg>
      <pc:sldChg chg="add del">
        <pc:chgData name="Goddard, Tammy | She/Hers" userId="d78adb15-2ef7-4946-b0f0-f690891709e6" providerId="ADAL" clId="{EA2947DF-B82F-4E29-9575-019667F7A54F}" dt="2024-01-26T06:59:09.510" v="723"/>
        <pc:sldMkLst>
          <pc:docMk/>
          <pc:sldMk cId="1990826355" sldId="422"/>
        </pc:sldMkLst>
      </pc:sldChg>
      <pc:sldChg chg="del">
        <pc:chgData name="Goddard, Tammy | She/Hers" userId="d78adb15-2ef7-4946-b0f0-f690891709e6" providerId="ADAL" clId="{EA2947DF-B82F-4E29-9575-019667F7A54F}" dt="2024-01-26T06:59:18.735" v="724"/>
        <pc:sldMkLst>
          <pc:docMk/>
          <pc:sldMk cId="2649524492" sldId="422"/>
        </pc:sldMkLst>
      </pc:sldChg>
      <pc:sldChg chg="addSp delSp modSp mod">
        <pc:chgData name="Goddard, Tammy | She/Hers" userId="d78adb15-2ef7-4946-b0f0-f690891709e6" providerId="ADAL" clId="{EA2947DF-B82F-4E29-9575-019667F7A54F}" dt="2024-02-27T12:52:31.128" v="2496" actId="6549"/>
        <pc:sldMkLst>
          <pc:docMk/>
          <pc:sldMk cId="2992537326" sldId="422"/>
        </pc:sldMkLst>
        <pc:spChg chg="add mod">
          <ac:chgData name="Goddard, Tammy | She/Hers" userId="d78adb15-2ef7-4946-b0f0-f690891709e6" providerId="ADAL" clId="{EA2947DF-B82F-4E29-9575-019667F7A54F}" dt="2024-02-27T12:52:31.128" v="2496" actId="6549"/>
          <ac:spMkLst>
            <pc:docMk/>
            <pc:sldMk cId="2992537326" sldId="422"/>
            <ac:spMk id="3" creationId="{0BE2BDAB-7B0E-A149-8770-AD6B4FA3FD4C}"/>
          </ac:spMkLst>
        </pc:spChg>
        <pc:spChg chg="ord">
          <ac:chgData name="Goddard, Tammy | She/Hers" userId="d78adb15-2ef7-4946-b0f0-f690891709e6" providerId="ADAL" clId="{EA2947DF-B82F-4E29-9575-019667F7A54F}" dt="2024-02-06T14:36:47.978" v="1889"/>
          <ac:spMkLst>
            <pc:docMk/>
            <pc:sldMk cId="2992537326" sldId="422"/>
            <ac:spMk id="5" creationId="{8BC29FCB-3990-4255-AB7C-D1C484222E5D}"/>
          </ac:spMkLst>
        </pc:spChg>
        <pc:spChg chg="mod">
          <ac:chgData name="Goddard, Tammy | She/Hers" userId="d78adb15-2ef7-4946-b0f0-f690891709e6" providerId="ADAL" clId="{EA2947DF-B82F-4E29-9575-019667F7A54F}" dt="2024-02-27T12:52:11.369" v="2488" actId="12"/>
          <ac:spMkLst>
            <pc:docMk/>
            <pc:sldMk cId="2992537326" sldId="422"/>
            <ac:spMk id="6" creationId="{5AFF1A4C-7859-48A9-880A-1DBADA8B8E6B}"/>
          </ac:spMkLst>
        </pc:spChg>
        <pc:spChg chg="ord">
          <ac:chgData name="Goddard, Tammy | She/Hers" userId="d78adb15-2ef7-4946-b0f0-f690891709e6" providerId="ADAL" clId="{EA2947DF-B82F-4E29-9575-019667F7A54F}" dt="2024-02-05T08:53:54.565" v="1644"/>
          <ac:spMkLst>
            <pc:docMk/>
            <pc:sldMk cId="2992537326" sldId="422"/>
            <ac:spMk id="7" creationId="{017CBF96-6D34-4BB1-AEC1-6E691C179CBF}"/>
          </ac:spMkLst>
        </pc:spChg>
        <pc:spChg chg="del mod ord">
          <ac:chgData name="Goddard, Tammy | She/Hers" userId="d78adb15-2ef7-4946-b0f0-f690891709e6" providerId="ADAL" clId="{EA2947DF-B82F-4E29-9575-019667F7A54F}" dt="2024-02-06T14:34:30.824" v="1874" actId="478"/>
          <ac:spMkLst>
            <pc:docMk/>
            <pc:sldMk cId="2992537326" sldId="422"/>
            <ac:spMk id="8" creationId="{0E89F9C0-9F7D-DF2F-5736-45EB6F2E797F}"/>
          </ac:spMkLst>
        </pc:spChg>
        <pc:spChg chg="add mod ord">
          <ac:chgData name="Goddard, Tammy | She/Hers" userId="d78adb15-2ef7-4946-b0f0-f690891709e6" providerId="ADAL" clId="{EA2947DF-B82F-4E29-9575-019667F7A54F}" dt="2024-02-06T14:36:09.633" v="1888" actId="167"/>
          <ac:spMkLst>
            <pc:docMk/>
            <pc:sldMk cId="2992537326" sldId="422"/>
            <ac:spMk id="9" creationId="{921D7737-D5A7-B107-186F-A6B9535124EC}"/>
          </ac:spMkLst>
        </pc:spChg>
      </pc:sldChg>
      <pc:sldChg chg="del">
        <pc:chgData name="Goddard, Tammy | She/Hers" userId="d78adb15-2ef7-4946-b0f0-f690891709e6" providerId="ADAL" clId="{EA2947DF-B82F-4E29-9575-019667F7A54F}" dt="2024-01-23T08:21:15.751" v="29" actId="47"/>
        <pc:sldMkLst>
          <pc:docMk/>
          <pc:sldMk cId="3268733893" sldId="425"/>
        </pc:sldMkLst>
      </pc:sldChg>
      <pc:sldChg chg="del">
        <pc:chgData name="Goddard, Tammy | She/Hers" userId="d78adb15-2ef7-4946-b0f0-f690891709e6" providerId="ADAL" clId="{EA2947DF-B82F-4E29-9575-019667F7A54F}" dt="2024-01-23T08:21:12.848" v="28" actId="47"/>
        <pc:sldMkLst>
          <pc:docMk/>
          <pc:sldMk cId="3140368317" sldId="426"/>
        </pc:sldMkLst>
      </pc:sldChg>
      <pc:sldChg chg="addSp delSp modSp mod ord">
        <pc:chgData name="Goddard, Tammy | She/Hers" userId="d78adb15-2ef7-4946-b0f0-f690891709e6" providerId="ADAL" clId="{EA2947DF-B82F-4E29-9575-019667F7A54F}" dt="2024-02-28T08:41:13.446" v="2603" actId="1076"/>
        <pc:sldMkLst>
          <pc:docMk/>
          <pc:sldMk cId="3838872559" sldId="427"/>
        </pc:sldMkLst>
        <pc:spChg chg="mod ord">
          <ac:chgData name="Goddard, Tammy | She/Hers" userId="d78adb15-2ef7-4946-b0f0-f690891709e6" providerId="ADAL" clId="{EA2947DF-B82F-4E29-9575-019667F7A54F}" dt="2024-02-27T12:49:56.607" v="2473" actId="948"/>
          <ac:spMkLst>
            <pc:docMk/>
            <pc:sldMk cId="3838872559" sldId="427"/>
            <ac:spMk id="3" creationId="{12053257-6434-36FF-7B62-1D2E419146DC}"/>
          </ac:spMkLst>
        </pc:spChg>
        <pc:spChg chg="ord">
          <ac:chgData name="Goddard, Tammy | She/Hers" userId="d78adb15-2ef7-4946-b0f0-f690891709e6" providerId="ADAL" clId="{EA2947DF-B82F-4E29-9575-019667F7A54F}" dt="2024-02-05T08:51:23.928" v="1616"/>
          <ac:spMkLst>
            <pc:docMk/>
            <pc:sldMk cId="3838872559" sldId="427"/>
            <ac:spMk id="5" creationId="{8BC29FCB-3990-4255-AB7C-D1C484222E5D}"/>
          </ac:spMkLst>
        </pc:spChg>
        <pc:spChg chg="add mod">
          <ac:chgData name="Goddard, Tammy | She/Hers" userId="d78adb15-2ef7-4946-b0f0-f690891709e6" providerId="ADAL" clId="{EA2947DF-B82F-4E29-9575-019667F7A54F}" dt="2024-02-27T12:50:09.760" v="2476" actId="1076"/>
          <ac:spMkLst>
            <pc:docMk/>
            <pc:sldMk cId="3838872559" sldId="427"/>
            <ac:spMk id="6" creationId="{131A8D64-6461-1529-972A-C9D6FA921BDD}"/>
          </ac:spMkLst>
        </pc:spChg>
        <pc:spChg chg="add mod ord">
          <ac:chgData name="Goddard, Tammy | She/Hers" userId="d78adb15-2ef7-4946-b0f0-f690891709e6" providerId="ADAL" clId="{EA2947DF-B82F-4E29-9575-019667F7A54F}" dt="2024-02-28T08:38:52.161" v="2591" actId="1076"/>
          <ac:spMkLst>
            <pc:docMk/>
            <pc:sldMk cId="3838872559" sldId="427"/>
            <ac:spMk id="7" creationId="{571D4E81-753F-8A1D-580C-BDB791E34FE4}"/>
          </ac:spMkLst>
        </pc:spChg>
        <pc:spChg chg="mod ord">
          <ac:chgData name="Goddard, Tammy | She/Hers" userId="d78adb15-2ef7-4946-b0f0-f690891709e6" providerId="ADAL" clId="{EA2947DF-B82F-4E29-9575-019667F7A54F}" dt="2024-02-05T08:51:01.855" v="1608"/>
          <ac:spMkLst>
            <pc:docMk/>
            <pc:sldMk cId="3838872559" sldId="427"/>
            <ac:spMk id="9" creationId="{675E7A58-47CB-41A8-932F-60B2FCFC2255}"/>
          </ac:spMkLst>
        </pc:spChg>
        <pc:spChg chg="add del mod">
          <ac:chgData name="Goddard, Tammy | She/Hers" userId="d78adb15-2ef7-4946-b0f0-f690891709e6" providerId="ADAL" clId="{EA2947DF-B82F-4E29-9575-019667F7A54F}" dt="2024-02-27T12:47:50.630" v="2454" actId="478"/>
          <ac:spMkLst>
            <pc:docMk/>
            <pc:sldMk cId="3838872559" sldId="427"/>
            <ac:spMk id="10" creationId="{3ABA9D5C-F141-88FC-F400-F5486AB95717}"/>
          </ac:spMkLst>
        </pc:spChg>
        <pc:spChg chg="add mod">
          <ac:chgData name="Goddard, Tammy | She/Hers" userId="d78adb15-2ef7-4946-b0f0-f690891709e6" providerId="ADAL" clId="{EA2947DF-B82F-4E29-9575-019667F7A54F}" dt="2024-02-28T08:41:13.446" v="2603" actId="1076"/>
          <ac:spMkLst>
            <pc:docMk/>
            <pc:sldMk cId="3838872559" sldId="427"/>
            <ac:spMk id="12" creationId="{FAC7A4D9-0060-2F11-F8B9-5B163B823843}"/>
          </ac:spMkLst>
        </pc:spChg>
        <pc:spChg chg="add mod">
          <ac:chgData name="Goddard, Tammy | She/Hers" userId="d78adb15-2ef7-4946-b0f0-f690891709e6" providerId="ADAL" clId="{EA2947DF-B82F-4E29-9575-019667F7A54F}" dt="2024-02-28T08:41:08.202" v="2602" actId="14100"/>
          <ac:spMkLst>
            <pc:docMk/>
            <pc:sldMk cId="3838872559" sldId="427"/>
            <ac:spMk id="13" creationId="{5564B5D8-B286-8877-967A-D336BBBBFBAF}"/>
          </ac:spMkLst>
        </pc:spChg>
      </pc:sldChg>
      <pc:sldChg chg="addSp modSp del mod ord">
        <pc:chgData name="Goddard, Tammy | She/Hers" userId="d78adb15-2ef7-4946-b0f0-f690891709e6" providerId="ADAL" clId="{EA2947DF-B82F-4E29-9575-019667F7A54F}" dt="2024-01-26T06:53:37.272" v="599" actId="2696"/>
        <pc:sldMkLst>
          <pc:docMk/>
          <pc:sldMk cId="1234285215" sldId="429"/>
        </pc:sldMkLst>
        <pc:spChg chg="add mod ord">
          <ac:chgData name="Goddard, Tammy | She/Hers" userId="d78adb15-2ef7-4946-b0f0-f690891709e6" providerId="ADAL" clId="{EA2947DF-B82F-4E29-9575-019667F7A54F}" dt="2024-01-23T08:42:57.813" v="217" actId="167"/>
          <ac:spMkLst>
            <pc:docMk/>
            <pc:sldMk cId="1234285215" sldId="429"/>
            <ac:spMk id="2" creationId="{4CEC308E-7E8A-A286-20FA-31C511231A60}"/>
          </ac:spMkLst>
        </pc:spChg>
        <pc:spChg chg="mod">
          <ac:chgData name="Goddard, Tammy | She/Hers" userId="d78adb15-2ef7-4946-b0f0-f690891709e6" providerId="ADAL" clId="{EA2947DF-B82F-4E29-9575-019667F7A54F}" dt="2024-01-23T08:42:43.324" v="215"/>
          <ac:spMkLst>
            <pc:docMk/>
            <pc:sldMk cId="1234285215" sldId="429"/>
            <ac:spMk id="7" creationId="{1829D4F3-9224-25C4-DBFC-8AA5998C1E46}"/>
          </ac:spMkLst>
        </pc:spChg>
        <pc:spChg chg="mod">
          <ac:chgData name="Goddard, Tammy | She/Hers" userId="d78adb15-2ef7-4946-b0f0-f690891709e6" providerId="ADAL" clId="{EA2947DF-B82F-4E29-9575-019667F7A54F}" dt="2024-01-23T08:42:24.245" v="214"/>
          <ac:spMkLst>
            <pc:docMk/>
            <pc:sldMk cId="1234285215" sldId="429"/>
            <ac:spMk id="9" creationId="{675E7A58-47CB-41A8-932F-60B2FCFC2255}"/>
          </ac:spMkLst>
        </pc:spChg>
      </pc:sldChg>
      <pc:sldChg chg="addSp delSp modSp add mod">
        <pc:chgData name="Goddard, Tammy | She/Hers" userId="d78adb15-2ef7-4946-b0f0-f690891709e6" providerId="ADAL" clId="{EA2947DF-B82F-4E29-9575-019667F7A54F}" dt="2024-02-28T12:28:34.213" v="2644" actId="14100"/>
        <pc:sldMkLst>
          <pc:docMk/>
          <pc:sldMk cId="2732004989" sldId="429"/>
        </pc:sldMkLst>
        <pc:spChg chg="mod ord">
          <ac:chgData name="Goddard, Tammy | She/Hers" userId="d78adb15-2ef7-4946-b0f0-f690891709e6" providerId="ADAL" clId="{EA2947DF-B82F-4E29-9575-019667F7A54F}" dt="2024-02-28T12:28:24.725" v="2642" actId="1076"/>
          <ac:spMkLst>
            <pc:docMk/>
            <pc:sldMk cId="2732004989" sldId="429"/>
            <ac:spMk id="2" creationId="{4CEC308E-7E8A-A286-20FA-31C511231A60}"/>
          </ac:spMkLst>
        </pc:spChg>
        <pc:spChg chg="add mod ord">
          <ac:chgData name="Goddard, Tammy | She/Hers" userId="d78adb15-2ef7-4946-b0f0-f690891709e6" providerId="ADAL" clId="{EA2947DF-B82F-4E29-9575-019667F7A54F}" dt="2024-02-28T12:28:34.213" v="2644" actId="14100"/>
          <ac:spMkLst>
            <pc:docMk/>
            <pc:sldMk cId="2732004989" sldId="429"/>
            <ac:spMk id="3" creationId="{06EA44FF-18EA-8A64-1301-74F2516116AF}"/>
          </ac:spMkLst>
        </pc:spChg>
        <pc:spChg chg="ord">
          <ac:chgData name="Goddard, Tammy | She/Hers" userId="d78adb15-2ef7-4946-b0f0-f690891709e6" providerId="ADAL" clId="{EA2947DF-B82F-4E29-9575-019667F7A54F}" dt="2024-02-06T14:22:06.137" v="1708"/>
          <ac:spMkLst>
            <pc:docMk/>
            <pc:sldMk cId="2732004989" sldId="429"/>
            <ac:spMk id="5" creationId="{8BC29FCB-3990-4255-AB7C-D1C484222E5D}"/>
          </ac:spMkLst>
        </pc:spChg>
        <pc:spChg chg="add del mod ord">
          <ac:chgData name="Goddard, Tammy | She/Hers" userId="d78adb15-2ef7-4946-b0f0-f690891709e6" providerId="ADAL" clId="{EA2947DF-B82F-4E29-9575-019667F7A54F}" dt="2024-02-06T14:22:21.525" v="1711" actId="478"/>
          <ac:spMkLst>
            <pc:docMk/>
            <pc:sldMk cId="2732004989" sldId="429"/>
            <ac:spMk id="6" creationId="{FB1C7D9F-F978-7AE6-8D90-F1D7CB1331EE}"/>
          </ac:spMkLst>
        </pc:spChg>
        <pc:spChg chg="mod">
          <ac:chgData name="Goddard, Tammy | She/Hers" userId="d78adb15-2ef7-4946-b0f0-f690891709e6" providerId="ADAL" clId="{EA2947DF-B82F-4E29-9575-019667F7A54F}" dt="2024-02-28T12:28:14.548" v="2641" actId="1076"/>
          <ac:spMkLst>
            <pc:docMk/>
            <pc:sldMk cId="2732004989" sldId="429"/>
            <ac:spMk id="7" creationId="{1829D4F3-9224-25C4-DBFC-8AA5998C1E46}"/>
          </ac:spMkLst>
        </pc:spChg>
        <pc:spChg chg="mod">
          <ac:chgData name="Goddard, Tammy | She/Hers" userId="d78adb15-2ef7-4946-b0f0-f690891709e6" providerId="ADAL" clId="{EA2947DF-B82F-4E29-9575-019667F7A54F}" dt="2024-01-26T06:54:31.678" v="611" actId="20577"/>
          <ac:spMkLst>
            <pc:docMk/>
            <pc:sldMk cId="2732004989" sldId="429"/>
            <ac:spMk id="9" creationId="{675E7A58-47CB-41A8-932F-60B2FCFC2255}"/>
          </ac:spMkLst>
        </pc:spChg>
      </pc:sldChg>
      <pc:sldChg chg="modSp add mod">
        <pc:chgData name="Goddard, Tammy | She/Hers" userId="d78adb15-2ef7-4946-b0f0-f690891709e6" providerId="ADAL" clId="{EA2947DF-B82F-4E29-9575-019667F7A54F}" dt="2024-02-23T09:10:17.052" v="2207" actId="255"/>
        <pc:sldMkLst>
          <pc:docMk/>
          <pc:sldMk cId="346871628" sldId="430"/>
        </pc:sldMkLst>
        <pc:spChg chg="mod">
          <ac:chgData name="Goddard, Tammy | She/Hers" userId="d78adb15-2ef7-4946-b0f0-f690891709e6" providerId="ADAL" clId="{EA2947DF-B82F-4E29-9575-019667F7A54F}" dt="2024-02-23T09:10:04.049" v="2204" actId="14100"/>
          <ac:spMkLst>
            <pc:docMk/>
            <pc:sldMk cId="346871628" sldId="430"/>
            <ac:spMk id="2" creationId="{56891A45-F19A-661B-1EA2-2B430C0CF301}"/>
          </ac:spMkLst>
        </pc:spChg>
        <pc:spChg chg="mod">
          <ac:chgData name="Goddard, Tammy | She/Hers" userId="d78adb15-2ef7-4946-b0f0-f690891709e6" providerId="ADAL" clId="{EA2947DF-B82F-4E29-9575-019667F7A54F}" dt="2024-02-23T09:10:17.052" v="2207" actId="255"/>
          <ac:spMkLst>
            <pc:docMk/>
            <pc:sldMk cId="346871628" sldId="430"/>
            <ac:spMk id="3" creationId="{63EC1320-71C0-2BA3-1E2E-FA1A3546DDBD}"/>
          </ac:spMkLst>
        </pc:spChg>
        <pc:spChg chg="ord">
          <ac:chgData name="Goddard, Tammy | She/Hers" userId="d78adb15-2ef7-4946-b0f0-f690891709e6" providerId="ADAL" clId="{EA2947DF-B82F-4E29-9575-019667F7A54F}" dt="2024-02-06T14:23:59.722" v="1725"/>
          <ac:spMkLst>
            <pc:docMk/>
            <pc:sldMk cId="346871628" sldId="430"/>
            <ac:spMk id="5" creationId="{8BC29FCB-3990-4255-AB7C-D1C484222E5D}"/>
          </ac:spMkLst>
        </pc:spChg>
        <pc:spChg chg="mod">
          <ac:chgData name="Goddard, Tammy | She/Hers" userId="d78adb15-2ef7-4946-b0f0-f690891709e6" providerId="ADAL" clId="{EA2947DF-B82F-4E29-9575-019667F7A54F}" dt="2024-02-23T09:10:09.963" v="2205" actId="1076"/>
          <ac:spMkLst>
            <pc:docMk/>
            <pc:sldMk cId="346871628" sldId="430"/>
            <ac:spMk id="6" creationId="{B9176043-2CC6-5AC1-77FC-4E94F37944D4}"/>
          </ac:spMkLst>
        </pc:spChg>
        <pc:spChg chg="mod">
          <ac:chgData name="Goddard, Tammy | She/Hers" userId="d78adb15-2ef7-4946-b0f0-f690891709e6" providerId="ADAL" clId="{EA2947DF-B82F-4E29-9575-019667F7A54F}" dt="2024-01-26T06:54:26.878" v="609" actId="20577"/>
          <ac:spMkLst>
            <pc:docMk/>
            <pc:sldMk cId="346871628" sldId="430"/>
            <ac:spMk id="9" creationId="{675E7A58-47CB-41A8-932F-60B2FCFC2255}"/>
          </ac:spMkLst>
        </pc:spChg>
      </pc:sldChg>
      <pc:sldChg chg="addSp modSp del mod ord">
        <pc:chgData name="Goddard, Tammy | She/Hers" userId="d78adb15-2ef7-4946-b0f0-f690891709e6" providerId="ADAL" clId="{EA2947DF-B82F-4E29-9575-019667F7A54F}" dt="2024-01-26T06:53:37.272" v="599" actId="2696"/>
        <pc:sldMkLst>
          <pc:docMk/>
          <pc:sldMk cId="1011298766" sldId="430"/>
        </pc:sldMkLst>
        <pc:spChg chg="add mod">
          <ac:chgData name="Goddard, Tammy | She/Hers" userId="d78adb15-2ef7-4946-b0f0-f690891709e6" providerId="ADAL" clId="{EA2947DF-B82F-4E29-9575-019667F7A54F}" dt="2024-01-23T08:45:32.928" v="228"/>
          <ac:spMkLst>
            <pc:docMk/>
            <pc:sldMk cId="1011298766" sldId="430"/>
            <ac:spMk id="2" creationId="{56891A45-F19A-661B-1EA2-2B430C0CF301}"/>
          </ac:spMkLst>
        </pc:spChg>
        <pc:spChg chg="mod">
          <ac:chgData name="Goddard, Tammy | She/Hers" userId="d78adb15-2ef7-4946-b0f0-f690891709e6" providerId="ADAL" clId="{EA2947DF-B82F-4E29-9575-019667F7A54F}" dt="2024-01-23T08:45:01.436" v="227"/>
          <ac:spMkLst>
            <pc:docMk/>
            <pc:sldMk cId="1011298766" sldId="430"/>
            <ac:spMk id="3" creationId="{63EC1320-71C0-2BA3-1E2E-FA1A3546DDBD}"/>
          </ac:spMkLst>
        </pc:spChg>
        <pc:spChg chg="add mod">
          <ac:chgData name="Goddard, Tammy | She/Hers" userId="d78adb15-2ef7-4946-b0f0-f690891709e6" providerId="ADAL" clId="{EA2947DF-B82F-4E29-9575-019667F7A54F}" dt="2024-01-23T08:45:32.928" v="228"/>
          <ac:spMkLst>
            <pc:docMk/>
            <pc:sldMk cId="1011298766" sldId="430"/>
            <ac:spMk id="6" creationId="{B9176043-2CC6-5AC1-77FC-4E94F37944D4}"/>
          </ac:spMkLst>
        </pc:spChg>
        <pc:spChg chg="mod">
          <ac:chgData name="Goddard, Tammy | She/Hers" userId="d78adb15-2ef7-4946-b0f0-f690891709e6" providerId="ADAL" clId="{EA2947DF-B82F-4E29-9575-019667F7A54F}" dt="2024-01-23T08:44:44.421" v="226"/>
          <ac:spMkLst>
            <pc:docMk/>
            <pc:sldMk cId="1011298766" sldId="430"/>
            <ac:spMk id="9" creationId="{675E7A58-47CB-41A8-932F-60B2FCFC2255}"/>
          </ac:spMkLst>
        </pc:spChg>
      </pc:sldChg>
      <pc:sldChg chg="add del">
        <pc:chgData name="Goddard, Tammy | She/Hers" userId="d78adb15-2ef7-4946-b0f0-f690891709e6" providerId="ADAL" clId="{EA2947DF-B82F-4E29-9575-019667F7A54F}" dt="2024-01-26T06:59:09.510" v="723"/>
        <pc:sldMkLst>
          <pc:docMk/>
          <pc:sldMk cId="1033431351" sldId="436"/>
        </pc:sldMkLst>
      </pc:sldChg>
      <pc:sldChg chg="modSp mod">
        <pc:chgData name="Goddard, Tammy | She/Hers" userId="d78adb15-2ef7-4946-b0f0-f690891709e6" providerId="ADAL" clId="{EA2947DF-B82F-4E29-9575-019667F7A54F}" dt="2024-02-28T08:41:57.473" v="2608" actId="1076"/>
        <pc:sldMkLst>
          <pc:docMk/>
          <pc:sldMk cId="1069548866" sldId="436"/>
        </pc:sldMkLst>
        <pc:spChg chg="ord">
          <ac:chgData name="Goddard, Tammy | She/Hers" userId="d78adb15-2ef7-4946-b0f0-f690891709e6" providerId="ADAL" clId="{EA2947DF-B82F-4E29-9575-019667F7A54F}" dt="2024-02-05T08:52:06.138" v="1624"/>
          <ac:spMkLst>
            <pc:docMk/>
            <pc:sldMk cId="1069548866" sldId="436"/>
            <ac:spMk id="2" creationId="{F439F277-CA16-4509-8306-8496BB32254F}"/>
          </ac:spMkLst>
        </pc:spChg>
        <pc:spChg chg="ord">
          <ac:chgData name="Goddard, Tammy | She/Hers" userId="d78adb15-2ef7-4946-b0f0-f690891709e6" providerId="ADAL" clId="{EA2947DF-B82F-4E29-9575-019667F7A54F}" dt="2024-02-05T08:52:09.487" v="1625"/>
          <ac:spMkLst>
            <pc:docMk/>
            <pc:sldMk cId="1069548866" sldId="436"/>
            <ac:spMk id="5" creationId="{241B2F02-C7DD-469A-8161-3D70FDDD43E8}"/>
          </ac:spMkLst>
        </pc:spChg>
        <pc:spChg chg="mod ord">
          <ac:chgData name="Goddard, Tammy | She/Hers" userId="d78adb15-2ef7-4946-b0f0-f690891709e6" providerId="ADAL" clId="{EA2947DF-B82F-4E29-9575-019667F7A54F}" dt="2024-02-27T13:27:03.062" v="2567" actId="20577"/>
          <ac:spMkLst>
            <pc:docMk/>
            <pc:sldMk cId="1069548866" sldId="436"/>
            <ac:spMk id="6" creationId="{8C4942FF-7C09-1BA6-92A7-55A807E07B63}"/>
          </ac:spMkLst>
        </pc:spChg>
        <pc:spChg chg="mod">
          <ac:chgData name="Goddard, Tammy | She/Hers" userId="d78adb15-2ef7-4946-b0f0-f690891709e6" providerId="ADAL" clId="{EA2947DF-B82F-4E29-9575-019667F7A54F}" dt="2024-02-28T08:41:57.473" v="2608" actId="1076"/>
          <ac:spMkLst>
            <pc:docMk/>
            <pc:sldMk cId="1069548866" sldId="436"/>
            <ac:spMk id="8" creationId="{1B41FF28-22C9-6EBF-2FAD-73E19D4CF694}"/>
          </ac:spMkLst>
        </pc:spChg>
        <pc:spChg chg="mod">
          <ac:chgData name="Goddard, Tammy | She/Hers" userId="d78adb15-2ef7-4946-b0f0-f690891709e6" providerId="ADAL" clId="{EA2947DF-B82F-4E29-9575-019667F7A54F}" dt="2024-02-28T08:41:49.506" v="2607" actId="1076"/>
          <ac:spMkLst>
            <pc:docMk/>
            <pc:sldMk cId="1069548866" sldId="436"/>
            <ac:spMk id="10" creationId="{41B9C86A-9C34-4D0C-51C2-CB664DCF7E6E}"/>
          </ac:spMkLst>
        </pc:spChg>
      </pc:sldChg>
      <pc:sldChg chg="addSp delSp modSp del mod">
        <pc:chgData name="Goddard, Tammy | She/Hers" userId="d78adb15-2ef7-4946-b0f0-f690891709e6" providerId="ADAL" clId="{EA2947DF-B82F-4E29-9575-019667F7A54F}" dt="2024-01-26T06:58:56.759" v="721" actId="2696"/>
        <pc:sldMkLst>
          <pc:docMk/>
          <pc:sldMk cId="3082343425" sldId="436"/>
        </pc:sldMkLst>
        <pc:spChg chg="mod">
          <ac:chgData name="Goddard, Tammy | She/Hers" userId="d78adb15-2ef7-4946-b0f0-f690891709e6" providerId="ADAL" clId="{EA2947DF-B82F-4E29-9575-019667F7A54F}" dt="2024-01-26T06:58:37.239" v="717" actId="20577"/>
          <ac:spMkLst>
            <pc:docMk/>
            <pc:sldMk cId="3082343425" sldId="436"/>
            <ac:spMk id="2" creationId="{F439F277-CA16-4509-8306-8496BB32254F}"/>
          </ac:spMkLst>
        </pc:spChg>
        <pc:spChg chg="mod">
          <ac:chgData name="Goddard, Tammy | She/Hers" userId="d78adb15-2ef7-4946-b0f0-f690891709e6" providerId="ADAL" clId="{EA2947DF-B82F-4E29-9575-019667F7A54F}" dt="2024-01-23T08:25:48.564" v="54" actId="2710"/>
          <ac:spMkLst>
            <pc:docMk/>
            <pc:sldMk cId="3082343425" sldId="436"/>
            <ac:spMk id="6" creationId="{8C4942FF-7C09-1BA6-92A7-55A807E07B63}"/>
          </ac:spMkLst>
        </pc:spChg>
        <pc:spChg chg="add del mod">
          <ac:chgData name="Goddard, Tammy | She/Hers" userId="d78adb15-2ef7-4946-b0f0-f690891709e6" providerId="ADAL" clId="{EA2947DF-B82F-4E29-9575-019667F7A54F}" dt="2024-01-23T08:24:45.904" v="49" actId="478"/>
          <ac:spMkLst>
            <pc:docMk/>
            <pc:sldMk cId="3082343425" sldId="436"/>
            <ac:spMk id="7" creationId="{BD4A0B66-167D-C594-0BD3-9A9903CA7EA7}"/>
          </ac:spMkLst>
        </pc:spChg>
        <pc:spChg chg="add mod">
          <ac:chgData name="Goddard, Tammy | She/Hers" userId="d78adb15-2ef7-4946-b0f0-f690891709e6" providerId="ADAL" clId="{EA2947DF-B82F-4E29-9575-019667F7A54F}" dt="2024-01-23T08:25:25.253" v="51"/>
          <ac:spMkLst>
            <pc:docMk/>
            <pc:sldMk cId="3082343425" sldId="436"/>
            <ac:spMk id="8" creationId="{1B41FF28-22C9-6EBF-2FAD-73E19D4CF694}"/>
          </ac:spMkLst>
        </pc:spChg>
        <pc:spChg chg="add mod">
          <ac:chgData name="Goddard, Tammy | She/Hers" userId="d78adb15-2ef7-4946-b0f0-f690891709e6" providerId="ADAL" clId="{EA2947DF-B82F-4E29-9575-019667F7A54F}" dt="2024-01-23T08:25:43.085" v="53" actId="1076"/>
          <ac:spMkLst>
            <pc:docMk/>
            <pc:sldMk cId="3082343425" sldId="436"/>
            <ac:spMk id="9" creationId="{E784DBE5-8B0B-A5F5-0F39-2AB48D13F891}"/>
          </ac:spMkLst>
        </pc:spChg>
      </pc:sldChg>
      <pc:sldChg chg="del">
        <pc:chgData name="Goddard, Tammy | She/Hers" userId="d78adb15-2ef7-4946-b0f0-f690891709e6" providerId="ADAL" clId="{EA2947DF-B82F-4E29-9575-019667F7A54F}" dt="2024-01-26T06:59:18.735" v="724"/>
        <pc:sldMkLst>
          <pc:docMk/>
          <pc:sldMk cId="3898791575" sldId="436"/>
        </pc:sldMkLst>
      </pc:sldChg>
      <pc:sldChg chg="addSp delSp modSp mod ord">
        <pc:chgData name="Goddard, Tammy | She/Hers" userId="d78adb15-2ef7-4946-b0f0-f690891709e6" providerId="ADAL" clId="{EA2947DF-B82F-4E29-9575-019667F7A54F}" dt="2024-02-27T12:54:10.620" v="2530" actId="6549"/>
        <pc:sldMkLst>
          <pc:docMk/>
          <pc:sldMk cId="3822497565" sldId="437"/>
        </pc:sldMkLst>
        <pc:spChg chg="add mod">
          <ac:chgData name="Goddard, Tammy | She/Hers" userId="d78adb15-2ef7-4946-b0f0-f690891709e6" providerId="ADAL" clId="{EA2947DF-B82F-4E29-9575-019667F7A54F}" dt="2024-02-12T08:07:35.307" v="1955" actId="1076"/>
          <ac:spMkLst>
            <pc:docMk/>
            <pc:sldMk cId="3822497565" sldId="437"/>
            <ac:spMk id="2" creationId="{A751267E-6DED-133A-FB6F-E704E03F4FA3}"/>
          </ac:spMkLst>
        </pc:spChg>
        <pc:spChg chg="mod ord">
          <ac:chgData name="Goddard, Tammy | She/Hers" userId="d78adb15-2ef7-4946-b0f0-f690891709e6" providerId="ADAL" clId="{EA2947DF-B82F-4E29-9575-019667F7A54F}" dt="2024-02-27T12:54:10.620" v="2530" actId="6549"/>
          <ac:spMkLst>
            <pc:docMk/>
            <pc:sldMk cId="3822497565" sldId="437"/>
            <ac:spMk id="3" creationId="{63EC1320-71C0-2BA3-1E2E-FA1A3546DDBD}"/>
          </ac:spMkLst>
        </pc:spChg>
        <pc:spChg chg="ord">
          <ac:chgData name="Goddard, Tammy | She/Hers" userId="d78adb15-2ef7-4946-b0f0-f690891709e6" providerId="ADAL" clId="{EA2947DF-B82F-4E29-9575-019667F7A54F}" dt="2024-02-05T08:54:15.640" v="1648"/>
          <ac:spMkLst>
            <pc:docMk/>
            <pc:sldMk cId="3822497565" sldId="437"/>
            <ac:spMk id="5" creationId="{8BC29FCB-3990-4255-AB7C-D1C484222E5D}"/>
          </ac:spMkLst>
        </pc:spChg>
        <pc:spChg chg="add mod ord">
          <ac:chgData name="Goddard, Tammy | She/Hers" userId="d78adb15-2ef7-4946-b0f0-f690891709e6" providerId="ADAL" clId="{EA2947DF-B82F-4E29-9575-019667F7A54F}" dt="2024-02-12T08:07:23.632" v="1953" actId="1076"/>
          <ac:spMkLst>
            <pc:docMk/>
            <pc:sldMk cId="3822497565" sldId="437"/>
            <ac:spMk id="6" creationId="{6034A68B-61F3-F668-DDB4-9729F0C1D7EB}"/>
          </ac:spMkLst>
        </pc:spChg>
        <pc:spChg chg="add del mod">
          <ac:chgData name="Goddard, Tammy | She/Hers" userId="d78adb15-2ef7-4946-b0f0-f690891709e6" providerId="ADAL" clId="{EA2947DF-B82F-4E29-9575-019667F7A54F}" dt="2024-02-27T12:54:02.862" v="2524" actId="478"/>
          <ac:spMkLst>
            <pc:docMk/>
            <pc:sldMk cId="3822497565" sldId="437"/>
            <ac:spMk id="8" creationId="{D8FC64C2-AF83-80F4-3781-74F411CD0B02}"/>
          </ac:spMkLst>
        </pc:spChg>
        <pc:spChg chg="mod ord">
          <ac:chgData name="Goddard, Tammy | She/Hers" userId="d78adb15-2ef7-4946-b0f0-f690891709e6" providerId="ADAL" clId="{EA2947DF-B82F-4E29-9575-019667F7A54F}" dt="2024-02-05T08:54:11.750" v="1646"/>
          <ac:spMkLst>
            <pc:docMk/>
            <pc:sldMk cId="3822497565" sldId="437"/>
            <ac:spMk id="9" creationId="{675E7A58-47CB-41A8-932F-60B2FCFC2255}"/>
          </ac:spMkLst>
        </pc:spChg>
      </pc:sldChg>
      <pc:sldChg chg="modSp mod">
        <pc:chgData name="Goddard, Tammy | She/Hers" userId="d78adb15-2ef7-4946-b0f0-f690891709e6" providerId="ADAL" clId="{EA2947DF-B82F-4E29-9575-019667F7A54F}" dt="2024-01-30T10:22:50.971" v="1551" actId="2710"/>
        <pc:sldMkLst>
          <pc:docMk/>
          <pc:sldMk cId="494826117" sldId="438"/>
        </pc:sldMkLst>
        <pc:spChg chg="mod">
          <ac:chgData name="Goddard, Tammy | She/Hers" userId="d78adb15-2ef7-4946-b0f0-f690891709e6" providerId="ADAL" clId="{EA2947DF-B82F-4E29-9575-019667F7A54F}" dt="2024-01-30T10:22:50.971" v="1551" actId="2710"/>
          <ac:spMkLst>
            <pc:docMk/>
            <pc:sldMk cId="494826117" sldId="438"/>
            <ac:spMk id="11" creationId="{329FD3D7-EFC5-4F32-8C83-B85B6F3E7529}"/>
          </ac:spMkLst>
        </pc:spChg>
      </pc:sldChg>
      <pc:sldChg chg="modSp del mod">
        <pc:chgData name="Goddard, Tammy | She/Hers" userId="d78adb15-2ef7-4946-b0f0-f690891709e6" providerId="ADAL" clId="{EA2947DF-B82F-4E29-9575-019667F7A54F}" dt="2024-02-28T15:08:46.207" v="2997" actId="47"/>
        <pc:sldMkLst>
          <pc:docMk/>
          <pc:sldMk cId="1850217566" sldId="439"/>
        </pc:sldMkLst>
        <pc:spChg chg="mod">
          <ac:chgData name="Goddard, Tammy | She/Hers" userId="d78adb15-2ef7-4946-b0f0-f690891709e6" providerId="ADAL" clId="{EA2947DF-B82F-4E29-9575-019667F7A54F}" dt="2024-02-28T15:08:26.166" v="2990" actId="21"/>
          <ac:spMkLst>
            <pc:docMk/>
            <pc:sldMk cId="1850217566" sldId="439"/>
            <ac:spMk id="6" creationId="{304F78C7-9F29-61EF-AA62-5C06E138C28E}"/>
          </ac:spMkLst>
        </pc:spChg>
      </pc:sldChg>
      <pc:sldChg chg="modSp mod ord">
        <pc:chgData name="Goddard, Tammy | She/Hers" userId="d78adb15-2ef7-4946-b0f0-f690891709e6" providerId="ADAL" clId="{EA2947DF-B82F-4E29-9575-019667F7A54F}" dt="2024-01-23T08:29:55.837" v="93" actId="20577"/>
        <pc:sldMkLst>
          <pc:docMk/>
          <pc:sldMk cId="2554405057" sldId="440"/>
        </pc:sldMkLst>
        <pc:spChg chg="mod">
          <ac:chgData name="Goddard, Tammy | She/Hers" userId="d78adb15-2ef7-4946-b0f0-f690891709e6" providerId="ADAL" clId="{EA2947DF-B82F-4E29-9575-019667F7A54F}" dt="2024-01-23T08:29:55.837" v="93" actId="20577"/>
          <ac:spMkLst>
            <pc:docMk/>
            <pc:sldMk cId="2554405057" sldId="440"/>
            <ac:spMk id="2" creationId="{BB346687-5296-81A5-9D9E-F3F6FEB80CA8}"/>
          </ac:spMkLst>
        </pc:spChg>
      </pc:sldChg>
      <pc:sldChg chg="modSp mod ord">
        <pc:chgData name="Goddard, Tammy | She/Hers" userId="d78adb15-2ef7-4946-b0f0-f690891709e6" providerId="ADAL" clId="{EA2947DF-B82F-4E29-9575-019667F7A54F}" dt="2024-01-26T07:01:31.060" v="731"/>
        <pc:sldMkLst>
          <pc:docMk/>
          <pc:sldMk cId="3120407905" sldId="441"/>
        </pc:sldMkLst>
        <pc:spChg chg="mod">
          <ac:chgData name="Goddard, Tammy | She/Hers" userId="d78adb15-2ef7-4946-b0f0-f690891709e6" providerId="ADAL" clId="{EA2947DF-B82F-4E29-9575-019667F7A54F}" dt="2024-01-23T08:31:05.666" v="141" actId="20577"/>
          <ac:spMkLst>
            <pc:docMk/>
            <pc:sldMk cId="3120407905" sldId="441"/>
            <ac:spMk id="2" creationId="{BB346687-5296-81A5-9D9E-F3F6FEB80CA8}"/>
          </ac:spMkLst>
        </pc:spChg>
      </pc:sldChg>
      <pc:sldChg chg="modSp mod ord">
        <pc:chgData name="Goddard, Tammy | She/Hers" userId="d78adb15-2ef7-4946-b0f0-f690891709e6" providerId="ADAL" clId="{EA2947DF-B82F-4E29-9575-019667F7A54F}" dt="2024-01-26T07:03:10.691" v="828" actId="20577"/>
        <pc:sldMkLst>
          <pc:docMk/>
          <pc:sldMk cId="76109458" sldId="442"/>
        </pc:sldMkLst>
        <pc:spChg chg="mod">
          <ac:chgData name="Goddard, Tammy | She/Hers" userId="d78adb15-2ef7-4946-b0f0-f690891709e6" providerId="ADAL" clId="{EA2947DF-B82F-4E29-9575-019667F7A54F}" dt="2024-01-26T07:03:10.691" v="828" actId="20577"/>
          <ac:spMkLst>
            <pc:docMk/>
            <pc:sldMk cId="76109458" sldId="442"/>
            <ac:spMk id="2" creationId="{BB346687-5296-81A5-9D9E-F3F6FEB80CA8}"/>
          </ac:spMkLst>
        </pc:spChg>
      </pc:sldChg>
      <pc:sldChg chg="addSp modSp mod ord">
        <pc:chgData name="Goddard, Tammy | She/Hers" userId="d78adb15-2ef7-4946-b0f0-f690891709e6" providerId="ADAL" clId="{EA2947DF-B82F-4E29-9575-019667F7A54F}" dt="2024-02-28T08:40:21.387" v="2599" actId="948"/>
        <pc:sldMkLst>
          <pc:docMk/>
          <pc:sldMk cId="851387291" sldId="446"/>
        </pc:sldMkLst>
        <pc:spChg chg="add mod">
          <ac:chgData name="Goddard, Tammy | She/Hers" userId="d78adb15-2ef7-4946-b0f0-f690891709e6" providerId="ADAL" clId="{EA2947DF-B82F-4E29-9575-019667F7A54F}" dt="2024-02-28T08:39:53.128" v="2598" actId="14100"/>
          <ac:spMkLst>
            <pc:docMk/>
            <pc:sldMk cId="851387291" sldId="446"/>
            <ac:spMk id="2" creationId="{98626225-500E-59FC-3A65-86B1005AB819}"/>
          </ac:spMkLst>
        </pc:spChg>
        <pc:spChg chg="mod ord">
          <ac:chgData name="Goddard, Tammy | She/Hers" userId="d78adb15-2ef7-4946-b0f0-f690891709e6" providerId="ADAL" clId="{EA2947DF-B82F-4E29-9575-019667F7A54F}" dt="2024-02-28T08:40:21.387" v="2599" actId="948"/>
          <ac:spMkLst>
            <pc:docMk/>
            <pc:sldMk cId="851387291" sldId="446"/>
            <ac:spMk id="3" creationId="{12053257-6434-36FF-7B62-1D2E419146DC}"/>
          </ac:spMkLst>
        </pc:spChg>
        <pc:spChg chg="ord">
          <ac:chgData name="Goddard, Tammy | She/Hers" userId="d78adb15-2ef7-4946-b0f0-f690891709e6" providerId="ADAL" clId="{EA2947DF-B82F-4E29-9575-019667F7A54F}" dt="2024-02-05T08:48:39.537" v="1597"/>
          <ac:spMkLst>
            <pc:docMk/>
            <pc:sldMk cId="851387291" sldId="446"/>
            <ac:spMk id="5" creationId="{8BC29FCB-3990-4255-AB7C-D1C484222E5D}"/>
          </ac:spMkLst>
        </pc:spChg>
        <pc:spChg chg="add mod ord">
          <ac:chgData name="Goddard, Tammy | She/Hers" userId="d78adb15-2ef7-4946-b0f0-f690891709e6" providerId="ADAL" clId="{EA2947DF-B82F-4E29-9575-019667F7A54F}" dt="2024-02-28T08:39:42.471" v="2596" actId="14100"/>
          <ac:spMkLst>
            <pc:docMk/>
            <pc:sldMk cId="851387291" sldId="446"/>
            <ac:spMk id="6" creationId="{30967805-43BB-0A16-7A1F-034614397AD4}"/>
          </ac:spMkLst>
        </pc:spChg>
        <pc:spChg chg="mod ord">
          <ac:chgData name="Goddard, Tammy | She/Hers" userId="d78adb15-2ef7-4946-b0f0-f690891709e6" providerId="ADAL" clId="{EA2947DF-B82F-4E29-9575-019667F7A54F}" dt="2024-02-05T08:48:32.163" v="1594"/>
          <ac:spMkLst>
            <pc:docMk/>
            <pc:sldMk cId="851387291" sldId="446"/>
            <ac:spMk id="9" creationId="{675E7A58-47CB-41A8-932F-60B2FCFC2255}"/>
          </ac:spMkLst>
        </pc:spChg>
      </pc:sldChg>
      <pc:sldChg chg="modSp add del mod">
        <pc:chgData name="Goddard, Tammy | She/Hers" userId="d78adb15-2ef7-4946-b0f0-f690891709e6" providerId="ADAL" clId="{EA2947DF-B82F-4E29-9575-019667F7A54F}" dt="2024-01-23T08:20:18.865" v="21"/>
        <pc:sldMkLst>
          <pc:docMk/>
          <pc:sldMk cId="199575388" sldId="447"/>
        </pc:sldMkLst>
        <pc:spChg chg="mod">
          <ac:chgData name="Goddard, Tammy | She/Hers" userId="d78adb15-2ef7-4946-b0f0-f690891709e6" providerId="ADAL" clId="{EA2947DF-B82F-4E29-9575-019667F7A54F}" dt="2024-01-23T08:20:18.865" v="21"/>
          <ac:spMkLst>
            <pc:docMk/>
            <pc:sldMk cId="199575388" sldId="447"/>
            <ac:spMk id="2" creationId="{BB346687-5296-81A5-9D9E-F3F6FEB80CA8}"/>
          </ac:spMkLst>
        </pc:spChg>
      </pc:sldChg>
      <pc:sldChg chg="modSp del mod">
        <pc:chgData name="Goddard, Tammy | She/Hers" userId="d78adb15-2ef7-4946-b0f0-f690891709e6" providerId="ADAL" clId="{EA2947DF-B82F-4E29-9575-019667F7A54F}" dt="2024-01-23T08:20:38.743" v="24"/>
        <pc:sldMkLst>
          <pc:docMk/>
          <pc:sldMk cId="730541772" sldId="447"/>
        </pc:sldMkLst>
        <pc:spChg chg="mod">
          <ac:chgData name="Goddard, Tammy | She/Hers" userId="d78adb15-2ef7-4946-b0f0-f690891709e6" providerId="ADAL" clId="{EA2947DF-B82F-4E29-9575-019667F7A54F}" dt="2024-01-23T08:20:38.743" v="24"/>
          <ac:spMkLst>
            <pc:docMk/>
            <pc:sldMk cId="730541772" sldId="447"/>
            <ac:spMk id="2" creationId="{BB346687-5296-81A5-9D9E-F3F6FEB80CA8}"/>
          </ac:spMkLst>
        </pc:spChg>
      </pc:sldChg>
      <pc:sldChg chg="add del">
        <pc:chgData name="Goddard, Tammy | She/Hers" userId="d78adb15-2ef7-4946-b0f0-f690891709e6" providerId="ADAL" clId="{EA2947DF-B82F-4E29-9575-019667F7A54F}" dt="2024-01-26T06:59:09.510" v="723"/>
        <pc:sldMkLst>
          <pc:docMk/>
          <pc:sldMk cId="1000838636" sldId="447"/>
        </pc:sldMkLst>
      </pc:sldChg>
      <pc:sldChg chg="modSp del mod">
        <pc:chgData name="Goddard, Tammy | She/Hers" userId="d78adb15-2ef7-4946-b0f0-f690891709e6" providerId="ADAL" clId="{EA2947DF-B82F-4E29-9575-019667F7A54F}" dt="2024-01-26T06:58:56.759" v="721" actId="2696"/>
        <pc:sldMkLst>
          <pc:docMk/>
          <pc:sldMk cId="2221945261" sldId="447"/>
        </pc:sldMkLst>
        <pc:spChg chg="mod">
          <ac:chgData name="Goddard, Tammy | She/Hers" userId="d78adb15-2ef7-4946-b0f0-f690891709e6" providerId="ADAL" clId="{EA2947DF-B82F-4E29-9575-019667F7A54F}" dt="2024-01-26T06:58:26.946" v="711" actId="20577"/>
          <ac:spMkLst>
            <pc:docMk/>
            <pc:sldMk cId="2221945261" sldId="447"/>
            <ac:spMk id="2" creationId="{BB346687-5296-81A5-9D9E-F3F6FEB80CA8}"/>
          </ac:spMkLst>
        </pc:spChg>
      </pc:sldChg>
      <pc:sldChg chg="del">
        <pc:chgData name="Goddard, Tammy | She/Hers" userId="d78adb15-2ef7-4946-b0f0-f690891709e6" providerId="ADAL" clId="{EA2947DF-B82F-4E29-9575-019667F7A54F}" dt="2024-01-26T06:59:18.735" v="724"/>
        <pc:sldMkLst>
          <pc:docMk/>
          <pc:sldMk cId="3068120912" sldId="447"/>
        </pc:sldMkLst>
      </pc:sldChg>
      <pc:sldChg chg="modSp add mod">
        <pc:chgData name="Goddard, Tammy | She/Hers" userId="d78adb15-2ef7-4946-b0f0-f690891709e6" providerId="ADAL" clId="{EA2947DF-B82F-4E29-9575-019667F7A54F}" dt="2024-02-27T13:01:25.724" v="2555" actId="20577"/>
        <pc:sldMkLst>
          <pc:docMk/>
          <pc:sldMk cId="1109649058" sldId="448"/>
        </pc:sldMkLst>
        <pc:spChg chg="mod">
          <ac:chgData name="Goddard, Tammy | She/Hers" userId="d78adb15-2ef7-4946-b0f0-f690891709e6" providerId="ADAL" clId="{EA2947DF-B82F-4E29-9575-019667F7A54F}" dt="2024-02-27T13:01:25.724" v="2555" actId="20577"/>
          <ac:spMkLst>
            <pc:docMk/>
            <pc:sldMk cId="1109649058" sldId="448"/>
            <ac:spMk id="2" creationId="{93EFEEA8-10A9-4C57-8FBD-DACCF56D584B}"/>
          </ac:spMkLst>
        </pc:spChg>
      </pc:sldChg>
      <pc:sldChg chg="addSp delSp modSp add del mod">
        <pc:chgData name="Goddard, Tammy | She/Hers" userId="d78adb15-2ef7-4946-b0f0-f690891709e6" providerId="ADAL" clId="{EA2947DF-B82F-4E29-9575-019667F7A54F}" dt="2024-01-26T07:06:25.052" v="853" actId="47"/>
        <pc:sldMkLst>
          <pc:docMk/>
          <pc:sldMk cId="0" sldId="449"/>
        </pc:sldMkLst>
        <pc:spChg chg="add mod">
          <ac:chgData name="Goddard, Tammy | She/Hers" userId="d78adb15-2ef7-4946-b0f0-f690891709e6" providerId="ADAL" clId="{EA2947DF-B82F-4E29-9575-019667F7A54F}" dt="2024-01-26T07:04:17.878" v="831"/>
          <ac:spMkLst>
            <pc:docMk/>
            <pc:sldMk cId="0" sldId="449"/>
            <ac:spMk id="2" creationId="{C86A3826-D470-E089-C392-6E14C3AA1DEB}"/>
          </ac:spMkLst>
        </pc:spChg>
        <pc:spChg chg="mod">
          <ac:chgData name="Goddard, Tammy | She/Hers" userId="d78adb15-2ef7-4946-b0f0-f690891709e6" providerId="ADAL" clId="{EA2947DF-B82F-4E29-9575-019667F7A54F}" dt="2024-01-26T07:04:40.999" v="834" actId="20577"/>
          <ac:spMkLst>
            <pc:docMk/>
            <pc:sldMk cId="0" sldId="449"/>
            <ac:spMk id="117" creationId="{00000000-0000-0000-0000-000000000000}"/>
          </ac:spMkLst>
        </pc:spChg>
        <pc:spChg chg="del mod">
          <ac:chgData name="Goddard, Tammy | She/Hers" userId="d78adb15-2ef7-4946-b0f0-f690891709e6" providerId="ADAL" clId="{EA2947DF-B82F-4E29-9575-019667F7A54F}" dt="2024-01-26T07:05:29.617" v="843"/>
          <ac:spMkLst>
            <pc:docMk/>
            <pc:sldMk cId="0" sldId="449"/>
            <ac:spMk id="120" creationId="{00000000-0000-0000-0000-000000000000}"/>
          </ac:spMkLst>
        </pc:spChg>
        <pc:spChg chg="del">
          <ac:chgData name="Goddard, Tammy | She/Hers" userId="d78adb15-2ef7-4946-b0f0-f690891709e6" providerId="ADAL" clId="{EA2947DF-B82F-4E29-9575-019667F7A54F}" dt="2024-01-26T07:05:57.153" v="848" actId="21"/>
          <ac:spMkLst>
            <pc:docMk/>
            <pc:sldMk cId="0" sldId="449"/>
            <ac:spMk id="121" creationId="{00000000-0000-0000-0000-000000000000}"/>
          </ac:spMkLst>
        </pc:spChg>
        <pc:picChg chg="mod">
          <ac:chgData name="Goddard, Tammy | She/Hers" userId="d78adb15-2ef7-4946-b0f0-f690891709e6" providerId="ADAL" clId="{EA2947DF-B82F-4E29-9575-019667F7A54F}" dt="2024-01-26T07:04:13.246" v="830" actId="1076"/>
          <ac:picMkLst>
            <pc:docMk/>
            <pc:sldMk cId="0" sldId="449"/>
            <ac:picMk id="118" creationId="{00000000-0000-0000-0000-000000000000}"/>
          </ac:picMkLst>
        </pc:picChg>
        <pc:picChg chg="del">
          <ac:chgData name="Goddard, Tammy | She/Hers" userId="d78adb15-2ef7-4946-b0f0-f690891709e6" providerId="ADAL" clId="{EA2947DF-B82F-4E29-9575-019667F7A54F}" dt="2024-01-26T07:05:57.153" v="848" actId="21"/>
          <ac:picMkLst>
            <pc:docMk/>
            <pc:sldMk cId="0" sldId="449"/>
            <ac:picMk id="119" creationId="{00000000-0000-0000-0000-000000000000}"/>
          </ac:picMkLst>
        </pc:picChg>
      </pc:sldChg>
      <pc:sldChg chg="modSp add mod">
        <pc:chgData name="Goddard, Tammy | She/Hers" userId="d78adb15-2ef7-4946-b0f0-f690891709e6" providerId="ADAL" clId="{EA2947DF-B82F-4E29-9575-019667F7A54F}" dt="2024-02-27T12:53:13.354" v="2497" actId="14100"/>
        <pc:sldMkLst>
          <pc:docMk/>
          <pc:sldMk cId="3640743567" sldId="450"/>
        </pc:sldMkLst>
        <pc:spChg chg="mod">
          <ac:chgData name="Goddard, Tammy | She/Hers" userId="d78adb15-2ef7-4946-b0f0-f690891709e6" providerId="ADAL" clId="{EA2947DF-B82F-4E29-9575-019667F7A54F}" dt="2024-02-27T12:53:13.354" v="2497" actId="14100"/>
          <ac:spMkLst>
            <pc:docMk/>
            <pc:sldMk cId="3640743567" sldId="450"/>
            <ac:spMk id="2" creationId="{BB346687-5296-81A5-9D9E-F3F6FEB80CA8}"/>
          </ac:spMkLst>
        </pc:spChg>
      </pc:sldChg>
      <pc:sldChg chg="modSp add mod">
        <pc:chgData name="Goddard, Tammy | She/Hers" userId="d78adb15-2ef7-4946-b0f0-f690891709e6" providerId="ADAL" clId="{EA2947DF-B82F-4E29-9575-019667F7A54F}" dt="2024-01-26T06:56:56.637" v="687" actId="20577"/>
        <pc:sldMkLst>
          <pc:docMk/>
          <pc:sldMk cId="285627771" sldId="451"/>
        </pc:sldMkLst>
        <pc:spChg chg="mod">
          <ac:chgData name="Goddard, Tammy | She/Hers" userId="d78adb15-2ef7-4946-b0f0-f690891709e6" providerId="ADAL" clId="{EA2947DF-B82F-4E29-9575-019667F7A54F}" dt="2024-01-26T06:56:56.637" v="687" actId="20577"/>
          <ac:spMkLst>
            <pc:docMk/>
            <pc:sldMk cId="285627771" sldId="451"/>
            <ac:spMk id="2" creationId="{BB346687-5296-81A5-9D9E-F3F6FEB80CA8}"/>
          </ac:spMkLst>
        </pc:spChg>
      </pc:sldChg>
      <pc:sldChg chg="modSp add mod">
        <pc:chgData name="Goddard, Tammy | She/Hers" userId="d78adb15-2ef7-4946-b0f0-f690891709e6" providerId="ADAL" clId="{EA2947DF-B82F-4E29-9575-019667F7A54F}" dt="2024-01-26T06:56:22.114" v="663" actId="20577"/>
        <pc:sldMkLst>
          <pc:docMk/>
          <pc:sldMk cId="3157429896" sldId="452"/>
        </pc:sldMkLst>
        <pc:spChg chg="mod">
          <ac:chgData name="Goddard, Tammy | She/Hers" userId="d78adb15-2ef7-4946-b0f0-f690891709e6" providerId="ADAL" clId="{EA2947DF-B82F-4E29-9575-019667F7A54F}" dt="2024-01-26T06:56:22.114" v="663" actId="20577"/>
          <ac:spMkLst>
            <pc:docMk/>
            <pc:sldMk cId="3157429896" sldId="452"/>
            <ac:spMk id="2" creationId="{BB346687-5296-81A5-9D9E-F3F6FEB80CA8}"/>
          </ac:spMkLst>
        </pc:spChg>
      </pc:sldChg>
      <pc:sldChg chg="modSp add mod">
        <pc:chgData name="Goddard, Tammy | She/Hers" userId="d78adb15-2ef7-4946-b0f0-f690891709e6" providerId="ADAL" clId="{EA2947DF-B82F-4E29-9575-019667F7A54F}" dt="2024-01-26T06:53:22.551" v="598" actId="20577"/>
        <pc:sldMkLst>
          <pc:docMk/>
          <pc:sldMk cId="3044773366" sldId="453"/>
        </pc:sldMkLst>
        <pc:spChg chg="mod">
          <ac:chgData name="Goddard, Tammy | She/Hers" userId="d78adb15-2ef7-4946-b0f0-f690891709e6" providerId="ADAL" clId="{EA2947DF-B82F-4E29-9575-019667F7A54F}" dt="2024-01-26T06:53:22.551" v="598" actId="20577"/>
          <ac:spMkLst>
            <pc:docMk/>
            <pc:sldMk cId="3044773366" sldId="453"/>
            <ac:spMk id="2" creationId="{BB346687-5296-81A5-9D9E-F3F6FEB80CA8}"/>
          </ac:spMkLst>
        </pc:spChg>
      </pc:sldChg>
      <pc:sldChg chg="modSp add mod">
        <pc:chgData name="Goddard, Tammy | She/Hers" userId="d78adb15-2ef7-4946-b0f0-f690891709e6" providerId="ADAL" clId="{EA2947DF-B82F-4E29-9575-019667F7A54F}" dt="2024-01-26T06:52:48.875" v="567" actId="20577"/>
        <pc:sldMkLst>
          <pc:docMk/>
          <pc:sldMk cId="3879318765" sldId="454"/>
        </pc:sldMkLst>
        <pc:spChg chg="mod">
          <ac:chgData name="Goddard, Tammy | She/Hers" userId="d78adb15-2ef7-4946-b0f0-f690891709e6" providerId="ADAL" clId="{EA2947DF-B82F-4E29-9575-019667F7A54F}" dt="2024-01-26T06:52:48.875" v="567" actId="20577"/>
          <ac:spMkLst>
            <pc:docMk/>
            <pc:sldMk cId="3879318765" sldId="454"/>
            <ac:spMk id="2" creationId="{BB346687-5296-81A5-9D9E-F3F6FEB80CA8}"/>
          </ac:spMkLst>
        </pc:spChg>
      </pc:sldChg>
      <pc:sldChg chg="modSp add mod">
        <pc:chgData name="Goddard, Tammy | She/Hers" userId="d78adb15-2ef7-4946-b0f0-f690891709e6" providerId="ADAL" clId="{EA2947DF-B82F-4E29-9575-019667F7A54F}" dt="2024-01-26T06:51:54.910" v="525" actId="20577"/>
        <pc:sldMkLst>
          <pc:docMk/>
          <pc:sldMk cId="2135132745" sldId="455"/>
        </pc:sldMkLst>
        <pc:spChg chg="mod">
          <ac:chgData name="Goddard, Tammy | She/Hers" userId="d78adb15-2ef7-4946-b0f0-f690891709e6" providerId="ADAL" clId="{EA2947DF-B82F-4E29-9575-019667F7A54F}" dt="2024-01-26T06:51:54.910" v="525" actId="20577"/>
          <ac:spMkLst>
            <pc:docMk/>
            <pc:sldMk cId="2135132745" sldId="455"/>
            <ac:spMk id="2" creationId="{BB346687-5296-81A5-9D9E-F3F6FEB80CA8}"/>
          </ac:spMkLst>
        </pc:spChg>
      </pc:sldChg>
      <pc:sldChg chg="modSp add mod">
        <pc:chgData name="Goddard, Tammy | She/Hers" userId="d78adb15-2ef7-4946-b0f0-f690891709e6" providerId="ADAL" clId="{EA2947DF-B82F-4E29-9575-019667F7A54F}" dt="2024-01-26T06:49:03.784" v="475" actId="20577"/>
        <pc:sldMkLst>
          <pc:docMk/>
          <pc:sldMk cId="3110094367" sldId="456"/>
        </pc:sldMkLst>
        <pc:spChg chg="mod">
          <ac:chgData name="Goddard, Tammy | She/Hers" userId="d78adb15-2ef7-4946-b0f0-f690891709e6" providerId="ADAL" clId="{EA2947DF-B82F-4E29-9575-019667F7A54F}" dt="2024-01-26T06:49:03.784" v="475" actId="20577"/>
          <ac:spMkLst>
            <pc:docMk/>
            <pc:sldMk cId="3110094367" sldId="456"/>
            <ac:spMk id="2" creationId="{BB346687-5296-81A5-9D9E-F3F6FEB80CA8}"/>
          </ac:spMkLst>
        </pc:spChg>
      </pc:sldChg>
      <pc:sldChg chg="delSp modSp add del mod">
        <pc:chgData name="Goddard, Tammy | She/Hers" userId="d78adb15-2ef7-4946-b0f0-f690891709e6" providerId="ADAL" clId="{EA2947DF-B82F-4E29-9575-019667F7A54F}" dt="2024-01-26T06:53:37.272" v="599" actId="2696"/>
        <pc:sldMkLst>
          <pc:docMk/>
          <pc:sldMk cId="430677885" sldId="457"/>
        </pc:sldMkLst>
        <pc:spChg chg="del">
          <ac:chgData name="Goddard, Tammy | She/Hers" userId="d78adb15-2ef7-4946-b0f0-f690891709e6" providerId="ADAL" clId="{EA2947DF-B82F-4E29-9575-019667F7A54F}" dt="2024-01-23T08:46:24.351" v="232" actId="478"/>
          <ac:spMkLst>
            <pc:docMk/>
            <pc:sldMk cId="430677885" sldId="457"/>
            <ac:spMk id="2" creationId="{56891A45-F19A-661B-1EA2-2B430C0CF301}"/>
          </ac:spMkLst>
        </pc:spChg>
        <pc:spChg chg="mod">
          <ac:chgData name="Goddard, Tammy | She/Hers" userId="d78adb15-2ef7-4946-b0f0-f690891709e6" providerId="ADAL" clId="{EA2947DF-B82F-4E29-9575-019667F7A54F}" dt="2024-01-23T08:46:20.152" v="230"/>
          <ac:spMkLst>
            <pc:docMk/>
            <pc:sldMk cId="430677885" sldId="457"/>
            <ac:spMk id="3" creationId="{63EC1320-71C0-2BA3-1E2E-FA1A3546DDBD}"/>
          </ac:spMkLst>
        </pc:spChg>
        <pc:spChg chg="del">
          <ac:chgData name="Goddard, Tammy | She/Hers" userId="d78adb15-2ef7-4946-b0f0-f690891709e6" providerId="ADAL" clId="{EA2947DF-B82F-4E29-9575-019667F7A54F}" dt="2024-01-23T08:46:23.710" v="231" actId="478"/>
          <ac:spMkLst>
            <pc:docMk/>
            <pc:sldMk cId="430677885" sldId="457"/>
            <ac:spMk id="6" creationId="{B9176043-2CC6-5AC1-77FC-4E94F37944D4}"/>
          </ac:spMkLst>
        </pc:spChg>
        <pc:spChg chg="mod">
          <ac:chgData name="Goddard, Tammy | She/Hers" userId="d78adb15-2ef7-4946-b0f0-f690891709e6" providerId="ADAL" clId="{EA2947DF-B82F-4E29-9575-019667F7A54F}" dt="2024-01-23T08:46:28.368" v="233" actId="20577"/>
          <ac:spMkLst>
            <pc:docMk/>
            <pc:sldMk cId="430677885" sldId="457"/>
            <ac:spMk id="9" creationId="{675E7A58-47CB-41A8-932F-60B2FCFC2255}"/>
          </ac:spMkLst>
        </pc:spChg>
      </pc:sldChg>
      <pc:sldChg chg="modSp add mod">
        <pc:chgData name="Goddard, Tammy | She/Hers" userId="d78adb15-2ef7-4946-b0f0-f690891709e6" providerId="ADAL" clId="{EA2947DF-B82F-4E29-9575-019667F7A54F}" dt="2024-02-28T13:49:58.262" v="2655" actId="948"/>
        <pc:sldMkLst>
          <pc:docMk/>
          <pc:sldMk cId="2292726754" sldId="457"/>
        </pc:sldMkLst>
        <pc:spChg chg="mod">
          <ac:chgData name="Goddard, Tammy | She/Hers" userId="d78adb15-2ef7-4946-b0f0-f690891709e6" providerId="ADAL" clId="{EA2947DF-B82F-4E29-9575-019667F7A54F}" dt="2024-02-28T13:49:58.262" v="2655" actId="948"/>
          <ac:spMkLst>
            <pc:docMk/>
            <pc:sldMk cId="2292726754" sldId="457"/>
            <ac:spMk id="3" creationId="{63EC1320-71C0-2BA3-1E2E-FA1A3546DDBD}"/>
          </ac:spMkLst>
        </pc:spChg>
        <pc:spChg chg="mod">
          <ac:chgData name="Goddard, Tammy | She/Hers" userId="d78adb15-2ef7-4946-b0f0-f690891709e6" providerId="ADAL" clId="{EA2947DF-B82F-4E29-9575-019667F7A54F}" dt="2024-01-26T06:54:22.287" v="607" actId="20577"/>
          <ac:spMkLst>
            <pc:docMk/>
            <pc:sldMk cId="2292726754" sldId="457"/>
            <ac:spMk id="9" creationId="{675E7A58-47CB-41A8-932F-60B2FCFC2255}"/>
          </ac:spMkLst>
        </pc:spChg>
      </pc:sldChg>
      <pc:sldChg chg="addSp modSp add mod ord">
        <pc:chgData name="Goddard, Tammy | She/Hers" userId="d78adb15-2ef7-4946-b0f0-f690891709e6" providerId="ADAL" clId="{EA2947DF-B82F-4E29-9575-019667F7A54F}" dt="2024-02-28T12:26:15.778" v="2625" actId="1076"/>
        <pc:sldMkLst>
          <pc:docMk/>
          <pc:sldMk cId="1815695788" sldId="458"/>
        </pc:sldMkLst>
        <pc:spChg chg="add mod">
          <ac:chgData name="Goddard, Tammy | She/Hers" userId="d78adb15-2ef7-4946-b0f0-f690891709e6" providerId="ADAL" clId="{EA2947DF-B82F-4E29-9575-019667F7A54F}" dt="2024-02-27T12:55:11.186" v="2540" actId="14100"/>
          <ac:spMkLst>
            <pc:docMk/>
            <pc:sldMk cId="1815695788" sldId="458"/>
            <ac:spMk id="2" creationId="{59F43471-DDF1-5BE0-4C39-80DD40ABC103}"/>
          </ac:spMkLst>
        </pc:spChg>
        <pc:spChg chg="mod">
          <ac:chgData name="Goddard, Tammy | She/Hers" userId="d78adb15-2ef7-4946-b0f0-f690891709e6" providerId="ADAL" clId="{EA2947DF-B82F-4E29-9575-019667F7A54F}" dt="2024-02-27T12:54:41.321" v="2532" actId="6549"/>
          <ac:spMkLst>
            <pc:docMk/>
            <pc:sldMk cId="1815695788" sldId="458"/>
            <ac:spMk id="3" creationId="{63EC1320-71C0-2BA3-1E2E-FA1A3546DDBD}"/>
          </ac:spMkLst>
        </pc:spChg>
        <pc:spChg chg="ord">
          <ac:chgData name="Goddard, Tammy | She/Hers" userId="d78adb15-2ef7-4946-b0f0-f690891709e6" providerId="ADAL" clId="{EA2947DF-B82F-4E29-9575-019667F7A54F}" dt="2024-02-05T08:54:44.500" v="1653"/>
          <ac:spMkLst>
            <pc:docMk/>
            <pc:sldMk cId="1815695788" sldId="458"/>
            <ac:spMk id="5" creationId="{8BC29FCB-3990-4255-AB7C-D1C484222E5D}"/>
          </ac:spMkLst>
        </pc:spChg>
        <pc:spChg chg="add mod">
          <ac:chgData name="Goddard, Tammy | She/Hers" userId="d78adb15-2ef7-4946-b0f0-f690891709e6" providerId="ADAL" clId="{EA2947DF-B82F-4E29-9575-019667F7A54F}" dt="2024-02-28T12:26:15.778" v="2625" actId="1076"/>
          <ac:spMkLst>
            <pc:docMk/>
            <pc:sldMk cId="1815695788" sldId="458"/>
            <ac:spMk id="6" creationId="{E1AC0D3D-53AA-6FC0-132C-EB5375744DAA}"/>
          </ac:spMkLst>
        </pc:spChg>
        <pc:spChg chg="mod">
          <ac:chgData name="Goddard, Tammy | She/Hers" userId="d78adb15-2ef7-4946-b0f0-f690891709e6" providerId="ADAL" clId="{EA2947DF-B82F-4E29-9575-019667F7A54F}" dt="2024-01-26T06:56:44.207" v="665" actId="20577"/>
          <ac:spMkLst>
            <pc:docMk/>
            <pc:sldMk cId="1815695788" sldId="458"/>
            <ac:spMk id="9" creationId="{675E7A58-47CB-41A8-932F-60B2FCFC2255}"/>
          </ac:spMkLst>
        </pc:spChg>
      </pc:sldChg>
      <pc:sldChg chg="addSp delSp modSp add del mod ord">
        <pc:chgData name="Goddard, Tammy | She/Hers" userId="d78adb15-2ef7-4946-b0f0-f690891709e6" providerId="ADAL" clId="{EA2947DF-B82F-4E29-9575-019667F7A54F}" dt="2024-01-26T06:53:59.159" v="604" actId="2696"/>
        <pc:sldMkLst>
          <pc:docMk/>
          <pc:sldMk cId="2183438103" sldId="459"/>
        </pc:sldMkLst>
        <pc:spChg chg="mod">
          <ac:chgData name="Goddard, Tammy | She/Hers" userId="d78adb15-2ef7-4946-b0f0-f690891709e6" providerId="ADAL" clId="{EA2947DF-B82F-4E29-9575-019667F7A54F}" dt="2024-01-23T08:49:07.743" v="253"/>
          <ac:spMkLst>
            <pc:docMk/>
            <pc:sldMk cId="2183438103" sldId="459"/>
            <ac:spMk id="3" creationId="{63EC1320-71C0-2BA3-1E2E-FA1A3546DDBD}"/>
          </ac:spMkLst>
        </pc:spChg>
        <pc:spChg chg="del">
          <ac:chgData name="Goddard, Tammy | She/Hers" userId="d78adb15-2ef7-4946-b0f0-f690891709e6" providerId="ADAL" clId="{EA2947DF-B82F-4E29-9575-019667F7A54F}" dt="2024-01-23T08:48:45.939" v="250" actId="478"/>
          <ac:spMkLst>
            <pc:docMk/>
            <pc:sldMk cId="2183438103" sldId="459"/>
            <ac:spMk id="6" creationId="{E1AC0D3D-53AA-6FC0-132C-EB5375744DAA}"/>
          </ac:spMkLst>
        </pc:spChg>
        <pc:spChg chg="add mod">
          <ac:chgData name="Goddard, Tammy | She/Hers" userId="d78adb15-2ef7-4946-b0f0-f690891709e6" providerId="ADAL" clId="{EA2947DF-B82F-4E29-9575-019667F7A54F}" dt="2024-01-23T08:48:51.256" v="252" actId="1076"/>
          <ac:spMkLst>
            <pc:docMk/>
            <pc:sldMk cId="2183438103" sldId="459"/>
            <ac:spMk id="7" creationId="{546B4506-EE40-608F-4037-BDED6664D172}"/>
          </ac:spMkLst>
        </pc:spChg>
        <pc:spChg chg="mod">
          <ac:chgData name="Goddard, Tammy | She/Hers" userId="d78adb15-2ef7-4946-b0f0-f690891709e6" providerId="ADAL" clId="{EA2947DF-B82F-4E29-9575-019667F7A54F}" dt="2024-01-23T08:48:25.783" v="249" actId="6549"/>
          <ac:spMkLst>
            <pc:docMk/>
            <pc:sldMk cId="2183438103" sldId="459"/>
            <ac:spMk id="9" creationId="{675E7A58-47CB-41A8-932F-60B2FCFC2255}"/>
          </ac:spMkLst>
        </pc:spChg>
        <pc:picChg chg="add mod">
          <ac:chgData name="Goddard, Tammy | She/Hers" userId="d78adb15-2ef7-4946-b0f0-f690891709e6" providerId="ADAL" clId="{EA2947DF-B82F-4E29-9575-019667F7A54F}" dt="2024-01-23T08:49:26.535" v="254"/>
          <ac:picMkLst>
            <pc:docMk/>
            <pc:sldMk cId="2183438103" sldId="459"/>
            <ac:picMk id="8" creationId="{3E4AAB95-5D8A-B269-2428-3C7A9811CE65}"/>
          </ac:picMkLst>
        </pc:picChg>
      </pc:sldChg>
      <pc:sldChg chg="modSp add mod">
        <pc:chgData name="Goddard, Tammy | She/Hers" userId="d78adb15-2ef7-4946-b0f0-f690891709e6" providerId="ADAL" clId="{EA2947DF-B82F-4E29-9575-019667F7A54F}" dt="2024-02-28T12:27:36.736" v="2640" actId="12"/>
        <pc:sldMkLst>
          <pc:docMk/>
          <pc:sldMk cId="2784688845" sldId="459"/>
        </pc:sldMkLst>
        <pc:spChg chg="mod">
          <ac:chgData name="Goddard, Tammy | She/Hers" userId="d78adb15-2ef7-4946-b0f0-f690891709e6" providerId="ADAL" clId="{EA2947DF-B82F-4E29-9575-019667F7A54F}" dt="2024-02-12T08:08:16.161" v="1958" actId="14100"/>
          <ac:spMkLst>
            <pc:docMk/>
            <pc:sldMk cId="2784688845" sldId="459"/>
            <ac:spMk id="2" creationId="{59F43471-DDF1-5BE0-4C39-80DD40ABC103}"/>
          </ac:spMkLst>
        </pc:spChg>
        <pc:spChg chg="mod">
          <ac:chgData name="Goddard, Tammy | She/Hers" userId="d78adb15-2ef7-4946-b0f0-f690891709e6" providerId="ADAL" clId="{EA2947DF-B82F-4E29-9575-019667F7A54F}" dt="2024-02-28T12:27:36.736" v="2640" actId="12"/>
          <ac:spMkLst>
            <pc:docMk/>
            <pc:sldMk cId="2784688845" sldId="459"/>
            <ac:spMk id="3" creationId="{63EC1320-71C0-2BA3-1E2E-FA1A3546DDBD}"/>
          </ac:spMkLst>
        </pc:spChg>
        <pc:spChg chg="ord">
          <ac:chgData name="Goddard, Tammy | She/Hers" userId="d78adb15-2ef7-4946-b0f0-f690891709e6" providerId="ADAL" clId="{EA2947DF-B82F-4E29-9575-019667F7A54F}" dt="2024-02-05T08:55:41.270" v="1657"/>
          <ac:spMkLst>
            <pc:docMk/>
            <pc:sldMk cId="2784688845" sldId="459"/>
            <ac:spMk id="5" creationId="{8BC29FCB-3990-4255-AB7C-D1C484222E5D}"/>
          </ac:spMkLst>
        </pc:spChg>
        <pc:spChg chg="mod">
          <ac:chgData name="Goddard, Tammy | She/Hers" userId="d78adb15-2ef7-4946-b0f0-f690891709e6" providerId="ADAL" clId="{EA2947DF-B82F-4E29-9575-019667F7A54F}" dt="2024-02-12T08:08:07.922" v="1957" actId="1076"/>
          <ac:spMkLst>
            <pc:docMk/>
            <pc:sldMk cId="2784688845" sldId="459"/>
            <ac:spMk id="7" creationId="{546B4506-EE40-608F-4037-BDED6664D172}"/>
          </ac:spMkLst>
        </pc:spChg>
        <pc:spChg chg="mod">
          <ac:chgData name="Goddard, Tammy | She/Hers" userId="d78adb15-2ef7-4946-b0f0-f690891709e6" providerId="ADAL" clId="{EA2947DF-B82F-4E29-9575-019667F7A54F}" dt="2024-01-26T06:55:49.798" v="631" actId="1076"/>
          <ac:spMkLst>
            <pc:docMk/>
            <pc:sldMk cId="2784688845" sldId="459"/>
            <ac:spMk id="9" creationId="{675E7A58-47CB-41A8-932F-60B2FCFC2255}"/>
          </ac:spMkLst>
        </pc:spChg>
        <pc:picChg chg="mod ord">
          <ac:chgData name="Goddard, Tammy | She/Hers" userId="d78adb15-2ef7-4946-b0f0-f690891709e6" providerId="ADAL" clId="{EA2947DF-B82F-4E29-9575-019667F7A54F}" dt="2024-02-27T12:56:22.480" v="2550" actId="1076"/>
          <ac:picMkLst>
            <pc:docMk/>
            <pc:sldMk cId="2784688845" sldId="459"/>
            <ac:picMk id="8" creationId="{3E4AAB95-5D8A-B269-2428-3C7A9811CE65}"/>
          </ac:picMkLst>
        </pc:picChg>
      </pc:sldChg>
      <pc:sldChg chg="add del">
        <pc:chgData name="Goddard, Tammy | She/Hers" userId="d78adb15-2ef7-4946-b0f0-f690891709e6" providerId="ADAL" clId="{EA2947DF-B82F-4E29-9575-019667F7A54F}" dt="2024-01-26T06:55:08.261" v="612" actId="2696"/>
        <pc:sldMkLst>
          <pc:docMk/>
          <pc:sldMk cId="4184781757" sldId="459"/>
        </pc:sldMkLst>
      </pc:sldChg>
      <pc:sldChg chg="addSp delSp modSp add mod ord">
        <pc:chgData name="Goddard, Tammy | She/Hers" userId="d78adb15-2ef7-4946-b0f0-f690891709e6" providerId="ADAL" clId="{EA2947DF-B82F-4E29-9575-019667F7A54F}" dt="2024-02-23T09:08:34.598" v="2181" actId="1076"/>
        <pc:sldMkLst>
          <pc:docMk/>
          <pc:sldMk cId="856952692" sldId="460"/>
        </pc:sldMkLst>
        <pc:spChg chg="mod">
          <ac:chgData name="Goddard, Tammy | She/Hers" userId="d78adb15-2ef7-4946-b0f0-f690891709e6" providerId="ADAL" clId="{EA2947DF-B82F-4E29-9575-019667F7A54F}" dt="2024-02-23T09:08:28.839" v="2180" actId="1076"/>
          <ac:spMkLst>
            <pc:docMk/>
            <pc:sldMk cId="856952692" sldId="460"/>
            <ac:spMk id="2" creationId="{59F43471-DDF1-5BE0-4C39-80DD40ABC103}"/>
          </ac:spMkLst>
        </pc:spChg>
        <pc:spChg chg="mod">
          <ac:chgData name="Goddard, Tammy | She/Hers" userId="d78adb15-2ef7-4946-b0f0-f690891709e6" providerId="ADAL" clId="{EA2947DF-B82F-4E29-9575-019667F7A54F}" dt="2024-02-23T09:08:20.317" v="2179" actId="2710"/>
          <ac:spMkLst>
            <pc:docMk/>
            <pc:sldMk cId="856952692" sldId="460"/>
            <ac:spMk id="3" creationId="{63EC1320-71C0-2BA3-1E2E-FA1A3546DDBD}"/>
          </ac:spMkLst>
        </pc:spChg>
        <pc:spChg chg="ord">
          <ac:chgData name="Goddard, Tammy | She/Hers" userId="d78adb15-2ef7-4946-b0f0-f690891709e6" providerId="ADAL" clId="{EA2947DF-B82F-4E29-9575-019667F7A54F}" dt="2024-02-06T14:27:48.890" v="1790"/>
          <ac:spMkLst>
            <pc:docMk/>
            <pc:sldMk cId="856952692" sldId="460"/>
            <ac:spMk id="5" creationId="{8BC29FCB-3990-4255-AB7C-D1C484222E5D}"/>
          </ac:spMkLst>
        </pc:spChg>
        <pc:spChg chg="del">
          <ac:chgData name="Goddard, Tammy | She/Hers" userId="d78adb15-2ef7-4946-b0f0-f690891709e6" providerId="ADAL" clId="{EA2947DF-B82F-4E29-9575-019667F7A54F}" dt="2024-01-23T08:52:22.501" v="277" actId="478"/>
          <ac:spMkLst>
            <pc:docMk/>
            <pc:sldMk cId="856952692" sldId="460"/>
            <ac:spMk id="6" creationId="{E1AC0D3D-53AA-6FC0-132C-EB5375744DAA}"/>
          </ac:spMkLst>
        </pc:spChg>
        <pc:spChg chg="add mod">
          <ac:chgData name="Goddard, Tammy | She/Hers" userId="d78adb15-2ef7-4946-b0f0-f690891709e6" providerId="ADAL" clId="{EA2947DF-B82F-4E29-9575-019667F7A54F}" dt="2024-02-23T09:08:34.598" v="2181" actId="1076"/>
          <ac:spMkLst>
            <pc:docMk/>
            <pc:sldMk cId="856952692" sldId="460"/>
            <ac:spMk id="7" creationId="{7A0BA35D-0E8D-72C7-FE34-F9136011D3CD}"/>
          </ac:spMkLst>
        </pc:spChg>
        <pc:spChg chg="mod">
          <ac:chgData name="Goddard, Tammy | She/Hers" userId="d78adb15-2ef7-4946-b0f0-f690891709e6" providerId="ADAL" clId="{EA2947DF-B82F-4E29-9575-019667F7A54F}" dt="2024-01-26T06:52:09.274" v="531" actId="20577"/>
          <ac:spMkLst>
            <pc:docMk/>
            <pc:sldMk cId="856952692" sldId="460"/>
            <ac:spMk id="9" creationId="{675E7A58-47CB-41A8-932F-60B2FCFC2255}"/>
          </ac:spMkLst>
        </pc:spChg>
      </pc:sldChg>
      <pc:sldChg chg="add del">
        <pc:chgData name="Goddard, Tammy | She/Hers" userId="d78adb15-2ef7-4946-b0f0-f690891709e6" providerId="ADAL" clId="{EA2947DF-B82F-4E29-9575-019667F7A54F}" dt="2024-01-26T06:55:08.261" v="612" actId="2696"/>
        <pc:sldMkLst>
          <pc:docMk/>
          <pc:sldMk cId="206917603" sldId="461"/>
        </pc:sldMkLst>
      </pc:sldChg>
      <pc:sldChg chg="addSp delSp modSp add del mod">
        <pc:chgData name="Goddard, Tammy | She/Hers" userId="d78adb15-2ef7-4946-b0f0-f690891709e6" providerId="ADAL" clId="{EA2947DF-B82F-4E29-9575-019667F7A54F}" dt="2024-01-26T06:53:59.159" v="604" actId="2696"/>
        <pc:sldMkLst>
          <pc:docMk/>
          <pc:sldMk cId="3789240635" sldId="461"/>
        </pc:sldMkLst>
        <pc:spChg chg="mod">
          <ac:chgData name="Goddard, Tammy | She/Hers" userId="d78adb15-2ef7-4946-b0f0-f690891709e6" providerId="ADAL" clId="{EA2947DF-B82F-4E29-9575-019667F7A54F}" dt="2024-01-23T08:51:25.246" v="273"/>
          <ac:spMkLst>
            <pc:docMk/>
            <pc:sldMk cId="3789240635" sldId="461"/>
            <ac:spMk id="3" creationId="{63EC1320-71C0-2BA3-1E2E-FA1A3546DDBD}"/>
          </ac:spMkLst>
        </pc:spChg>
        <pc:spChg chg="del">
          <ac:chgData name="Goddard, Tammy | She/Hers" userId="d78adb15-2ef7-4946-b0f0-f690891709e6" providerId="ADAL" clId="{EA2947DF-B82F-4E29-9575-019667F7A54F}" dt="2024-01-23T08:51:07.876" v="271" actId="478"/>
          <ac:spMkLst>
            <pc:docMk/>
            <pc:sldMk cId="3789240635" sldId="461"/>
            <ac:spMk id="7" creationId="{546B4506-EE40-608F-4037-BDED6664D172}"/>
          </ac:spMkLst>
        </pc:spChg>
        <pc:spChg chg="mod">
          <ac:chgData name="Goddard, Tammy | She/Hers" userId="d78adb15-2ef7-4946-b0f0-f690891709e6" providerId="ADAL" clId="{EA2947DF-B82F-4E29-9575-019667F7A54F}" dt="2024-01-23T08:50:31.172" v="268" actId="20577"/>
          <ac:spMkLst>
            <pc:docMk/>
            <pc:sldMk cId="3789240635" sldId="461"/>
            <ac:spMk id="9" creationId="{675E7A58-47CB-41A8-932F-60B2FCFC2255}"/>
          </ac:spMkLst>
        </pc:spChg>
        <pc:spChg chg="add mod">
          <ac:chgData name="Goddard, Tammy | She/Hers" userId="d78adb15-2ef7-4946-b0f0-f690891709e6" providerId="ADAL" clId="{EA2947DF-B82F-4E29-9575-019667F7A54F}" dt="2024-01-23T08:51:08.863" v="272"/>
          <ac:spMkLst>
            <pc:docMk/>
            <pc:sldMk cId="3789240635" sldId="461"/>
            <ac:spMk id="10" creationId="{2D5D4B86-7B6E-BE97-C4E3-D7A9E4E92D10}"/>
          </ac:spMkLst>
        </pc:spChg>
        <pc:picChg chg="add mod">
          <ac:chgData name="Goddard, Tammy | She/Hers" userId="d78adb15-2ef7-4946-b0f0-f690891709e6" providerId="ADAL" clId="{EA2947DF-B82F-4E29-9575-019667F7A54F}" dt="2024-01-23T08:50:47.382" v="270"/>
          <ac:picMkLst>
            <pc:docMk/>
            <pc:sldMk cId="3789240635" sldId="461"/>
            <ac:picMk id="6" creationId="{34CD35FB-56C9-AD60-F5ED-8FFE25A2836D}"/>
          </ac:picMkLst>
        </pc:picChg>
        <pc:picChg chg="del">
          <ac:chgData name="Goddard, Tammy | She/Hers" userId="d78adb15-2ef7-4946-b0f0-f690891709e6" providerId="ADAL" clId="{EA2947DF-B82F-4E29-9575-019667F7A54F}" dt="2024-01-23T08:50:46.089" v="269" actId="478"/>
          <ac:picMkLst>
            <pc:docMk/>
            <pc:sldMk cId="3789240635" sldId="461"/>
            <ac:picMk id="8" creationId="{3E4AAB95-5D8A-B269-2428-3C7A9811CE65}"/>
          </ac:picMkLst>
        </pc:picChg>
      </pc:sldChg>
      <pc:sldChg chg="modSp add mod">
        <pc:chgData name="Goddard, Tammy | She/Hers" userId="d78adb15-2ef7-4946-b0f0-f690891709e6" providerId="ADAL" clId="{EA2947DF-B82F-4E29-9575-019667F7A54F}" dt="2024-02-23T09:12:50.128" v="2261" actId="313"/>
        <pc:sldMkLst>
          <pc:docMk/>
          <pc:sldMk cId="4117071138" sldId="461"/>
        </pc:sldMkLst>
        <pc:spChg chg="mod">
          <ac:chgData name="Goddard, Tammy | She/Hers" userId="d78adb15-2ef7-4946-b0f0-f690891709e6" providerId="ADAL" clId="{EA2947DF-B82F-4E29-9575-019667F7A54F}" dt="2024-02-23T09:11:37.267" v="2216" actId="14100"/>
          <ac:spMkLst>
            <pc:docMk/>
            <pc:sldMk cId="4117071138" sldId="461"/>
            <ac:spMk id="2" creationId="{59F43471-DDF1-5BE0-4C39-80DD40ABC103}"/>
          </ac:spMkLst>
        </pc:spChg>
        <pc:spChg chg="mod">
          <ac:chgData name="Goddard, Tammy | She/Hers" userId="d78adb15-2ef7-4946-b0f0-f690891709e6" providerId="ADAL" clId="{EA2947DF-B82F-4E29-9575-019667F7A54F}" dt="2024-02-23T09:12:50.128" v="2261" actId="313"/>
          <ac:spMkLst>
            <pc:docMk/>
            <pc:sldMk cId="4117071138" sldId="461"/>
            <ac:spMk id="3" creationId="{63EC1320-71C0-2BA3-1E2E-FA1A3546DDBD}"/>
          </ac:spMkLst>
        </pc:spChg>
        <pc:spChg chg="ord">
          <ac:chgData name="Goddard, Tammy | She/Hers" userId="d78adb15-2ef7-4946-b0f0-f690891709e6" providerId="ADAL" clId="{EA2947DF-B82F-4E29-9575-019667F7A54F}" dt="2024-02-05T08:56:05.700" v="1663"/>
          <ac:spMkLst>
            <pc:docMk/>
            <pc:sldMk cId="4117071138" sldId="461"/>
            <ac:spMk id="5" creationId="{8BC29FCB-3990-4255-AB7C-D1C484222E5D}"/>
          </ac:spMkLst>
        </pc:spChg>
        <pc:spChg chg="mod">
          <ac:chgData name="Goddard, Tammy | She/Hers" userId="d78adb15-2ef7-4946-b0f0-f690891709e6" providerId="ADAL" clId="{EA2947DF-B82F-4E29-9575-019667F7A54F}" dt="2024-01-26T06:55:56.737" v="633" actId="20577"/>
          <ac:spMkLst>
            <pc:docMk/>
            <pc:sldMk cId="4117071138" sldId="461"/>
            <ac:spMk id="9" creationId="{675E7A58-47CB-41A8-932F-60B2FCFC2255}"/>
          </ac:spMkLst>
        </pc:spChg>
        <pc:picChg chg="mod ord">
          <ac:chgData name="Goddard, Tammy | She/Hers" userId="d78adb15-2ef7-4946-b0f0-f690891709e6" providerId="ADAL" clId="{EA2947DF-B82F-4E29-9575-019667F7A54F}" dt="2024-02-05T08:56:02.898" v="1661"/>
          <ac:picMkLst>
            <pc:docMk/>
            <pc:sldMk cId="4117071138" sldId="461"/>
            <ac:picMk id="6" creationId="{34CD35FB-56C9-AD60-F5ED-8FFE25A2836D}"/>
          </ac:picMkLst>
        </pc:picChg>
      </pc:sldChg>
      <pc:sldChg chg="addSp delSp modSp add mod ord">
        <pc:chgData name="Goddard, Tammy | She/Hers" userId="d78adb15-2ef7-4946-b0f0-f690891709e6" providerId="ADAL" clId="{EA2947DF-B82F-4E29-9575-019667F7A54F}" dt="2024-02-28T13:52:18.421" v="2664" actId="14100"/>
        <pc:sldMkLst>
          <pc:docMk/>
          <pc:sldMk cId="3705410327" sldId="462"/>
        </pc:sldMkLst>
        <pc:spChg chg="mod">
          <ac:chgData name="Goddard, Tammy | She/Hers" userId="d78adb15-2ef7-4946-b0f0-f690891709e6" providerId="ADAL" clId="{EA2947DF-B82F-4E29-9575-019667F7A54F}" dt="2024-02-28T13:52:18.421" v="2664" actId="14100"/>
          <ac:spMkLst>
            <pc:docMk/>
            <pc:sldMk cId="3705410327" sldId="462"/>
            <ac:spMk id="2" creationId="{59F43471-DDF1-5BE0-4C39-80DD40ABC103}"/>
          </ac:spMkLst>
        </pc:spChg>
        <pc:spChg chg="mod">
          <ac:chgData name="Goddard, Tammy | She/Hers" userId="d78adb15-2ef7-4946-b0f0-f690891709e6" providerId="ADAL" clId="{EA2947DF-B82F-4E29-9575-019667F7A54F}" dt="2024-02-28T13:50:28.061" v="2656" actId="1076"/>
          <ac:spMkLst>
            <pc:docMk/>
            <pc:sldMk cId="3705410327" sldId="462"/>
            <ac:spMk id="3" creationId="{63EC1320-71C0-2BA3-1E2E-FA1A3546DDBD}"/>
          </ac:spMkLst>
        </pc:spChg>
        <pc:spChg chg="ord">
          <ac:chgData name="Goddard, Tammy | She/Hers" userId="d78adb15-2ef7-4946-b0f0-f690891709e6" providerId="ADAL" clId="{EA2947DF-B82F-4E29-9575-019667F7A54F}" dt="2024-02-06T14:27:00.842" v="1771"/>
          <ac:spMkLst>
            <pc:docMk/>
            <pc:sldMk cId="3705410327" sldId="462"/>
            <ac:spMk id="5" creationId="{8BC29FCB-3990-4255-AB7C-D1C484222E5D}"/>
          </ac:spMkLst>
        </pc:spChg>
        <pc:spChg chg="mod">
          <ac:chgData name="Goddard, Tammy | She/Hers" userId="d78adb15-2ef7-4946-b0f0-f690891709e6" providerId="ADAL" clId="{EA2947DF-B82F-4E29-9575-019667F7A54F}" dt="2024-02-28T13:52:10.498" v="2663" actId="1076"/>
          <ac:spMkLst>
            <pc:docMk/>
            <pc:sldMk cId="3705410327" sldId="462"/>
            <ac:spMk id="7" creationId="{7A0BA35D-0E8D-72C7-FE34-F9136011D3CD}"/>
          </ac:spMkLst>
        </pc:spChg>
        <pc:spChg chg="add del">
          <ac:chgData name="Goddard, Tammy | She/Hers" userId="d78adb15-2ef7-4946-b0f0-f690891709e6" providerId="ADAL" clId="{EA2947DF-B82F-4E29-9575-019667F7A54F}" dt="2024-01-23T08:54:03.276" v="297" actId="22"/>
          <ac:spMkLst>
            <pc:docMk/>
            <pc:sldMk cId="3705410327" sldId="462"/>
            <ac:spMk id="8" creationId="{588EB85D-3CCE-F62D-3C83-3E951F675959}"/>
          </ac:spMkLst>
        </pc:spChg>
        <pc:spChg chg="mod">
          <ac:chgData name="Goddard, Tammy | She/Hers" userId="d78adb15-2ef7-4946-b0f0-f690891709e6" providerId="ADAL" clId="{EA2947DF-B82F-4E29-9575-019667F7A54F}" dt="2024-01-26T06:52:14.912" v="533" actId="20577"/>
          <ac:spMkLst>
            <pc:docMk/>
            <pc:sldMk cId="3705410327" sldId="462"/>
            <ac:spMk id="9" creationId="{675E7A58-47CB-41A8-932F-60B2FCFC2255}"/>
          </ac:spMkLst>
        </pc:spChg>
        <pc:graphicFrameChg chg="add mod ord modGraphic">
          <ac:chgData name="Goddard, Tammy | She/Hers" userId="d78adb15-2ef7-4946-b0f0-f690891709e6" providerId="ADAL" clId="{EA2947DF-B82F-4E29-9575-019667F7A54F}" dt="2024-02-06T14:27:14.093" v="1773"/>
          <ac:graphicFrameMkLst>
            <pc:docMk/>
            <pc:sldMk cId="3705410327" sldId="462"/>
            <ac:graphicFrameMk id="10" creationId="{B4842FC2-1755-3F95-1312-C5BC0E7E22A5}"/>
          </ac:graphicFrameMkLst>
        </pc:graphicFrameChg>
      </pc:sldChg>
      <pc:sldChg chg="modSp add mod ord">
        <pc:chgData name="Goddard, Tammy | She/Hers" userId="d78adb15-2ef7-4946-b0f0-f690891709e6" providerId="ADAL" clId="{EA2947DF-B82F-4E29-9575-019667F7A54F}" dt="2024-02-28T13:52:58.328" v="2667" actId="113"/>
        <pc:sldMkLst>
          <pc:docMk/>
          <pc:sldMk cId="1169947196" sldId="463"/>
        </pc:sldMkLst>
        <pc:spChg chg="mod">
          <ac:chgData name="Goddard, Tammy | She/Hers" userId="d78adb15-2ef7-4946-b0f0-f690891709e6" providerId="ADAL" clId="{EA2947DF-B82F-4E29-9575-019667F7A54F}" dt="2024-02-28T13:52:45.539" v="2665" actId="1076"/>
          <ac:spMkLst>
            <pc:docMk/>
            <pc:sldMk cId="1169947196" sldId="463"/>
            <ac:spMk id="2" creationId="{59F43471-DDF1-5BE0-4C39-80DD40ABC103}"/>
          </ac:spMkLst>
        </pc:spChg>
        <pc:spChg chg="mod">
          <ac:chgData name="Goddard, Tammy | She/Hers" userId="d78adb15-2ef7-4946-b0f0-f690891709e6" providerId="ADAL" clId="{EA2947DF-B82F-4E29-9575-019667F7A54F}" dt="2024-02-28T13:52:58.328" v="2667" actId="113"/>
          <ac:spMkLst>
            <pc:docMk/>
            <pc:sldMk cId="1169947196" sldId="463"/>
            <ac:spMk id="3" creationId="{63EC1320-71C0-2BA3-1E2E-FA1A3546DDBD}"/>
          </ac:spMkLst>
        </pc:spChg>
        <pc:spChg chg="ord">
          <ac:chgData name="Goddard, Tammy | She/Hers" userId="d78adb15-2ef7-4946-b0f0-f690891709e6" providerId="ADAL" clId="{EA2947DF-B82F-4E29-9575-019667F7A54F}" dt="2024-02-06T14:28:33.127" v="1806"/>
          <ac:spMkLst>
            <pc:docMk/>
            <pc:sldMk cId="1169947196" sldId="463"/>
            <ac:spMk id="5" creationId="{8BC29FCB-3990-4255-AB7C-D1C484222E5D}"/>
          </ac:spMkLst>
        </pc:spChg>
        <pc:spChg chg="mod">
          <ac:chgData name="Goddard, Tammy | She/Hers" userId="d78adb15-2ef7-4946-b0f0-f690891709e6" providerId="ADAL" clId="{EA2947DF-B82F-4E29-9575-019667F7A54F}" dt="2024-02-28T13:52:51.895" v="2666" actId="1076"/>
          <ac:spMkLst>
            <pc:docMk/>
            <pc:sldMk cId="1169947196" sldId="463"/>
            <ac:spMk id="6" creationId="{E1AC0D3D-53AA-6FC0-132C-EB5375744DAA}"/>
          </ac:spMkLst>
        </pc:spChg>
        <pc:spChg chg="mod">
          <ac:chgData name="Goddard, Tammy | She/Hers" userId="d78adb15-2ef7-4946-b0f0-f690891709e6" providerId="ADAL" clId="{EA2947DF-B82F-4E29-9575-019667F7A54F}" dt="2024-01-23T09:05:08.259" v="407" actId="255"/>
          <ac:spMkLst>
            <pc:docMk/>
            <pc:sldMk cId="1169947196" sldId="463"/>
            <ac:spMk id="9" creationId="{675E7A58-47CB-41A8-932F-60B2FCFC2255}"/>
          </ac:spMkLst>
        </pc:spChg>
      </pc:sldChg>
      <pc:sldChg chg="addSp delSp modSp add mod">
        <pc:chgData name="Goddard, Tammy | She/Hers" userId="d78adb15-2ef7-4946-b0f0-f690891709e6" providerId="ADAL" clId="{EA2947DF-B82F-4E29-9575-019667F7A54F}" dt="2024-02-28T13:53:10.804" v="2668" actId="113"/>
        <pc:sldMkLst>
          <pc:docMk/>
          <pc:sldMk cId="1294915699" sldId="464"/>
        </pc:sldMkLst>
        <pc:spChg chg="mod">
          <ac:chgData name="Goddard, Tammy | She/Hers" userId="d78adb15-2ef7-4946-b0f0-f690891709e6" providerId="ADAL" clId="{EA2947DF-B82F-4E29-9575-019667F7A54F}" dt="2024-02-20T13:21:00.417" v="2092" actId="1076"/>
          <ac:spMkLst>
            <pc:docMk/>
            <pc:sldMk cId="1294915699" sldId="464"/>
            <ac:spMk id="2" creationId="{59F43471-DDF1-5BE0-4C39-80DD40ABC103}"/>
          </ac:spMkLst>
        </pc:spChg>
        <pc:spChg chg="mod">
          <ac:chgData name="Goddard, Tammy | She/Hers" userId="d78adb15-2ef7-4946-b0f0-f690891709e6" providerId="ADAL" clId="{EA2947DF-B82F-4E29-9575-019667F7A54F}" dt="2024-02-28T13:53:10.804" v="2668" actId="113"/>
          <ac:spMkLst>
            <pc:docMk/>
            <pc:sldMk cId="1294915699" sldId="464"/>
            <ac:spMk id="3" creationId="{63EC1320-71C0-2BA3-1E2E-FA1A3546DDBD}"/>
          </ac:spMkLst>
        </pc:spChg>
        <pc:spChg chg="ord">
          <ac:chgData name="Goddard, Tammy | She/Hers" userId="d78adb15-2ef7-4946-b0f0-f690891709e6" providerId="ADAL" clId="{EA2947DF-B82F-4E29-9575-019667F7A54F}" dt="2024-02-06T14:29:37.609" v="1817"/>
          <ac:spMkLst>
            <pc:docMk/>
            <pc:sldMk cId="1294915699" sldId="464"/>
            <ac:spMk id="5" creationId="{8BC29FCB-3990-4255-AB7C-D1C484222E5D}"/>
          </ac:spMkLst>
        </pc:spChg>
        <pc:spChg chg="del">
          <ac:chgData name="Goddard, Tammy | She/Hers" userId="d78adb15-2ef7-4946-b0f0-f690891709e6" providerId="ADAL" clId="{EA2947DF-B82F-4E29-9575-019667F7A54F}" dt="2024-01-23T09:07:56.414" v="418" actId="478"/>
          <ac:spMkLst>
            <pc:docMk/>
            <pc:sldMk cId="1294915699" sldId="464"/>
            <ac:spMk id="6" creationId="{E1AC0D3D-53AA-6FC0-132C-EB5375744DAA}"/>
          </ac:spMkLst>
        </pc:spChg>
        <pc:spChg chg="add mod">
          <ac:chgData name="Goddard, Tammy | She/Hers" userId="d78adb15-2ef7-4946-b0f0-f690891709e6" providerId="ADAL" clId="{EA2947DF-B82F-4E29-9575-019667F7A54F}" dt="2024-02-20T13:21:06.552" v="2093" actId="1076"/>
          <ac:spMkLst>
            <pc:docMk/>
            <pc:sldMk cId="1294915699" sldId="464"/>
            <ac:spMk id="7" creationId="{111ECCB2-1AD9-2C31-D272-EAD78EBB9A28}"/>
          </ac:spMkLst>
        </pc:spChg>
        <pc:spChg chg="mod">
          <ac:chgData name="Goddard, Tammy | She/Hers" userId="d78adb15-2ef7-4946-b0f0-f690891709e6" providerId="ADAL" clId="{EA2947DF-B82F-4E29-9575-019667F7A54F}" dt="2024-01-26T07:11:57.998" v="1170" actId="20577"/>
          <ac:spMkLst>
            <pc:docMk/>
            <pc:sldMk cId="1294915699" sldId="464"/>
            <ac:spMk id="9" creationId="{675E7A58-47CB-41A8-932F-60B2FCFC2255}"/>
          </ac:spMkLst>
        </pc:spChg>
      </pc:sldChg>
      <pc:sldChg chg="addSp delSp modSp add mod">
        <pc:chgData name="Goddard, Tammy | She/Hers" userId="d78adb15-2ef7-4946-b0f0-f690891709e6" providerId="ADAL" clId="{EA2947DF-B82F-4E29-9575-019667F7A54F}" dt="2024-02-28T13:53:44.265" v="2676" actId="12"/>
        <pc:sldMkLst>
          <pc:docMk/>
          <pc:sldMk cId="1396597334" sldId="465"/>
        </pc:sldMkLst>
        <pc:spChg chg="mod">
          <ac:chgData name="Goddard, Tammy | She/Hers" userId="d78adb15-2ef7-4946-b0f0-f690891709e6" providerId="ADAL" clId="{EA2947DF-B82F-4E29-9575-019667F7A54F}" dt="2024-02-20T13:21:26.055" v="2096" actId="14100"/>
          <ac:spMkLst>
            <pc:docMk/>
            <pc:sldMk cId="1396597334" sldId="465"/>
            <ac:spMk id="2" creationId="{59F43471-DDF1-5BE0-4C39-80DD40ABC103}"/>
          </ac:spMkLst>
        </pc:spChg>
        <pc:spChg chg="mod">
          <ac:chgData name="Goddard, Tammy | She/Hers" userId="d78adb15-2ef7-4946-b0f0-f690891709e6" providerId="ADAL" clId="{EA2947DF-B82F-4E29-9575-019667F7A54F}" dt="2024-02-28T13:53:44.265" v="2676" actId="12"/>
          <ac:spMkLst>
            <pc:docMk/>
            <pc:sldMk cId="1396597334" sldId="465"/>
            <ac:spMk id="3" creationId="{63EC1320-71C0-2BA3-1E2E-FA1A3546DDBD}"/>
          </ac:spMkLst>
        </pc:spChg>
        <pc:spChg chg="ord">
          <ac:chgData name="Goddard, Tammy | She/Hers" userId="d78adb15-2ef7-4946-b0f0-f690891709e6" providerId="ADAL" clId="{EA2947DF-B82F-4E29-9575-019667F7A54F}" dt="2024-02-06T14:29:54.675" v="1820"/>
          <ac:spMkLst>
            <pc:docMk/>
            <pc:sldMk cId="1396597334" sldId="465"/>
            <ac:spMk id="5" creationId="{8BC29FCB-3990-4255-AB7C-D1C484222E5D}"/>
          </ac:spMkLst>
        </pc:spChg>
        <pc:spChg chg="del">
          <ac:chgData name="Goddard, Tammy | She/Hers" userId="d78adb15-2ef7-4946-b0f0-f690891709e6" providerId="ADAL" clId="{EA2947DF-B82F-4E29-9575-019667F7A54F}" dt="2024-01-23T09:09:26.672" v="422" actId="478"/>
          <ac:spMkLst>
            <pc:docMk/>
            <pc:sldMk cId="1396597334" sldId="465"/>
            <ac:spMk id="6" creationId="{E1AC0D3D-53AA-6FC0-132C-EB5375744DAA}"/>
          </ac:spMkLst>
        </pc:spChg>
        <pc:spChg chg="add mod">
          <ac:chgData name="Goddard, Tammy | She/Hers" userId="d78adb15-2ef7-4946-b0f0-f690891709e6" providerId="ADAL" clId="{EA2947DF-B82F-4E29-9575-019667F7A54F}" dt="2024-02-20T13:21:29.965" v="2097" actId="14100"/>
          <ac:spMkLst>
            <pc:docMk/>
            <pc:sldMk cId="1396597334" sldId="465"/>
            <ac:spMk id="7" creationId="{B79B2BC9-86D3-248E-CAD1-8F811B7D13EC}"/>
          </ac:spMkLst>
        </pc:spChg>
        <pc:spChg chg="mod">
          <ac:chgData name="Goddard, Tammy | She/Hers" userId="d78adb15-2ef7-4946-b0f0-f690891709e6" providerId="ADAL" clId="{EA2947DF-B82F-4E29-9575-019667F7A54F}" dt="2024-01-26T07:12:16.270" v="1174" actId="20577"/>
          <ac:spMkLst>
            <pc:docMk/>
            <pc:sldMk cId="1396597334" sldId="465"/>
            <ac:spMk id="9" creationId="{675E7A58-47CB-41A8-932F-60B2FCFC2255}"/>
          </ac:spMkLst>
        </pc:spChg>
      </pc:sldChg>
      <pc:sldChg chg="addSp delSp modSp add mod">
        <pc:chgData name="Goddard, Tammy | She/Hers" userId="d78adb15-2ef7-4946-b0f0-f690891709e6" providerId="ADAL" clId="{EA2947DF-B82F-4E29-9575-019667F7A54F}" dt="2024-01-26T07:07:50.857" v="859" actId="962"/>
        <pc:sldMkLst>
          <pc:docMk/>
          <pc:sldMk cId="3925448101" sldId="466"/>
        </pc:sldMkLst>
        <pc:spChg chg="mod">
          <ac:chgData name="Goddard, Tammy | She/Hers" userId="d78adb15-2ef7-4946-b0f0-f690891709e6" providerId="ADAL" clId="{EA2947DF-B82F-4E29-9575-019667F7A54F}" dt="2024-01-26T07:07:16.753" v="858" actId="27636"/>
          <ac:spMkLst>
            <pc:docMk/>
            <pc:sldMk cId="3925448101" sldId="466"/>
            <ac:spMk id="2" creationId="{93EFEEA8-10A9-4C57-8FBD-DACCF56D584B}"/>
          </ac:spMkLst>
        </pc:spChg>
        <pc:spChg chg="mod">
          <ac:chgData name="Goddard, Tammy | She/Hers" userId="d78adb15-2ef7-4946-b0f0-f690891709e6" providerId="ADAL" clId="{EA2947DF-B82F-4E29-9575-019667F7A54F}" dt="2024-01-26T07:06:19.644" v="852" actId="14100"/>
          <ac:spMkLst>
            <pc:docMk/>
            <pc:sldMk cId="3925448101" sldId="466"/>
            <ac:spMk id="4" creationId="{8F5E4139-CF14-43F8-8722-07ADA914DCBF}"/>
          </ac:spMkLst>
        </pc:spChg>
        <pc:spChg chg="add mod">
          <ac:chgData name="Goddard, Tammy | She/Hers" userId="d78adb15-2ef7-4946-b0f0-f690891709e6" providerId="ADAL" clId="{EA2947DF-B82F-4E29-9575-019667F7A54F}" dt="2024-01-26T07:06:14.842" v="851" actId="1076"/>
          <ac:spMkLst>
            <pc:docMk/>
            <pc:sldMk cId="3925448101" sldId="466"/>
            <ac:spMk id="13" creationId="{BE5661A0-DFBC-8689-F16C-EDD358F8B2F7}"/>
          </ac:spMkLst>
        </pc:spChg>
        <pc:grpChg chg="del">
          <ac:chgData name="Goddard, Tammy | She/Hers" userId="d78adb15-2ef7-4946-b0f0-f690891709e6" providerId="ADAL" clId="{EA2947DF-B82F-4E29-9575-019667F7A54F}" dt="2024-01-26T07:05:39.541" v="845" actId="478"/>
          <ac:grpSpMkLst>
            <pc:docMk/>
            <pc:sldMk cId="3925448101" sldId="466"/>
            <ac:grpSpMk id="8" creationId="{4313DFD6-115A-4265-BD9D-06F7DC6548C9}"/>
          </ac:grpSpMkLst>
        </pc:grpChg>
        <pc:picChg chg="add mod">
          <ac:chgData name="Goddard, Tammy | She/Hers" userId="d78adb15-2ef7-4946-b0f0-f690891709e6" providerId="ADAL" clId="{EA2947DF-B82F-4E29-9575-019667F7A54F}" dt="2024-01-26T07:07:50.857" v="859" actId="962"/>
          <ac:picMkLst>
            <pc:docMk/>
            <pc:sldMk cId="3925448101" sldId="466"/>
            <ac:picMk id="12" creationId="{5C2A439E-BE69-C8B8-BF23-22B302D0CC67}"/>
          </ac:picMkLst>
        </pc:picChg>
      </pc:sldChg>
      <pc:sldChg chg="addSp delSp modSp add del mod">
        <pc:chgData name="Goddard, Tammy | She/Hers" userId="d78adb15-2ef7-4946-b0f0-f690891709e6" providerId="ADAL" clId="{EA2947DF-B82F-4E29-9575-019667F7A54F}" dt="2024-01-26T06:49:18.967" v="476" actId="2696"/>
        <pc:sldMkLst>
          <pc:docMk/>
          <pc:sldMk cId="3991610315" sldId="466"/>
        </pc:sldMkLst>
        <pc:spChg chg="add del">
          <ac:chgData name="Goddard, Tammy | She/Hers" userId="d78adb15-2ef7-4946-b0f0-f690891709e6" providerId="ADAL" clId="{EA2947DF-B82F-4E29-9575-019667F7A54F}" dt="2024-01-23T14:51:11.067" v="437" actId="478"/>
          <ac:spMkLst>
            <pc:docMk/>
            <pc:sldMk cId="3991610315" sldId="466"/>
            <ac:spMk id="2" creationId="{BB346687-5296-81A5-9D9E-F3F6FEB80CA8}"/>
          </ac:spMkLst>
        </pc:spChg>
        <pc:spChg chg="add del mod">
          <ac:chgData name="Goddard, Tammy | She/Hers" userId="d78adb15-2ef7-4946-b0f0-f690891709e6" providerId="ADAL" clId="{EA2947DF-B82F-4E29-9575-019667F7A54F}" dt="2024-01-23T14:50:52.277" v="434" actId="478"/>
          <ac:spMkLst>
            <pc:docMk/>
            <pc:sldMk cId="3991610315" sldId="466"/>
            <ac:spMk id="5" creationId="{BAC3F577-798A-7273-E0E0-500885B113D4}"/>
          </ac:spMkLst>
        </pc:spChg>
        <pc:spChg chg="add del mod">
          <ac:chgData name="Goddard, Tammy | She/Hers" userId="d78adb15-2ef7-4946-b0f0-f690891709e6" providerId="ADAL" clId="{EA2947DF-B82F-4E29-9575-019667F7A54F}" dt="2024-01-23T14:51:11.971" v="438" actId="478"/>
          <ac:spMkLst>
            <pc:docMk/>
            <pc:sldMk cId="3991610315" sldId="466"/>
            <ac:spMk id="8" creationId="{5673E223-1052-5DDC-85FE-A959764D6204}"/>
          </ac:spMkLst>
        </pc:spChg>
        <pc:spChg chg="add mod">
          <ac:chgData name="Goddard, Tammy | She/Hers" userId="d78adb15-2ef7-4946-b0f0-f690891709e6" providerId="ADAL" clId="{EA2947DF-B82F-4E29-9575-019667F7A54F}" dt="2024-01-23T14:51:40.692" v="450" actId="13926"/>
          <ac:spMkLst>
            <pc:docMk/>
            <pc:sldMk cId="3991610315" sldId="466"/>
            <ac:spMk id="9" creationId="{4365BB2F-911A-94F2-DC40-BD5FCFC9D86A}"/>
          </ac:spMkLst>
        </pc:spChg>
        <pc:graphicFrameChg chg="add del mod">
          <ac:chgData name="Goddard, Tammy | She/Hers" userId="d78adb15-2ef7-4946-b0f0-f690891709e6" providerId="ADAL" clId="{EA2947DF-B82F-4E29-9575-019667F7A54F}" dt="2024-01-23T14:50:52.829" v="435"/>
          <ac:graphicFrameMkLst>
            <pc:docMk/>
            <pc:sldMk cId="3991610315" sldId="466"/>
            <ac:graphicFrameMk id="3" creationId="{C2228082-DEDB-DE5D-01D4-4CD4443B46DF}"/>
          </ac:graphicFrameMkLst>
        </pc:graphicFrameChg>
        <pc:graphicFrameChg chg="add mod">
          <ac:chgData name="Goddard, Tammy | She/Hers" userId="d78adb15-2ef7-4946-b0f0-f690891709e6" providerId="ADAL" clId="{EA2947DF-B82F-4E29-9575-019667F7A54F}" dt="2024-01-23T14:51:07.510" v="436"/>
          <ac:graphicFrameMkLst>
            <pc:docMk/>
            <pc:sldMk cId="3991610315" sldId="466"/>
            <ac:graphicFrameMk id="6" creationId="{53475A04-2359-AC44-4980-561F8DC16E4D}"/>
          </ac:graphicFrameMkLst>
        </pc:graphicFrameChg>
      </pc:sldChg>
      <pc:sldChg chg="delSp modSp add del mod ord">
        <pc:chgData name="Goddard, Tammy | She/Hers" userId="d78adb15-2ef7-4946-b0f0-f690891709e6" providerId="ADAL" clId="{EA2947DF-B82F-4E29-9575-019667F7A54F}" dt="2024-01-30T10:23:10.619" v="1552" actId="47"/>
        <pc:sldMkLst>
          <pc:docMk/>
          <pc:sldMk cId="1854306480" sldId="467"/>
        </pc:sldMkLst>
        <pc:spChg chg="del">
          <ac:chgData name="Goddard, Tammy | She/Hers" userId="d78adb15-2ef7-4946-b0f0-f690891709e6" providerId="ADAL" clId="{EA2947DF-B82F-4E29-9575-019667F7A54F}" dt="2024-01-26T09:12:33.806" v="1197" actId="478"/>
          <ac:spMkLst>
            <pc:docMk/>
            <pc:sldMk cId="1854306480" sldId="467"/>
            <ac:spMk id="2" creationId="{59F43471-DDF1-5BE0-4C39-80DD40ABC103}"/>
          </ac:spMkLst>
        </pc:spChg>
        <pc:spChg chg="mod">
          <ac:chgData name="Goddard, Tammy | She/Hers" userId="d78adb15-2ef7-4946-b0f0-f690891709e6" providerId="ADAL" clId="{EA2947DF-B82F-4E29-9575-019667F7A54F}" dt="2024-01-30T10:21:41.768" v="1543" actId="207"/>
          <ac:spMkLst>
            <pc:docMk/>
            <pc:sldMk cId="1854306480" sldId="467"/>
            <ac:spMk id="3" creationId="{63EC1320-71C0-2BA3-1E2E-FA1A3546DDBD}"/>
          </ac:spMkLst>
        </pc:spChg>
        <pc:spChg chg="del mod">
          <ac:chgData name="Goddard, Tammy | She/Hers" userId="d78adb15-2ef7-4946-b0f0-f690891709e6" providerId="ADAL" clId="{EA2947DF-B82F-4E29-9575-019667F7A54F}" dt="2024-01-26T09:12:32.953" v="1196" actId="478"/>
          <ac:spMkLst>
            <pc:docMk/>
            <pc:sldMk cId="1854306480" sldId="467"/>
            <ac:spMk id="7" creationId="{B79B2BC9-86D3-248E-CAD1-8F811B7D13EC}"/>
          </ac:spMkLst>
        </pc:spChg>
        <pc:spChg chg="mod">
          <ac:chgData name="Goddard, Tammy | She/Hers" userId="d78adb15-2ef7-4946-b0f0-f690891709e6" providerId="ADAL" clId="{EA2947DF-B82F-4E29-9575-019667F7A54F}" dt="2024-01-26T09:12:06.850" v="1192" actId="20577"/>
          <ac:spMkLst>
            <pc:docMk/>
            <pc:sldMk cId="1854306480" sldId="467"/>
            <ac:spMk id="9" creationId="{675E7A58-47CB-41A8-932F-60B2FCFC2255}"/>
          </ac:spMkLst>
        </pc:spChg>
      </pc:sldChg>
      <pc:sldChg chg="addSp delSp modSp add mod ord">
        <pc:chgData name="Goddard, Tammy | She/Hers" userId="d78adb15-2ef7-4946-b0f0-f690891709e6" providerId="ADAL" clId="{EA2947DF-B82F-4E29-9575-019667F7A54F}" dt="2024-02-28T15:08:39.606" v="2996" actId="6549"/>
        <pc:sldMkLst>
          <pc:docMk/>
          <pc:sldMk cId="3515588945" sldId="468"/>
        </pc:sldMkLst>
        <pc:spChg chg="del">
          <ac:chgData name="Goddard, Tammy | She/Hers" userId="d78adb15-2ef7-4946-b0f0-f690891709e6" providerId="ADAL" clId="{EA2947DF-B82F-4E29-9575-019667F7A54F}" dt="2024-01-26T09:16:28.908" v="1246" actId="478"/>
          <ac:spMkLst>
            <pc:docMk/>
            <pc:sldMk cId="3515588945" sldId="468"/>
            <ac:spMk id="2" creationId="{59F43471-DDF1-5BE0-4C39-80DD40ABC103}"/>
          </ac:spMkLst>
        </pc:spChg>
        <pc:spChg chg="mod">
          <ac:chgData name="Goddard, Tammy | She/Hers" userId="d78adb15-2ef7-4946-b0f0-f690891709e6" providerId="ADAL" clId="{EA2947DF-B82F-4E29-9575-019667F7A54F}" dt="2024-02-28T15:08:39.606" v="2996" actId="6549"/>
          <ac:spMkLst>
            <pc:docMk/>
            <pc:sldMk cId="3515588945" sldId="468"/>
            <ac:spMk id="3" creationId="{63EC1320-71C0-2BA3-1E2E-FA1A3546DDBD}"/>
          </ac:spMkLst>
        </pc:spChg>
        <pc:spChg chg="ord">
          <ac:chgData name="Goddard, Tammy | She/Hers" userId="d78adb15-2ef7-4946-b0f0-f690891709e6" providerId="ADAL" clId="{EA2947DF-B82F-4E29-9575-019667F7A54F}" dt="2024-02-06T14:30:32.756" v="1828"/>
          <ac:spMkLst>
            <pc:docMk/>
            <pc:sldMk cId="3515588945" sldId="468"/>
            <ac:spMk id="5" creationId="{8BC29FCB-3990-4255-AB7C-D1C484222E5D}"/>
          </ac:spMkLst>
        </pc:spChg>
        <pc:spChg chg="add mod ord">
          <ac:chgData name="Goddard, Tammy | She/Hers" userId="d78adb15-2ef7-4946-b0f0-f690891709e6" providerId="ADAL" clId="{EA2947DF-B82F-4E29-9575-019667F7A54F}" dt="2024-01-30T10:17:01.305" v="1408" actId="962"/>
          <ac:spMkLst>
            <pc:docMk/>
            <pc:sldMk cId="3515588945" sldId="468"/>
            <ac:spMk id="6" creationId="{116DCB30-EFEA-5686-822D-1F5498F8C40A}"/>
          </ac:spMkLst>
        </pc:spChg>
        <pc:spChg chg="mod ord">
          <ac:chgData name="Goddard, Tammy | She/Hers" userId="d78adb15-2ef7-4946-b0f0-f690891709e6" providerId="ADAL" clId="{EA2947DF-B82F-4E29-9575-019667F7A54F}" dt="2024-01-26T09:16:47.435" v="1249" actId="14100"/>
          <ac:spMkLst>
            <pc:docMk/>
            <pc:sldMk cId="3515588945" sldId="468"/>
            <ac:spMk id="7" creationId="{B79B2BC9-86D3-248E-CAD1-8F811B7D13EC}"/>
          </ac:spMkLst>
        </pc:spChg>
        <pc:spChg chg="mod">
          <ac:chgData name="Goddard, Tammy | She/Hers" userId="d78adb15-2ef7-4946-b0f0-f690891709e6" providerId="ADAL" clId="{EA2947DF-B82F-4E29-9575-019667F7A54F}" dt="2024-01-26T09:13:32.122" v="1214" actId="20577"/>
          <ac:spMkLst>
            <pc:docMk/>
            <pc:sldMk cId="3515588945" sldId="468"/>
            <ac:spMk id="9" creationId="{675E7A58-47CB-41A8-932F-60B2FCFC2255}"/>
          </ac:spMkLst>
        </pc:spChg>
        <pc:spChg chg="add mod">
          <ac:chgData name="Goddard, Tammy | She/Hers" userId="d78adb15-2ef7-4946-b0f0-f690891709e6" providerId="ADAL" clId="{EA2947DF-B82F-4E29-9575-019667F7A54F}" dt="2024-01-30T10:21:17.182" v="1541" actId="962"/>
          <ac:spMkLst>
            <pc:docMk/>
            <pc:sldMk cId="3515588945" sldId="468"/>
            <ac:spMk id="10" creationId="{236666D9-B180-8FCB-5874-F526BC089330}"/>
          </ac:spMkLst>
        </pc:spChg>
        <pc:picChg chg="add mod">
          <ac:chgData name="Goddard, Tammy | She/Hers" userId="d78adb15-2ef7-4946-b0f0-f690891709e6" providerId="ADAL" clId="{EA2947DF-B82F-4E29-9575-019667F7A54F}" dt="2024-01-30T10:17:48.888" v="1530" actId="962"/>
          <ac:picMkLst>
            <pc:docMk/>
            <pc:sldMk cId="3515588945" sldId="468"/>
            <ac:picMk id="8" creationId="{8B251AA5-DECF-1722-9C24-9D1212485A82}"/>
          </ac:picMkLst>
        </pc:picChg>
      </pc:sldChg>
      <pc:sldChg chg="modSp mod">
        <pc:chgData name="Goddard, Tammy | She/Hers" userId="d78adb15-2ef7-4946-b0f0-f690891709e6" providerId="ADAL" clId="{EA2947DF-B82F-4E29-9575-019667F7A54F}" dt="2024-02-28T08:40:54.797" v="2601" actId="6549"/>
        <pc:sldMkLst>
          <pc:docMk/>
          <pc:sldMk cId="3320815258" sldId="469"/>
        </pc:sldMkLst>
        <pc:spChg chg="mod">
          <ac:chgData name="Goddard, Tammy | She/Hers" userId="d78adb15-2ef7-4946-b0f0-f690891709e6" providerId="ADAL" clId="{EA2947DF-B82F-4E29-9575-019667F7A54F}" dt="2024-02-28T08:39:18.361" v="2592" actId="1076"/>
          <ac:spMkLst>
            <pc:docMk/>
            <pc:sldMk cId="3320815258" sldId="469"/>
            <ac:spMk id="2" creationId="{9A2575D4-4769-9D12-30FD-5B35192AD0DC}"/>
          </ac:spMkLst>
        </pc:spChg>
        <pc:spChg chg="mod">
          <ac:chgData name="Goddard, Tammy | She/Hers" userId="d78adb15-2ef7-4946-b0f0-f690891709e6" providerId="ADAL" clId="{EA2947DF-B82F-4E29-9575-019667F7A54F}" dt="2024-02-28T08:40:54.797" v="2601" actId="6549"/>
          <ac:spMkLst>
            <pc:docMk/>
            <pc:sldMk cId="3320815258" sldId="469"/>
            <ac:spMk id="3" creationId="{B8487369-0795-3CA1-369B-37DB0F73D853}"/>
          </ac:spMkLst>
        </pc:spChg>
        <pc:spChg chg="ord">
          <ac:chgData name="Goddard, Tammy | She/Hers" userId="d78adb15-2ef7-4946-b0f0-f690891709e6" providerId="ADAL" clId="{EA2947DF-B82F-4E29-9575-019667F7A54F}" dt="2024-02-05T08:50:28.148" v="1604"/>
          <ac:spMkLst>
            <pc:docMk/>
            <pc:sldMk cId="3320815258" sldId="469"/>
            <ac:spMk id="5" creationId="{68D578D7-F67F-2967-407A-AA3C19B1EF05}"/>
          </ac:spMkLst>
        </pc:spChg>
        <pc:spChg chg="mod">
          <ac:chgData name="Goddard, Tammy | She/Hers" userId="d78adb15-2ef7-4946-b0f0-f690891709e6" providerId="ADAL" clId="{EA2947DF-B82F-4E29-9575-019667F7A54F}" dt="2024-02-27T12:47:13.042" v="2444" actId="1076"/>
          <ac:spMkLst>
            <pc:docMk/>
            <pc:sldMk cId="3320815258" sldId="469"/>
            <ac:spMk id="6" creationId="{BE0C826C-43E9-EB63-84D1-A976CB0B7991}"/>
          </ac:spMkLst>
        </pc:spChg>
        <pc:spChg chg="mod ord">
          <ac:chgData name="Goddard, Tammy | She/Hers" userId="d78adb15-2ef7-4946-b0f0-f690891709e6" providerId="ADAL" clId="{EA2947DF-B82F-4E29-9575-019667F7A54F}" dt="2024-02-06T14:32:07.303" v="1848" actId="20577"/>
          <ac:spMkLst>
            <pc:docMk/>
            <pc:sldMk cId="3320815258" sldId="469"/>
            <ac:spMk id="9" creationId="{6FD2575B-4900-EB92-6227-B98484406A67}"/>
          </ac:spMkLst>
        </pc:spChg>
      </pc:sldChg>
      <pc:sldChg chg="addSp delSp modSp mod">
        <pc:chgData name="Goddard, Tammy | She/Hers" userId="d78adb15-2ef7-4946-b0f0-f690891709e6" providerId="ADAL" clId="{EA2947DF-B82F-4E29-9575-019667F7A54F}" dt="2024-02-28T15:05:31.944" v="2989" actId="255"/>
        <pc:sldMkLst>
          <pc:docMk/>
          <pc:sldMk cId="4248752494" sldId="471"/>
        </pc:sldMkLst>
        <pc:spChg chg="mod">
          <ac:chgData name="Goddard, Tammy | She/Hers" userId="d78adb15-2ef7-4946-b0f0-f690891709e6" providerId="ADAL" clId="{EA2947DF-B82F-4E29-9575-019667F7A54F}" dt="2024-02-27T12:53:42.543" v="2522" actId="20577"/>
          <ac:spMkLst>
            <pc:docMk/>
            <pc:sldMk cId="4248752494" sldId="471"/>
            <ac:spMk id="2" creationId="{825214ED-8C14-CA97-3014-38F2C6809010}"/>
          </ac:spMkLst>
        </pc:spChg>
        <pc:spChg chg="mod">
          <ac:chgData name="Goddard, Tammy | She/Hers" userId="d78adb15-2ef7-4946-b0f0-f690891709e6" providerId="ADAL" clId="{EA2947DF-B82F-4E29-9575-019667F7A54F}" dt="2024-02-28T15:02:22.101" v="2962" actId="14100"/>
          <ac:spMkLst>
            <pc:docMk/>
            <pc:sldMk cId="4248752494" sldId="471"/>
            <ac:spMk id="3" creationId="{1AF9E66E-DAC8-889A-5343-1C47CEEF7C02}"/>
          </ac:spMkLst>
        </pc:spChg>
        <pc:spChg chg="mod">
          <ac:chgData name="Goddard, Tammy | She/Hers" userId="d78adb15-2ef7-4946-b0f0-f690891709e6" providerId="ADAL" clId="{EA2947DF-B82F-4E29-9575-019667F7A54F}" dt="2024-02-28T15:04:43.255" v="2982" actId="962"/>
          <ac:spMkLst>
            <pc:docMk/>
            <pc:sldMk cId="4248752494" sldId="471"/>
            <ac:spMk id="4" creationId="{153F0EED-122A-EEC9-A5C7-499035C6FA20}"/>
          </ac:spMkLst>
        </pc:spChg>
        <pc:spChg chg="add mod ord topLvl">
          <ac:chgData name="Goddard, Tammy | She/Hers" userId="d78adb15-2ef7-4946-b0f0-f690891709e6" providerId="ADAL" clId="{EA2947DF-B82F-4E29-9575-019667F7A54F}" dt="2024-02-28T15:05:18.090" v="2988" actId="1076"/>
          <ac:spMkLst>
            <pc:docMk/>
            <pc:sldMk cId="4248752494" sldId="471"/>
            <ac:spMk id="6" creationId="{11501E00-91D8-089E-5391-02FE040B69EE}"/>
          </ac:spMkLst>
        </pc:spChg>
        <pc:spChg chg="add del mod topLvl">
          <ac:chgData name="Goddard, Tammy | She/Hers" userId="d78adb15-2ef7-4946-b0f0-f690891709e6" providerId="ADAL" clId="{EA2947DF-B82F-4E29-9575-019667F7A54F}" dt="2024-02-28T15:00:33.337" v="2938" actId="478"/>
          <ac:spMkLst>
            <pc:docMk/>
            <pc:sldMk cId="4248752494" sldId="471"/>
            <ac:spMk id="7" creationId="{57C7E041-9860-D592-394B-246F6FA443C3}"/>
          </ac:spMkLst>
        </pc:spChg>
        <pc:spChg chg="add mod ord">
          <ac:chgData name="Goddard, Tammy | She/Hers" userId="d78adb15-2ef7-4946-b0f0-f690891709e6" providerId="ADAL" clId="{EA2947DF-B82F-4E29-9575-019667F7A54F}" dt="2024-02-28T15:05:31.944" v="2989" actId="255"/>
          <ac:spMkLst>
            <pc:docMk/>
            <pc:sldMk cId="4248752494" sldId="471"/>
            <ac:spMk id="10" creationId="{77CEAD88-EBDA-A5DD-31D4-70B40A779DF6}"/>
          </ac:spMkLst>
        </pc:spChg>
        <pc:grpChg chg="add del mod">
          <ac:chgData name="Goddard, Tammy | She/Hers" userId="d78adb15-2ef7-4946-b0f0-f690891709e6" providerId="ADAL" clId="{EA2947DF-B82F-4E29-9575-019667F7A54F}" dt="2024-02-28T14:57:29.587" v="2929" actId="165"/>
          <ac:grpSpMkLst>
            <pc:docMk/>
            <pc:sldMk cId="4248752494" sldId="471"/>
            <ac:grpSpMk id="8" creationId="{F7CB65EF-D32B-C904-55DF-7FDA8BEE2ACD}"/>
          </ac:grpSpMkLst>
        </pc:grpChg>
      </pc:sldChg>
      <pc:sldMasterChg chg="delSldLayout">
        <pc:chgData name="Goddard, Tammy | She/Hers" userId="d78adb15-2ef7-4946-b0f0-f690891709e6" providerId="ADAL" clId="{EA2947DF-B82F-4E29-9575-019667F7A54F}" dt="2024-01-30T10:21:03.400" v="1540" actId="47"/>
        <pc:sldMasterMkLst>
          <pc:docMk/>
          <pc:sldMasterMk cId="988109727" sldId="2147483659"/>
        </pc:sldMasterMkLst>
        <pc:sldLayoutChg chg="del">
          <pc:chgData name="Goddard, Tammy | She/Hers" userId="d78adb15-2ef7-4946-b0f0-f690891709e6" providerId="ADAL" clId="{EA2947DF-B82F-4E29-9575-019667F7A54F}" dt="2024-01-30T10:21:03.400" v="1540" actId="47"/>
          <pc:sldLayoutMkLst>
            <pc:docMk/>
            <pc:sldMasterMk cId="988109727" sldId="2147483659"/>
            <pc:sldLayoutMk cId="209930278" sldId="2147483668"/>
          </pc:sldLayoutMkLst>
        </pc:sldLayoutChg>
      </pc:sldMasterChg>
    </pc:docChg>
  </pc:docChgLst>
  <pc:docChgLst>
    <pc:chgData name="Needham, Chris (LAA) | He/His" userId="S::chris.needham@justice.gov.uk::14a1ceaf-1ce3-4740-a295-c5b54a4412db" providerId="AD" clId="Web-{CBE97C8C-8AEE-4028-A6C0-DBAE8BB60751}"/>
    <pc:docChg chg="modSld">
      <pc:chgData name="Needham, Chris (LAA) | He/His" userId="S::chris.needham@justice.gov.uk::14a1ceaf-1ce3-4740-a295-c5b54a4412db" providerId="AD" clId="Web-{CBE97C8C-8AEE-4028-A6C0-DBAE8BB60751}" dt="2024-02-28T14:48:03.213" v="7" actId="20577"/>
      <pc:docMkLst>
        <pc:docMk/>
      </pc:docMkLst>
      <pc:sldChg chg="modSp">
        <pc:chgData name="Needham, Chris (LAA) | He/His" userId="S::chris.needham@justice.gov.uk::14a1ceaf-1ce3-4740-a295-c5b54a4412db" providerId="AD" clId="Web-{CBE97C8C-8AEE-4028-A6C0-DBAE8BB60751}" dt="2024-02-28T14:47:58.182" v="5" actId="20577"/>
        <pc:sldMkLst>
          <pc:docMk/>
          <pc:sldMk cId="1169947196" sldId="463"/>
        </pc:sldMkLst>
        <pc:spChg chg="mod">
          <ac:chgData name="Needham, Chris (LAA) | He/His" userId="S::chris.needham@justice.gov.uk::14a1ceaf-1ce3-4740-a295-c5b54a4412db" providerId="AD" clId="Web-{CBE97C8C-8AEE-4028-A6C0-DBAE8BB60751}" dt="2024-02-28T14:47:58.182" v="5" actId="20577"/>
          <ac:spMkLst>
            <pc:docMk/>
            <pc:sldMk cId="1169947196" sldId="463"/>
            <ac:spMk id="3" creationId="{63EC1320-71C0-2BA3-1E2E-FA1A3546DDBD}"/>
          </ac:spMkLst>
        </pc:spChg>
      </pc:sldChg>
      <pc:sldChg chg="modSp">
        <pc:chgData name="Needham, Chris (LAA) | He/His" userId="S::chris.needham@justice.gov.uk::14a1ceaf-1ce3-4740-a295-c5b54a4412db" providerId="AD" clId="Web-{CBE97C8C-8AEE-4028-A6C0-DBAE8BB60751}" dt="2024-02-28T14:48:03.213" v="7" actId="20577"/>
        <pc:sldMkLst>
          <pc:docMk/>
          <pc:sldMk cId="3515588945" sldId="468"/>
        </pc:sldMkLst>
        <pc:spChg chg="mod">
          <ac:chgData name="Needham, Chris (LAA) | He/His" userId="S::chris.needham@justice.gov.uk::14a1ceaf-1ce3-4740-a295-c5b54a4412db" providerId="AD" clId="Web-{CBE97C8C-8AEE-4028-A6C0-DBAE8BB60751}" dt="2024-02-28T14:48:03.213" v="7" actId="20577"/>
          <ac:spMkLst>
            <pc:docMk/>
            <pc:sldMk cId="3515588945" sldId="468"/>
            <ac:spMk id="3" creationId="{63EC1320-71C0-2BA3-1E2E-FA1A3546DDBD}"/>
          </ac:spMkLst>
        </pc:spChg>
      </pc:sldChg>
      <pc:sldChg chg="modSp">
        <pc:chgData name="Needham, Chris (LAA) | He/His" userId="S::chris.needham@justice.gov.uk::14a1ceaf-1ce3-4740-a295-c5b54a4412db" providerId="AD" clId="Web-{CBE97C8C-8AEE-4028-A6C0-DBAE8BB60751}" dt="2024-02-28T14:47:30.836" v="3" actId="20577"/>
        <pc:sldMkLst>
          <pc:docMk/>
          <pc:sldMk cId="3320815258" sldId="469"/>
        </pc:sldMkLst>
        <pc:spChg chg="mod">
          <ac:chgData name="Needham, Chris (LAA) | He/His" userId="S::chris.needham@justice.gov.uk::14a1ceaf-1ce3-4740-a295-c5b54a4412db" providerId="AD" clId="Web-{CBE97C8C-8AEE-4028-A6C0-DBAE8BB60751}" dt="2024-02-28T14:47:30.836" v="3" actId="20577"/>
          <ac:spMkLst>
            <pc:docMk/>
            <pc:sldMk cId="3320815258" sldId="469"/>
            <ac:spMk id="2" creationId="{9A2575D4-4769-9D12-30FD-5B35192AD0DC}"/>
          </ac:spMkLst>
        </pc:spChg>
      </pc:sldChg>
    </pc:docChg>
  </pc:docChgLst>
  <pc:docChgLst>
    <pc:chgData name="Needham, Chris (LAA) | He/His" userId="S::chris.needham@justice.gov.uk::14a1ceaf-1ce3-4740-a295-c5b54a4412db" providerId="AD" clId="Web-{D5858855-86A8-7F6A-9BE5-FF7E9BE988E8}"/>
    <pc:docChg chg="modSld">
      <pc:chgData name="Needham, Chris (LAA) | He/His" userId="S::chris.needham@justice.gov.uk::14a1ceaf-1ce3-4740-a295-c5b54a4412db" providerId="AD" clId="Web-{D5858855-86A8-7F6A-9BE5-FF7E9BE988E8}" dt="2024-02-20T13:18:06.498" v="1" actId="20577"/>
      <pc:docMkLst>
        <pc:docMk/>
      </pc:docMkLst>
      <pc:sldChg chg="modSp">
        <pc:chgData name="Needham, Chris (LAA) | He/His" userId="S::chris.needham@justice.gov.uk::14a1ceaf-1ce3-4740-a295-c5b54a4412db" providerId="AD" clId="Web-{D5858855-86A8-7F6A-9BE5-FF7E9BE988E8}" dt="2024-02-20T13:18:06.498" v="1" actId="20577"/>
        <pc:sldMkLst>
          <pc:docMk/>
          <pc:sldMk cId="3320815258" sldId="469"/>
        </pc:sldMkLst>
        <pc:spChg chg="mod">
          <ac:chgData name="Needham, Chris (LAA) | He/His" userId="S::chris.needham@justice.gov.uk::14a1ceaf-1ce3-4740-a295-c5b54a4412db" providerId="AD" clId="Web-{D5858855-86A8-7F6A-9BE5-FF7E9BE988E8}" dt="2024-02-20T13:18:06.498" v="1" actId="20577"/>
          <ac:spMkLst>
            <pc:docMk/>
            <pc:sldMk cId="3320815258" sldId="469"/>
            <ac:spMk id="3" creationId="{B8487369-0795-3CA1-369B-37DB0F73D853}"/>
          </ac:spMkLst>
        </pc:spChg>
      </pc:sldChg>
    </pc:docChg>
  </pc:docChgLst>
  <pc:docChgLst>
    <pc:chgData name="Gamman, Georgina" userId="S::georgina.gamman@justice.gov.uk::ff9f7793-cea1-4164-b5cc-f176a046ae0d" providerId="AD" clId="Web-{299066B9-0046-024F-0DF1-E7C3F2112CE4}"/>
    <pc:docChg chg="modSld">
      <pc:chgData name="Gamman, Georgina" userId="S::georgina.gamman@justice.gov.uk::ff9f7793-cea1-4164-b5cc-f176a046ae0d" providerId="AD" clId="Web-{299066B9-0046-024F-0DF1-E7C3F2112CE4}" dt="2024-02-05T15:38:47.016" v="1"/>
      <pc:docMkLst>
        <pc:docMk/>
      </pc:docMkLst>
      <pc:sldChg chg="modSp">
        <pc:chgData name="Gamman, Georgina" userId="S::georgina.gamman@justice.gov.uk::ff9f7793-cea1-4164-b5cc-f176a046ae0d" providerId="AD" clId="Web-{299066B9-0046-024F-0DF1-E7C3F2112CE4}" dt="2024-02-05T15:38:47.016" v="1"/>
        <pc:sldMkLst>
          <pc:docMk/>
          <pc:sldMk cId="3705410327" sldId="462"/>
        </pc:sldMkLst>
        <pc:graphicFrameChg chg="mod modGraphic">
          <ac:chgData name="Gamman, Georgina" userId="S::georgina.gamman@justice.gov.uk::ff9f7793-cea1-4164-b5cc-f176a046ae0d" providerId="AD" clId="Web-{299066B9-0046-024F-0DF1-E7C3F2112CE4}" dt="2024-02-05T15:38:47.016" v="1"/>
          <ac:graphicFrameMkLst>
            <pc:docMk/>
            <pc:sldMk cId="3705410327" sldId="462"/>
            <ac:graphicFrameMk id="10" creationId="{B4842FC2-1755-3F95-1312-C5BC0E7E22A5}"/>
          </ac:graphicFrameMkLst>
        </pc:graphicFrameChg>
      </pc:sldChg>
    </pc:docChg>
  </pc:docChgLst>
  <pc:docChgLst>
    <pc:chgData name="Bird, Stuart (LAA)" userId="S::stuart.bird@justice.gov.uk::9937b5db-55d5-4239-9880-57a02db404f1" providerId="AD" clId="Web-{BDF73780-677F-4E5C-E3B1-32B1DE0EC8D2}"/>
    <pc:docChg chg="modSld">
      <pc:chgData name="Bird, Stuart (LAA)" userId="S::stuart.bird@justice.gov.uk::9937b5db-55d5-4239-9880-57a02db404f1" providerId="AD" clId="Web-{BDF73780-677F-4E5C-E3B1-32B1DE0EC8D2}" dt="2024-02-12T09:25:34.955" v="5"/>
      <pc:docMkLst>
        <pc:docMk/>
      </pc:docMkLst>
      <pc:sldChg chg="modSp">
        <pc:chgData name="Bird, Stuart (LAA)" userId="S::stuart.bird@justice.gov.uk::9937b5db-55d5-4239-9880-57a02db404f1" providerId="AD" clId="Web-{BDF73780-677F-4E5C-E3B1-32B1DE0EC8D2}" dt="2024-02-12T09:23:38.875" v="1" actId="20577"/>
        <pc:sldMkLst>
          <pc:docMk/>
          <pc:sldMk cId="2784688845" sldId="459"/>
        </pc:sldMkLst>
        <pc:spChg chg="mod">
          <ac:chgData name="Bird, Stuart (LAA)" userId="S::stuart.bird@justice.gov.uk::9937b5db-55d5-4239-9880-57a02db404f1" providerId="AD" clId="Web-{BDF73780-677F-4E5C-E3B1-32B1DE0EC8D2}" dt="2024-02-12T09:23:38.875" v="1" actId="20577"/>
          <ac:spMkLst>
            <pc:docMk/>
            <pc:sldMk cId="2784688845" sldId="459"/>
            <ac:spMk id="3" creationId="{63EC1320-71C0-2BA3-1E2E-FA1A3546DDBD}"/>
          </ac:spMkLst>
        </pc:spChg>
      </pc:sldChg>
      <pc:sldChg chg="modSp">
        <pc:chgData name="Bird, Stuart (LAA)" userId="S::stuart.bird@justice.gov.uk::9937b5db-55d5-4239-9880-57a02db404f1" providerId="AD" clId="Web-{BDF73780-677F-4E5C-E3B1-32B1DE0EC8D2}" dt="2024-02-12T09:24:12.782" v="4" actId="1076"/>
        <pc:sldMkLst>
          <pc:docMk/>
          <pc:sldMk cId="4117071138" sldId="461"/>
        </pc:sldMkLst>
        <pc:spChg chg="mod">
          <ac:chgData name="Bird, Stuart (LAA)" userId="S::stuart.bird@justice.gov.uk::9937b5db-55d5-4239-9880-57a02db404f1" providerId="AD" clId="Web-{BDF73780-677F-4E5C-E3B1-32B1DE0EC8D2}" dt="2024-02-12T09:24:12.782" v="4" actId="1076"/>
          <ac:spMkLst>
            <pc:docMk/>
            <pc:sldMk cId="4117071138" sldId="461"/>
            <ac:spMk id="2" creationId="{59F43471-DDF1-5BE0-4C39-80DD40ABC103}"/>
          </ac:spMkLst>
        </pc:spChg>
        <pc:spChg chg="mod">
          <ac:chgData name="Bird, Stuart (LAA)" userId="S::stuart.bird@justice.gov.uk::9937b5db-55d5-4239-9880-57a02db404f1" providerId="AD" clId="Web-{BDF73780-677F-4E5C-E3B1-32B1DE0EC8D2}" dt="2024-02-12T09:24:10.078" v="3" actId="20577"/>
          <ac:spMkLst>
            <pc:docMk/>
            <pc:sldMk cId="4117071138" sldId="461"/>
            <ac:spMk id="3" creationId="{63EC1320-71C0-2BA3-1E2E-FA1A3546DDBD}"/>
          </ac:spMkLst>
        </pc:spChg>
      </pc:sldChg>
      <pc:sldChg chg="modSp">
        <pc:chgData name="Bird, Stuart (LAA)" userId="S::stuart.bird@justice.gov.uk::9937b5db-55d5-4239-9880-57a02db404f1" providerId="AD" clId="Web-{BDF73780-677F-4E5C-E3B1-32B1DE0EC8D2}" dt="2024-02-12T09:25:34.955" v="5"/>
        <pc:sldMkLst>
          <pc:docMk/>
          <pc:sldMk cId="3705410327" sldId="462"/>
        </pc:sldMkLst>
        <pc:graphicFrameChg chg="modGraphic">
          <ac:chgData name="Bird, Stuart (LAA)" userId="S::stuart.bird@justice.gov.uk::9937b5db-55d5-4239-9880-57a02db404f1" providerId="AD" clId="Web-{BDF73780-677F-4E5C-E3B1-32B1DE0EC8D2}" dt="2024-02-12T09:25:34.955" v="5"/>
          <ac:graphicFrameMkLst>
            <pc:docMk/>
            <pc:sldMk cId="3705410327" sldId="462"/>
            <ac:graphicFrameMk id="10" creationId="{B4842FC2-1755-3F95-1312-C5BC0E7E22A5}"/>
          </ac:graphicFrameMkLst>
        </pc:graphicFrameChg>
      </pc:sldChg>
    </pc:docChg>
  </pc:docChgLst>
  <pc:docChgLst>
    <pc:chgData name="Bird, Stuart (LAA)" userId="S::stuart.bird@justice.gov.uk::9937b5db-55d5-4239-9880-57a02db404f1" providerId="AD" clId="Web-{2341A339-CF98-5535-7C87-2CDE141EF2B3}"/>
    <pc:docChg chg="modSld">
      <pc:chgData name="Bird, Stuart (LAA)" userId="S::stuart.bird@justice.gov.uk::9937b5db-55d5-4239-9880-57a02db404f1" providerId="AD" clId="Web-{2341A339-CF98-5535-7C87-2CDE141EF2B3}" dt="2024-01-23T12:28:38.040" v="50" actId="14100"/>
      <pc:docMkLst>
        <pc:docMk/>
      </pc:docMkLst>
      <pc:sldChg chg="modSp">
        <pc:chgData name="Bird, Stuart (LAA)" userId="S::stuart.bird@justice.gov.uk::9937b5db-55d5-4239-9880-57a02db404f1" providerId="AD" clId="Web-{2341A339-CF98-5535-7C87-2CDE141EF2B3}" dt="2024-01-23T12:23:43.846" v="4" actId="1076"/>
        <pc:sldMkLst>
          <pc:docMk/>
          <pc:sldMk cId="476102672" sldId="413"/>
        </pc:sldMkLst>
        <pc:spChg chg="mod">
          <ac:chgData name="Bird, Stuart (LAA)" userId="S::stuart.bird@justice.gov.uk::9937b5db-55d5-4239-9880-57a02db404f1" providerId="AD" clId="Web-{2341A339-CF98-5535-7C87-2CDE141EF2B3}" dt="2024-01-23T12:23:37.580" v="3" actId="1076"/>
          <ac:spMkLst>
            <pc:docMk/>
            <pc:sldMk cId="476102672" sldId="413"/>
            <ac:spMk id="3" creationId="{3930E56F-4FE7-EF65-B2FC-79C4A5604B79}"/>
          </ac:spMkLst>
        </pc:spChg>
        <pc:spChg chg="mod">
          <ac:chgData name="Bird, Stuart (LAA)" userId="S::stuart.bird@justice.gov.uk::9937b5db-55d5-4239-9880-57a02db404f1" providerId="AD" clId="Web-{2341A339-CF98-5535-7C87-2CDE141EF2B3}" dt="2024-01-23T12:23:43.846" v="4" actId="1076"/>
          <ac:spMkLst>
            <pc:docMk/>
            <pc:sldMk cId="476102672" sldId="413"/>
            <ac:spMk id="7" creationId="{CDE7E446-A449-10CA-4E8C-34FADF745F3F}"/>
          </ac:spMkLst>
        </pc:spChg>
      </pc:sldChg>
      <pc:sldChg chg="modSp">
        <pc:chgData name="Bird, Stuart (LAA)" userId="S::stuart.bird@justice.gov.uk::9937b5db-55d5-4239-9880-57a02db404f1" providerId="AD" clId="Web-{2341A339-CF98-5535-7C87-2CDE141EF2B3}" dt="2024-01-23T12:26:24.787" v="31" actId="1076"/>
        <pc:sldMkLst>
          <pc:docMk/>
          <pc:sldMk cId="769145823" sldId="422"/>
        </pc:sldMkLst>
        <pc:spChg chg="mod">
          <ac:chgData name="Bird, Stuart (LAA)" userId="S::stuart.bird@justice.gov.uk::9937b5db-55d5-4239-9880-57a02db404f1" providerId="AD" clId="Web-{2341A339-CF98-5535-7C87-2CDE141EF2B3}" dt="2024-01-23T12:26:12.896" v="30" actId="20577"/>
          <ac:spMkLst>
            <pc:docMk/>
            <pc:sldMk cId="769145823" sldId="422"/>
            <ac:spMk id="6" creationId="{5AFF1A4C-7859-48A9-880A-1DBADA8B8E6B}"/>
          </ac:spMkLst>
        </pc:spChg>
        <pc:spChg chg="mod">
          <ac:chgData name="Bird, Stuart (LAA)" userId="S::stuart.bird@justice.gov.uk::9937b5db-55d5-4239-9880-57a02db404f1" providerId="AD" clId="Web-{2341A339-CF98-5535-7C87-2CDE141EF2B3}" dt="2024-01-23T12:26:24.787" v="31" actId="1076"/>
          <ac:spMkLst>
            <pc:docMk/>
            <pc:sldMk cId="769145823" sldId="422"/>
            <ac:spMk id="8" creationId="{0E89F9C0-9F7D-DF2F-5736-45EB6F2E797F}"/>
          </ac:spMkLst>
        </pc:spChg>
      </pc:sldChg>
      <pc:sldChg chg="modSp">
        <pc:chgData name="Bird, Stuart (LAA)" userId="S::stuart.bird@justice.gov.uk::9937b5db-55d5-4239-9880-57a02db404f1" providerId="AD" clId="Web-{2341A339-CF98-5535-7C87-2CDE141EF2B3}" dt="2024-01-23T12:26:44.881" v="34" actId="1076"/>
        <pc:sldMkLst>
          <pc:docMk/>
          <pc:sldMk cId="3838872559" sldId="427"/>
        </pc:sldMkLst>
        <pc:spChg chg="mod">
          <ac:chgData name="Bird, Stuart (LAA)" userId="S::stuart.bird@justice.gov.uk::9937b5db-55d5-4239-9880-57a02db404f1" providerId="AD" clId="Web-{2341A339-CF98-5535-7C87-2CDE141EF2B3}" dt="2024-01-23T12:26:44.881" v="34" actId="1076"/>
          <ac:spMkLst>
            <pc:docMk/>
            <pc:sldMk cId="3838872559" sldId="427"/>
            <ac:spMk id="7" creationId="{571D4E81-753F-8A1D-580C-BDB791E34FE4}"/>
          </ac:spMkLst>
        </pc:spChg>
        <pc:spChg chg="mod ord">
          <ac:chgData name="Bird, Stuart (LAA)" userId="S::stuart.bird@justice.gov.uk::9937b5db-55d5-4239-9880-57a02db404f1" providerId="AD" clId="Web-{2341A339-CF98-5535-7C87-2CDE141EF2B3}" dt="2024-01-23T12:26:35.943" v="33"/>
          <ac:spMkLst>
            <pc:docMk/>
            <pc:sldMk cId="3838872559" sldId="427"/>
            <ac:spMk id="13" creationId="{5564B5D8-B286-8877-967A-D336BBBBFBAF}"/>
          </ac:spMkLst>
        </pc:spChg>
      </pc:sldChg>
      <pc:sldChg chg="modSp">
        <pc:chgData name="Bird, Stuart (LAA)" userId="S::stuart.bird@justice.gov.uk::9937b5db-55d5-4239-9880-57a02db404f1" providerId="AD" clId="Web-{2341A339-CF98-5535-7C87-2CDE141EF2B3}" dt="2024-01-23T12:27:28.304" v="37" actId="1076"/>
        <pc:sldMkLst>
          <pc:docMk/>
          <pc:sldMk cId="1234285215" sldId="429"/>
        </pc:sldMkLst>
        <pc:spChg chg="mod">
          <ac:chgData name="Bird, Stuart (LAA)" userId="S::stuart.bird@justice.gov.uk::9937b5db-55d5-4239-9880-57a02db404f1" providerId="AD" clId="Web-{2341A339-CF98-5535-7C87-2CDE141EF2B3}" dt="2024-01-23T12:27:28.304" v="37" actId="1076"/>
          <ac:spMkLst>
            <pc:docMk/>
            <pc:sldMk cId="1234285215" sldId="429"/>
            <ac:spMk id="2" creationId="{4CEC308E-7E8A-A286-20FA-31C511231A60}"/>
          </ac:spMkLst>
        </pc:spChg>
      </pc:sldChg>
      <pc:sldChg chg="addSp delSp modSp">
        <pc:chgData name="Bird, Stuart (LAA)" userId="S::stuart.bird@justice.gov.uk::9937b5db-55d5-4239-9880-57a02db404f1" providerId="AD" clId="Web-{2341A339-CF98-5535-7C87-2CDE141EF2B3}" dt="2024-01-23T12:25:58.005" v="27"/>
        <pc:sldMkLst>
          <pc:docMk/>
          <pc:sldMk cId="3082343425" sldId="436"/>
        </pc:sldMkLst>
        <pc:spChg chg="add del mod">
          <ac:chgData name="Bird, Stuart (LAA)" userId="S::stuart.bird@justice.gov.uk::9937b5db-55d5-4239-9880-57a02db404f1" providerId="AD" clId="Web-{2341A339-CF98-5535-7C87-2CDE141EF2B3}" dt="2024-01-23T12:24:53.816" v="14"/>
          <ac:spMkLst>
            <pc:docMk/>
            <pc:sldMk cId="3082343425" sldId="436"/>
            <ac:spMk id="3" creationId="{C5A1B4C0-42FE-3B29-124D-B20491D91739}"/>
          </ac:spMkLst>
        </pc:spChg>
        <pc:spChg chg="mod">
          <ac:chgData name="Bird, Stuart (LAA)" userId="S::stuart.bird@justice.gov.uk::9937b5db-55d5-4239-9880-57a02db404f1" providerId="AD" clId="Web-{2341A339-CF98-5535-7C87-2CDE141EF2B3}" dt="2024-01-23T12:25:21.395" v="23" actId="20577"/>
          <ac:spMkLst>
            <pc:docMk/>
            <pc:sldMk cId="3082343425" sldId="436"/>
            <ac:spMk id="6" creationId="{8C4942FF-7C09-1BA6-92A7-55A807E07B63}"/>
          </ac:spMkLst>
        </pc:spChg>
        <pc:spChg chg="del mod">
          <ac:chgData name="Bird, Stuart (LAA)" userId="S::stuart.bird@justice.gov.uk::9937b5db-55d5-4239-9880-57a02db404f1" providerId="AD" clId="Web-{2341A339-CF98-5535-7C87-2CDE141EF2B3}" dt="2024-01-23T12:24:27.769" v="9"/>
          <ac:spMkLst>
            <pc:docMk/>
            <pc:sldMk cId="3082343425" sldId="436"/>
            <ac:spMk id="9" creationId="{E784DBE5-8B0B-A5F5-0F39-2AB48D13F891}"/>
          </ac:spMkLst>
        </pc:spChg>
        <pc:spChg chg="add mod ord">
          <ac:chgData name="Bird, Stuart (LAA)" userId="S::stuart.bird@justice.gov.uk::9937b5db-55d5-4239-9880-57a02db404f1" providerId="AD" clId="Web-{2341A339-CF98-5535-7C87-2CDE141EF2B3}" dt="2024-01-23T12:25:58.005" v="27"/>
          <ac:spMkLst>
            <pc:docMk/>
            <pc:sldMk cId="3082343425" sldId="436"/>
            <ac:spMk id="10" creationId="{41B9C86A-9C34-4D0C-51C2-CB664DCF7E6E}"/>
          </ac:spMkLst>
        </pc:spChg>
      </pc:sldChg>
      <pc:sldChg chg="modSp">
        <pc:chgData name="Bird, Stuart (LAA)" userId="S::stuart.bird@justice.gov.uk::9937b5db-55d5-4239-9880-57a02db404f1" providerId="AD" clId="Web-{2341A339-CF98-5535-7C87-2CDE141EF2B3}" dt="2024-01-23T12:28:10.024" v="42" actId="14100"/>
        <pc:sldMkLst>
          <pc:docMk/>
          <pc:sldMk cId="2183438103" sldId="459"/>
        </pc:sldMkLst>
        <pc:spChg chg="mod">
          <ac:chgData name="Bird, Stuart (LAA)" userId="S::stuart.bird@justice.gov.uk::9937b5db-55d5-4239-9880-57a02db404f1" providerId="AD" clId="Web-{2341A339-CF98-5535-7C87-2CDE141EF2B3}" dt="2024-01-23T12:28:10.024" v="42" actId="14100"/>
          <ac:spMkLst>
            <pc:docMk/>
            <pc:sldMk cId="2183438103" sldId="459"/>
            <ac:spMk id="2" creationId="{59F43471-DDF1-5BE0-4C39-80DD40ABC103}"/>
          </ac:spMkLst>
        </pc:spChg>
      </pc:sldChg>
      <pc:sldChg chg="modSp">
        <pc:chgData name="Bird, Stuart (LAA)" userId="S::stuart.bird@justice.gov.uk::9937b5db-55d5-4239-9880-57a02db404f1" providerId="AD" clId="Web-{2341A339-CF98-5535-7C87-2CDE141EF2B3}" dt="2024-01-23T12:28:38.040" v="50" actId="14100"/>
        <pc:sldMkLst>
          <pc:docMk/>
          <pc:sldMk cId="856952692" sldId="460"/>
        </pc:sldMkLst>
        <pc:spChg chg="mod">
          <ac:chgData name="Bird, Stuart (LAA)" userId="S::stuart.bird@justice.gov.uk::9937b5db-55d5-4239-9880-57a02db404f1" providerId="AD" clId="Web-{2341A339-CF98-5535-7C87-2CDE141EF2B3}" dt="2024-01-23T12:28:29.008" v="45" actId="20577"/>
          <ac:spMkLst>
            <pc:docMk/>
            <pc:sldMk cId="856952692" sldId="460"/>
            <ac:spMk id="3" creationId="{63EC1320-71C0-2BA3-1E2E-FA1A3546DDBD}"/>
          </ac:spMkLst>
        </pc:spChg>
        <pc:spChg chg="mod">
          <ac:chgData name="Bird, Stuart (LAA)" userId="S::stuart.bird@justice.gov.uk::9937b5db-55d5-4239-9880-57a02db404f1" providerId="AD" clId="Web-{2341A339-CF98-5535-7C87-2CDE141EF2B3}" dt="2024-01-23T12:28:38.040" v="50" actId="14100"/>
          <ac:spMkLst>
            <pc:docMk/>
            <pc:sldMk cId="856952692" sldId="460"/>
            <ac:spMk id="7" creationId="{7A0BA35D-0E8D-72C7-FE34-F9136011D3CD}"/>
          </ac:spMkLst>
        </pc:spChg>
      </pc:sldChg>
      <pc:sldChg chg="modSp">
        <pc:chgData name="Bird, Stuart (LAA)" userId="S::stuart.bird@justice.gov.uk::9937b5db-55d5-4239-9880-57a02db404f1" providerId="AD" clId="Web-{2341A339-CF98-5535-7C87-2CDE141EF2B3}" dt="2024-01-23T12:28:00.664" v="41" actId="1076"/>
        <pc:sldMkLst>
          <pc:docMk/>
          <pc:sldMk cId="3789240635" sldId="461"/>
        </pc:sldMkLst>
        <pc:spChg chg="mod">
          <ac:chgData name="Bird, Stuart (LAA)" userId="S::stuart.bird@justice.gov.uk::9937b5db-55d5-4239-9880-57a02db404f1" providerId="AD" clId="Web-{2341A339-CF98-5535-7C87-2CDE141EF2B3}" dt="2024-01-23T12:28:00.664" v="41" actId="1076"/>
          <ac:spMkLst>
            <pc:docMk/>
            <pc:sldMk cId="3789240635" sldId="461"/>
            <ac:spMk id="2" creationId="{59F43471-DDF1-5BE0-4C39-80DD40ABC103}"/>
          </ac:spMkLst>
        </pc:spChg>
      </pc:sldChg>
    </pc:docChg>
  </pc:docChgLst>
  <pc:docChgLst>
    <pc:chgData name="Bird, Stuart (LAA)" userId="S::stuart.bird@justice.gov.uk::9937b5db-55d5-4239-9880-57a02db404f1" providerId="AD" clId="Web-{9E22AD48-AB32-BBBB-1164-FF145BCBE4DD}"/>
    <pc:docChg chg="modSld">
      <pc:chgData name="Bird, Stuart (LAA)" userId="S::stuart.bird@justice.gov.uk::9937b5db-55d5-4239-9880-57a02db404f1" providerId="AD" clId="Web-{9E22AD48-AB32-BBBB-1164-FF145BCBE4DD}" dt="2024-01-30T16:29:23.790" v="140" actId="20577"/>
      <pc:docMkLst>
        <pc:docMk/>
      </pc:docMkLst>
      <pc:sldChg chg="modSp">
        <pc:chgData name="Bird, Stuart (LAA)" userId="S::stuart.bird@justice.gov.uk::9937b5db-55d5-4239-9880-57a02db404f1" providerId="AD" clId="Web-{9E22AD48-AB32-BBBB-1164-FF145BCBE4DD}" dt="2024-01-30T16:27:19.319" v="128" actId="20577"/>
        <pc:sldMkLst>
          <pc:docMk/>
          <pc:sldMk cId="851387291" sldId="446"/>
        </pc:sldMkLst>
        <pc:spChg chg="mod">
          <ac:chgData name="Bird, Stuart (LAA)" userId="S::stuart.bird@justice.gov.uk::9937b5db-55d5-4239-9880-57a02db404f1" providerId="AD" clId="Web-{9E22AD48-AB32-BBBB-1164-FF145BCBE4DD}" dt="2024-01-30T16:24:44.269" v="100" actId="20577"/>
          <ac:spMkLst>
            <pc:docMk/>
            <pc:sldMk cId="851387291" sldId="446"/>
            <ac:spMk id="2" creationId="{98626225-500E-59FC-3A65-86B1005AB819}"/>
          </ac:spMkLst>
        </pc:spChg>
        <pc:spChg chg="mod">
          <ac:chgData name="Bird, Stuart (LAA)" userId="S::stuart.bird@justice.gov.uk::9937b5db-55d5-4239-9880-57a02db404f1" providerId="AD" clId="Web-{9E22AD48-AB32-BBBB-1164-FF145BCBE4DD}" dt="2024-01-30T16:27:19.319" v="128" actId="20577"/>
          <ac:spMkLst>
            <pc:docMk/>
            <pc:sldMk cId="851387291" sldId="446"/>
            <ac:spMk id="3" creationId="{12053257-6434-36FF-7B62-1D2E419146DC}"/>
          </ac:spMkLst>
        </pc:spChg>
      </pc:sldChg>
      <pc:sldChg chg="modSp">
        <pc:chgData name="Bird, Stuart (LAA)" userId="S::stuart.bird@justice.gov.uk::9937b5db-55d5-4239-9880-57a02db404f1" providerId="AD" clId="Web-{9E22AD48-AB32-BBBB-1164-FF145BCBE4DD}" dt="2024-01-30T16:18:34.200" v="65" actId="20577"/>
        <pc:sldMkLst>
          <pc:docMk/>
          <pc:sldMk cId="2784688845" sldId="459"/>
        </pc:sldMkLst>
        <pc:spChg chg="mod">
          <ac:chgData name="Bird, Stuart (LAA)" userId="S::stuart.bird@justice.gov.uk::9937b5db-55d5-4239-9880-57a02db404f1" providerId="AD" clId="Web-{9E22AD48-AB32-BBBB-1164-FF145BCBE4DD}" dt="2024-01-30T16:18:34.200" v="65" actId="20577"/>
          <ac:spMkLst>
            <pc:docMk/>
            <pc:sldMk cId="2784688845" sldId="459"/>
            <ac:spMk id="7" creationId="{546B4506-EE40-608F-4037-BDED6664D172}"/>
          </ac:spMkLst>
        </pc:spChg>
        <pc:picChg chg="mod">
          <ac:chgData name="Bird, Stuart (LAA)" userId="S::stuart.bird@justice.gov.uk::9937b5db-55d5-4239-9880-57a02db404f1" providerId="AD" clId="Web-{9E22AD48-AB32-BBBB-1164-FF145BCBE4DD}" dt="2024-01-30T16:18:28.387" v="64" actId="1076"/>
          <ac:picMkLst>
            <pc:docMk/>
            <pc:sldMk cId="2784688845" sldId="459"/>
            <ac:picMk id="8" creationId="{3E4AAB95-5D8A-B269-2428-3C7A9811CE65}"/>
          </ac:picMkLst>
        </pc:picChg>
      </pc:sldChg>
      <pc:sldChg chg="modSp">
        <pc:chgData name="Bird, Stuart (LAA)" userId="S::stuart.bird@justice.gov.uk::9937b5db-55d5-4239-9880-57a02db404f1" providerId="AD" clId="Web-{9E22AD48-AB32-BBBB-1164-FF145BCBE4DD}" dt="2024-01-30T16:28:06.539" v="129" actId="20577"/>
        <pc:sldMkLst>
          <pc:docMk/>
          <pc:sldMk cId="856952692" sldId="460"/>
        </pc:sldMkLst>
        <pc:spChg chg="mod">
          <ac:chgData name="Bird, Stuart (LAA)" userId="S::stuart.bird@justice.gov.uk::9937b5db-55d5-4239-9880-57a02db404f1" providerId="AD" clId="Web-{9E22AD48-AB32-BBBB-1164-FF145BCBE4DD}" dt="2024-01-30T16:17:49.168" v="58" actId="1076"/>
          <ac:spMkLst>
            <pc:docMk/>
            <pc:sldMk cId="856952692" sldId="460"/>
            <ac:spMk id="2" creationId="{59F43471-DDF1-5BE0-4C39-80DD40ABC103}"/>
          </ac:spMkLst>
        </pc:spChg>
        <pc:spChg chg="mod">
          <ac:chgData name="Bird, Stuart (LAA)" userId="S::stuart.bird@justice.gov.uk::9937b5db-55d5-4239-9880-57a02db404f1" providerId="AD" clId="Web-{9E22AD48-AB32-BBBB-1164-FF145BCBE4DD}" dt="2024-01-30T16:18:06.575" v="63" actId="20577"/>
          <ac:spMkLst>
            <pc:docMk/>
            <pc:sldMk cId="856952692" sldId="460"/>
            <ac:spMk id="3" creationId="{63EC1320-71C0-2BA3-1E2E-FA1A3546DDBD}"/>
          </ac:spMkLst>
        </pc:spChg>
        <pc:spChg chg="mod">
          <ac:chgData name="Bird, Stuart (LAA)" userId="S::stuart.bird@justice.gov.uk::9937b5db-55d5-4239-9880-57a02db404f1" providerId="AD" clId="Web-{9E22AD48-AB32-BBBB-1164-FF145BCBE4DD}" dt="2024-01-30T16:28:06.539" v="129" actId="20577"/>
          <ac:spMkLst>
            <pc:docMk/>
            <pc:sldMk cId="856952692" sldId="460"/>
            <ac:spMk id="7" creationId="{7A0BA35D-0E8D-72C7-FE34-F9136011D3CD}"/>
          </ac:spMkLst>
        </pc:spChg>
      </pc:sldChg>
      <pc:sldChg chg="modSp">
        <pc:chgData name="Bird, Stuart (LAA)" userId="S::stuart.bird@justice.gov.uk::9937b5db-55d5-4239-9880-57a02db404f1" providerId="AD" clId="Web-{9E22AD48-AB32-BBBB-1164-FF145BCBE4DD}" dt="2024-01-30T16:28:24.570" v="130" actId="20577"/>
        <pc:sldMkLst>
          <pc:docMk/>
          <pc:sldMk cId="1169947196" sldId="463"/>
        </pc:sldMkLst>
        <pc:spChg chg="mod">
          <ac:chgData name="Bird, Stuart (LAA)" userId="S::stuart.bird@justice.gov.uk::9937b5db-55d5-4239-9880-57a02db404f1" providerId="AD" clId="Web-{9E22AD48-AB32-BBBB-1164-FF145BCBE4DD}" dt="2024-01-30T16:28:24.570" v="130" actId="20577"/>
          <ac:spMkLst>
            <pc:docMk/>
            <pc:sldMk cId="1169947196" sldId="463"/>
            <ac:spMk id="3" creationId="{63EC1320-71C0-2BA3-1E2E-FA1A3546DDBD}"/>
          </ac:spMkLst>
        </pc:spChg>
        <pc:spChg chg="mod">
          <ac:chgData name="Bird, Stuart (LAA)" userId="S::stuart.bird@justice.gov.uk::9937b5db-55d5-4239-9880-57a02db404f1" providerId="AD" clId="Web-{9E22AD48-AB32-BBBB-1164-FF145BCBE4DD}" dt="2024-01-30T16:16:06.822" v="26" actId="20577"/>
          <ac:spMkLst>
            <pc:docMk/>
            <pc:sldMk cId="1169947196" sldId="463"/>
            <ac:spMk id="6" creationId="{E1AC0D3D-53AA-6FC0-132C-EB5375744DAA}"/>
          </ac:spMkLst>
        </pc:spChg>
      </pc:sldChg>
      <pc:sldChg chg="modSp">
        <pc:chgData name="Bird, Stuart (LAA)" userId="S::stuart.bird@justice.gov.uk::9937b5db-55d5-4239-9880-57a02db404f1" providerId="AD" clId="Web-{9E22AD48-AB32-BBBB-1164-FF145BCBE4DD}" dt="2024-01-30T16:29:11.290" v="134" actId="20577"/>
        <pc:sldMkLst>
          <pc:docMk/>
          <pc:sldMk cId="1294915699" sldId="464"/>
        </pc:sldMkLst>
        <pc:spChg chg="mod">
          <ac:chgData name="Bird, Stuart (LAA)" userId="S::stuart.bird@justice.gov.uk::9937b5db-55d5-4239-9880-57a02db404f1" providerId="AD" clId="Web-{9E22AD48-AB32-BBBB-1164-FF145BCBE4DD}" dt="2024-01-30T16:15:54.510" v="25" actId="20577"/>
          <ac:spMkLst>
            <pc:docMk/>
            <pc:sldMk cId="1294915699" sldId="464"/>
            <ac:spMk id="3" creationId="{63EC1320-71C0-2BA3-1E2E-FA1A3546DDBD}"/>
          </ac:spMkLst>
        </pc:spChg>
        <pc:spChg chg="mod">
          <ac:chgData name="Bird, Stuart (LAA)" userId="S::stuart.bird@justice.gov.uk::9937b5db-55d5-4239-9880-57a02db404f1" providerId="AD" clId="Web-{9E22AD48-AB32-BBBB-1164-FF145BCBE4DD}" dt="2024-01-30T16:29:11.290" v="134" actId="20577"/>
          <ac:spMkLst>
            <pc:docMk/>
            <pc:sldMk cId="1294915699" sldId="464"/>
            <ac:spMk id="7" creationId="{111ECCB2-1AD9-2C31-D272-EAD78EBB9A28}"/>
          </ac:spMkLst>
        </pc:spChg>
      </pc:sldChg>
      <pc:sldChg chg="modSp">
        <pc:chgData name="Bird, Stuart (LAA)" userId="S::stuart.bird@justice.gov.uk::9937b5db-55d5-4239-9880-57a02db404f1" providerId="AD" clId="Web-{9E22AD48-AB32-BBBB-1164-FF145BCBE4DD}" dt="2024-01-30T16:29:23.790" v="140" actId="20577"/>
        <pc:sldMkLst>
          <pc:docMk/>
          <pc:sldMk cId="1396597334" sldId="465"/>
        </pc:sldMkLst>
        <pc:spChg chg="mod">
          <ac:chgData name="Bird, Stuart (LAA)" userId="S::stuart.bird@justice.gov.uk::9937b5db-55d5-4239-9880-57a02db404f1" providerId="AD" clId="Web-{9E22AD48-AB32-BBBB-1164-FF145BCBE4DD}" dt="2024-01-30T16:14:24.946" v="5" actId="20577"/>
          <ac:spMkLst>
            <pc:docMk/>
            <pc:sldMk cId="1396597334" sldId="465"/>
            <ac:spMk id="3" creationId="{63EC1320-71C0-2BA3-1E2E-FA1A3546DDBD}"/>
          </ac:spMkLst>
        </pc:spChg>
        <pc:spChg chg="mod">
          <ac:chgData name="Bird, Stuart (LAA)" userId="S::stuart.bird@justice.gov.uk::9937b5db-55d5-4239-9880-57a02db404f1" providerId="AD" clId="Web-{9E22AD48-AB32-BBBB-1164-FF145BCBE4DD}" dt="2024-01-30T16:29:23.790" v="140" actId="20577"/>
          <ac:spMkLst>
            <pc:docMk/>
            <pc:sldMk cId="1396597334" sldId="465"/>
            <ac:spMk id="7" creationId="{B79B2BC9-86D3-248E-CAD1-8F811B7D13EC}"/>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hyperlink" Target="https://legalaidlearning.justice.gov.uk/course/view.php?id=202" TargetMode="External"/><Relationship Id="rId7" Type="http://schemas.openxmlformats.org/officeDocument/2006/relationships/hyperlink" Target="https://legalaidlearning.justice.gov.uk/course/view.php?id=185" TargetMode="External"/><Relationship Id="rId2" Type="http://schemas.openxmlformats.org/officeDocument/2006/relationships/hyperlink" Target="https://legalaidlearning.justice.gov.uk/totara/catalog/index.php?catalog_cat_browse=395&amp;amp;catalog_cat_panel=761&amp;amp;orderbykey=text&amp;amp;itemstyle=narrow" TargetMode="External"/><Relationship Id="rId1" Type="http://schemas.openxmlformats.org/officeDocument/2006/relationships/hyperlink" Target="https://legalaidlearning.justice.gov.uk/" TargetMode="External"/><Relationship Id="rId6" Type="http://schemas.openxmlformats.org/officeDocument/2006/relationships/hyperlink" Target="https://legalaidlearning.justice.gov.uk/course/view.php?id=188" TargetMode="External"/><Relationship Id="rId5" Type="http://schemas.openxmlformats.org/officeDocument/2006/relationships/hyperlink" Target="https://legalaidlearning.justice.gov.uk/course/view.php?id=187" TargetMode="External"/><Relationship Id="rId4" Type="http://schemas.openxmlformats.org/officeDocument/2006/relationships/hyperlink" Target="https://legalaidlearning.justice.gov.uk/course/view.php?id=190"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legalaidlearning.justice.gov.uk/course/view.php?id=190" TargetMode="External"/><Relationship Id="rId7" Type="http://schemas.openxmlformats.org/officeDocument/2006/relationships/hyperlink" Target="https://legalaidlearning.justice.gov.uk/" TargetMode="External"/><Relationship Id="rId2" Type="http://schemas.openxmlformats.org/officeDocument/2006/relationships/hyperlink" Target="https://legalaidlearning.justice.gov.uk/course/view.php?id=202" TargetMode="External"/><Relationship Id="rId1" Type="http://schemas.openxmlformats.org/officeDocument/2006/relationships/hyperlink" Target="https://legalaidlearning.justice.gov.uk/totara/catalog/index.php?catalog_cat_browse=395&amp;amp;catalog_cat_panel=761&amp;amp;orderbykey=text&amp;amp;itemstyle=narrow" TargetMode="External"/><Relationship Id="rId6" Type="http://schemas.openxmlformats.org/officeDocument/2006/relationships/hyperlink" Target="https://legalaidlearning.justice.gov.uk/course/view.php?id=185" TargetMode="External"/><Relationship Id="rId5" Type="http://schemas.openxmlformats.org/officeDocument/2006/relationships/hyperlink" Target="https://legalaidlearning.justice.gov.uk/course/view.php?id=188" TargetMode="External"/><Relationship Id="rId4" Type="http://schemas.openxmlformats.org/officeDocument/2006/relationships/hyperlink" Target="https://legalaidlearning.justice.gov.uk/course/view.php?id=187"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72BB69-779C-4E92-8A9B-EF5EF705EDE1}"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GB"/>
        </a:p>
      </dgm:t>
    </dgm:pt>
    <dgm:pt modelId="{B35C3339-A81B-4400-A810-D0D06B9429A3}">
      <dgm:prSet custT="1"/>
      <dgm:spPr/>
      <dgm:t>
        <a:bodyPr/>
        <a:lstStyle/>
        <a:p>
          <a:pPr rtl="0"/>
          <a:r>
            <a:rPr lang="en-GB" sz="1800" b="1"/>
            <a:t>CCMS Quick Guides</a:t>
          </a:r>
          <a:r>
            <a:rPr lang="en-GB" sz="1800" b="1">
              <a:latin typeface="Arial"/>
            </a:rPr>
            <a:t> </a:t>
          </a:r>
          <a:endParaRPr lang="en-GB" sz="1800" b="1"/>
        </a:p>
      </dgm:t>
    </dgm:pt>
    <dgm:pt modelId="{14AFA1E7-DC38-4BA2-BFED-94E410CCC78D}" type="parTrans" cxnId="{875A834E-3BD3-4B69-B7BB-3FEE3956EFF0}">
      <dgm:prSet/>
      <dgm:spPr/>
      <dgm:t>
        <a:bodyPr/>
        <a:lstStyle/>
        <a:p>
          <a:endParaRPr lang="en-GB">
            <a:solidFill>
              <a:schemeClr val="tx1"/>
            </a:solidFill>
          </a:endParaRPr>
        </a:p>
      </dgm:t>
    </dgm:pt>
    <dgm:pt modelId="{6C08E329-DE9B-401D-AFAD-9812E1A888E7}" type="sibTrans" cxnId="{875A834E-3BD3-4B69-B7BB-3FEE3956EFF0}">
      <dgm:prSet/>
      <dgm:spPr/>
      <dgm:t>
        <a:bodyPr/>
        <a:lstStyle/>
        <a:p>
          <a:endParaRPr lang="en-GB">
            <a:solidFill>
              <a:schemeClr val="tx1"/>
            </a:solidFill>
          </a:endParaRPr>
        </a:p>
      </dgm:t>
    </dgm:pt>
    <dgm:pt modelId="{E3A48D2C-87CF-4510-AA19-2734DF77E047}">
      <dgm:prSet custT="1"/>
      <dgm:spPr/>
      <dgm:t>
        <a:bodyPr/>
        <a:lstStyle/>
        <a:p>
          <a:r>
            <a:rPr lang="en-GB" sz="1800" b="1"/>
            <a:t>CCMS Online Training</a:t>
          </a:r>
        </a:p>
      </dgm:t>
    </dgm:pt>
    <dgm:pt modelId="{F08D27C8-CF13-4DDB-AE4D-E3455E5B2DEA}" type="parTrans" cxnId="{B64D5475-0514-49B2-A875-C941ED419B85}">
      <dgm:prSet/>
      <dgm:spPr/>
      <dgm:t>
        <a:bodyPr/>
        <a:lstStyle/>
        <a:p>
          <a:endParaRPr lang="en-GB">
            <a:solidFill>
              <a:schemeClr val="tx1"/>
            </a:solidFill>
          </a:endParaRPr>
        </a:p>
      </dgm:t>
    </dgm:pt>
    <dgm:pt modelId="{4773C5DF-AFED-4289-B3A3-085565DDC628}" type="sibTrans" cxnId="{B64D5475-0514-49B2-A875-C941ED419B85}">
      <dgm:prSet/>
      <dgm:spPr/>
      <dgm:t>
        <a:bodyPr/>
        <a:lstStyle/>
        <a:p>
          <a:endParaRPr lang="en-GB">
            <a:solidFill>
              <a:schemeClr val="tx1"/>
            </a:solidFill>
          </a:endParaRPr>
        </a:p>
      </dgm:t>
    </dgm:pt>
    <dgm:pt modelId="{4FF9991D-4474-498A-A74B-32475B5B3E8F}">
      <dgm:prSet custT="1"/>
      <dgm:spPr/>
      <dgm:t>
        <a:bodyPr/>
        <a:lstStyle/>
        <a:p>
          <a:r>
            <a:rPr lang="en-GB" sz="1800" b="1"/>
            <a:t>Online Support Webchat</a:t>
          </a:r>
        </a:p>
      </dgm:t>
    </dgm:pt>
    <dgm:pt modelId="{7BB3D060-DF92-4C81-8A00-A6902184DB46}" type="parTrans" cxnId="{8C598C6B-5EB6-48E3-8FA3-E115F7BF233B}">
      <dgm:prSet/>
      <dgm:spPr/>
      <dgm:t>
        <a:bodyPr/>
        <a:lstStyle/>
        <a:p>
          <a:endParaRPr lang="en-GB">
            <a:solidFill>
              <a:schemeClr val="tx1"/>
            </a:solidFill>
          </a:endParaRPr>
        </a:p>
      </dgm:t>
    </dgm:pt>
    <dgm:pt modelId="{9D06D4CA-519E-49D8-AF73-1CDA1C1C4C9D}" type="sibTrans" cxnId="{8C598C6B-5EB6-48E3-8FA3-E115F7BF233B}">
      <dgm:prSet/>
      <dgm:spPr/>
      <dgm:t>
        <a:bodyPr/>
        <a:lstStyle/>
        <a:p>
          <a:endParaRPr lang="en-GB">
            <a:solidFill>
              <a:schemeClr val="tx1"/>
            </a:solidFill>
          </a:endParaRPr>
        </a:p>
      </dgm:t>
    </dgm:pt>
    <dgm:pt modelId="{E3D3CAF0-9275-4665-8A09-F921D8210FA7}">
      <dgm:prSet custT="1"/>
      <dgm:spPr/>
      <dgm:t>
        <a:bodyPr/>
        <a:lstStyle/>
        <a:p>
          <a:r>
            <a:rPr lang="en-GB" sz="1800" b="0"/>
            <a:t>Use Webchat for help with IT system issues</a:t>
          </a:r>
          <a:endParaRPr lang="en-GB" sz="1800"/>
        </a:p>
      </dgm:t>
    </dgm:pt>
    <dgm:pt modelId="{D400898B-3491-4E24-8D88-87A0C6592076}" type="parTrans" cxnId="{743D7006-819D-4607-B793-8F0BA6843E08}">
      <dgm:prSet/>
      <dgm:spPr/>
      <dgm:t>
        <a:bodyPr/>
        <a:lstStyle/>
        <a:p>
          <a:endParaRPr lang="en-GB">
            <a:solidFill>
              <a:schemeClr val="tx1"/>
            </a:solidFill>
          </a:endParaRPr>
        </a:p>
      </dgm:t>
    </dgm:pt>
    <dgm:pt modelId="{2ED1BAF0-E8E7-4B77-822B-45D73CBFAD7D}" type="sibTrans" cxnId="{743D7006-819D-4607-B793-8F0BA6843E08}">
      <dgm:prSet/>
      <dgm:spPr/>
      <dgm:t>
        <a:bodyPr/>
        <a:lstStyle/>
        <a:p>
          <a:endParaRPr lang="en-GB">
            <a:solidFill>
              <a:schemeClr val="tx1"/>
            </a:solidFill>
          </a:endParaRPr>
        </a:p>
      </dgm:t>
    </dgm:pt>
    <dgm:pt modelId="{817C6758-BB3C-4238-AEC6-C294BC4D0C2F}">
      <dgm:prSet custT="1"/>
      <dgm:spPr/>
      <dgm:t>
        <a:bodyPr/>
        <a:lstStyle/>
        <a:p>
          <a:r>
            <a:rPr lang="en-GB" sz="1800" b="1"/>
            <a:t>Webinar Recordings</a:t>
          </a:r>
        </a:p>
      </dgm:t>
    </dgm:pt>
    <dgm:pt modelId="{0CDD2F1D-7352-4ECA-8BD2-BCF4530B0D9A}" type="parTrans" cxnId="{DF136F73-6E4D-49A6-AE0E-F16A36B1B07E}">
      <dgm:prSet/>
      <dgm:spPr/>
      <dgm:t>
        <a:bodyPr/>
        <a:lstStyle/>
        <a:p>
          <a:endParaRPr lang="en-GB">
            <a:solidFill>
              <a:schemeClr val="tx1"/>
            </a:solidFill>
          </a:endParaRPr>
        </a:p>
      </dgm:t>
    </dgm:pt>
    <dgm:pt modelId="{A37DBEA1-0418-4940-92F3-4D745BF975FA}" type="sibTrans" cxnId="{DF136F73-6E4D-49A6-AE0E-F16A36B1B07E}">
      <dgm:prSet/>
      <dgm:spPr/>
      <dgm:t>
        <a:bodyPr/>
        <a:lstStyle/>
        <a:p>
          <a:endParaRPr lang="en-GB">
            <a:solidFill>
              <a:schemeClr val="tx1"/>
            </a:solidFill>
          </a:endParaRPr>
        </a:p>
      </dgm:t>
    </dgm:pt>
    <dgm:pt modelId="{9AB8DC72-3743-4347-AFDE-FA81DC32C4DE}">
      <dgm:prSet custT="1"/>
      <dgm:spPr/>
      <dgm:t>
        <a:bodyPr/>
        <a:lstStyle/>
        <a:p>
          <a:r>
            <a:rPr lang="en-GB" sz="1800"/>
            <a:t>Our ‘Help Us Say Yes’ webinars focus on areas where there have been issues or high enquiry levels</a:t>
          </a:r>
        </a:p>
      </dgm:t>
    </dgm:pt>
    <dgm:pt modelId="{2910D8AB-EC8B-4A7F-A821-1192B1B27DF2}" type="parTrans" cxnId="{47BC9C78-6A5E-4521-AA53-B1FCF8BC6993}">
      <dgm:prSet/>
      <dgm:spPr/>
      <dgm:t>
        <a:bodyPr/>
        <a:lstStyle/>
        <a:p>
          <a:endParaRPr lang="en-GB">
            <a:solidFill>
              <a:schemeClr val="tx1"/>
            </a:solidFill>
          </a:endParaRPr>
        </a:p>
      </dgm:t>
    </dgm:pt>
    <dgm:pt modelId="{F52BA62B-01BB-43ED-BC06-399838749566}" type="sibTrans" cxnId="{47BC9C78-6A5E-4521-AA53-B1FCF8BC6993}">
      <dgm:prSet/>
      <dgm:spPr/>
      <dgm:t>
        <a:bodyPr/>
        <a:lstStyle/>
        <a:p>
          <a:endParaRPr lang="en-GB">
            <a:solidFill>
              <a:schemeClr val="tx1"/>
            </a:solidFill>
          </a:endParaRPr>
        </a:p>
      </dgm:t>
    </dgm:pt>
    <dgm:pt modelId="{37FF15F9-879B-41E1-B0D2-C06ADE359557}">
      <dgm:prSet custT="1"/>
      <dgm:spPr/>
      <dgm:t>
        <a:bodyPr/>
        <a:lstStyle/>
        <a:p>
          <a:r>
            <a:rPr lang="en-GB" sz="1800" b="0"/>
            <a:t>Sign up on ‘Eventbrite’</a:t>
          </a:r>
          <a:endParaRPr lang="en-GB" sz="1800"/>
        </a:p>
      </dgm:t>
    </dgm:pt>
    <dgm:pt modelId="{25E59390-DE57-4B43-B87F-D5969C9A300C}" type="parTrans" cxnId="{F16B72BF-548D-4A79-9BF9-7F62CFA487EF}">
      <dgm:prSet/>
      <dgm:spPr/>
      <dgm:t>
        <a:bodyPr/>
        <a:lstStyle/>
        <a:p>
          <a:endParaRPr lang="en-GB">
            <a:solidFill>
              <a:schemeClr val="tx1"/>
            </a:solidFill>
          </a:endParaRPr>
        </a:p>
      </dgm:t>
    </dgm:pt>
    <dgm:pt modelId="{708D4F25-A279-4FEF-BA88-5EC2C93488D0}" type="sibTrans" cxnId="{F16B72BF-548D-4A79-9BF9-7F62CFA487EF}">
      <dgm:prSet/>
      <dgm:spPr/>
      <dgm:t>
        <a:bodyPr/>
        <a:lstStyle/>
        <a:p>
          <a:endParaRPr lang="en-GB">
            <a:solidFill>
              <a:schemeClr val="tx1"/>
            </a:solidFill>
          </a:endParaRPr>
        </a:p>
      </dgm:t>
    </dgm:pt>
    <dgm:pt modelId="{1ACFDEDA-C65A-4719-A1C4-907D4D8ED6AA}">
      <dgm:prSet custT="1"/>
      <dgm:spPr/>
      <dgm:t>
        <a:bodyPr/>
        <a:lstStyle/>
        <a:p>
          <a:r>
            <a:rPr lang="en-GB" sz="1800"/>
            <a:t>Popular sessions are posted on the training website: </a:t>
          </a:r>
          <a:r>
            <a:rPr lang="en-GB" sz="1800">
              <a:solidFill>
                <a:srgbClr val="575C96"/>
              </a:solidFill>
              <a:hlinkClick xmlns:r="http://schemas.openxmlformats.org/officeDocument/2006/relationships" r:id="rId1">
                <a:extLst>
                  <a:ext uri="{A12FA001-AC4F-418D-AE19-62706E023703}">
                    <ahyp:hlinkClr xmlns:ahyp="http://schemas.microsoft.com/office/drawing/2018/hyperlinkcolor" val="tx"/>
                  </a:ext>
                </a:extLst>
              </a:hlinkClick>
            </a:rPr>
            <a:t>Ministry of Justice</a:t>
          </a:r>
          <a:endParaRPr lang="en-GB" sz="1800">
            <a:solidFill>
              <a:srgbClr val="575C96"/>
            </a:solidFill>
          </a:endParaRPr>
        </a:p>
      </dgm:t>
    </dgm:pt>
    <dgm:pt modelId="{D0472BEE-B72A-4B74-AD67-60CBA67680C0}" type="parTrans" cxnId="{D07709A5-82E2-4556-B367-86A02293D130}">
      <dgm:prSet/>
      <dgm:spPr/>
      <dgm:t>
        <a:bodyPr/>
        <a:lstStyle/>
        <a:p>
          <a:endParaRPr lang="en-GB">
            <a:solidFill>
              <a:schemeClr val="tx1"/>
            </a:solidFill>
          </a:endParaRPr>
        </a:p>
      </dgm:t>
    </dgm:pt>
    <dgm:pt modelId="{E55098D6-E1A0-4FC2-BE29-9C8C9D7ABCC0}" type="sibTrans" cxnId="{D07709A5-82E2-4556-B367-86A02293D130}">
      <dgm:prSet/>
      <dgm:spPr/>
      <dgm:t>
        <a:bodyPr/>
        <a:lstStyle/>
        <a:p>
          <a:endParaRPr lang="en-GB">
            <a:solidFill>
              <a:schemeClr val="tx1"/>
            </a:solidFill>
          </a:endParaRPr>
        </a:p>
      </dgm:t>
    </dgm:pt>
    <dgm:pt modelId="{441C0146-E283-4550-B82B-93D74774CDCF}">
      <dgm:prSet phldr="0" custT="1"/>
      <dgm:spPr/>
      <dgm:t>
        <a:bodyPr/>
        <a:lstStyle/>
        <a:p>
          <a:pPr>
            <a:buClr>
              <a:schemeClr val="tx1"/>
            </a:buClr>
          </a:pPr>
          <a:r>
            <a:rPr lang="en-US" sz="1800" b="0" i="0" spc="0" baseline="0">
              <a:solidFill>
                <a:srgbClr val="575C96"/>
              </a:solidFill>
              <a:latin typeface="Arial"/>
              <a:hlinkClick xmlns:r="http://schemas.openxmlformats.org/officeDocument/2006/relationships" r:id="rId2">
                <a:extLst>
                  <a:ext uri="{A12FA001-AC4F-418D-AE19-62706E023703}">
                    <ahyp:hlinkClr xmlns:ahyp="http://schemas.microsoft.com/office/drawing/2018/hyperlinkcolor" val="tx"/>
                  </a:ext>
                </a:extLst>
              </a:hlinkClick>
            </a:rPr>
            <a:t>CCMS Provider: Getting Started</a:t>
          </a:r>
          <a:endParaRPr lang="en-GB" sz="1800" b="0">
            <a:solidFill>
              <a:srgbClr val="575C96"/>
            </a:solidFill>
            <a:latin typeface="Arial"/>
            <a:hlinkClick xmlns:r="http://schemas.openxmlformats.org/officeDocument/2006/relationships" r:id="rId3">
              <a:extLst>
                <a:ext uri="{A12FA001-AC4F-418D-AE19-62706E023703}">
                  <ahyp:hlinkClr xmlns:ahyp="http://schemas.microsoft.com/office/drawing/2018/hyperlinkcolor" val="tx"/>
                </a:ext>
              </a:extLst>
            </a:hlinkClick>
          </a:endParaRPr>
        </a:p>
      </dgm:t>
    </dgm:pt>
    <dgm:pt modelId="{AEE622C5-0355-4E27-BB7D-56E153E8AC79}" type="parTrans" cxnId="{BE4064AB-1092-4FF5-85B8-6AEE7825598E}">
      <dgm:prSet/>
      <dgm:spPr/>
      <dgm:t>
        <a:bodyPr/>
        <a:lstStyle/>
        <a:p>
          <a:endParaRPr lang="en-GB"/>
        </a:p>
      </dgm:t>
    </dgm:pt>
    <dgm:pt modelId="{45AAF290-AB85-4EB1-88D9-34E11F70B728}" type="sibTrans" cxnId="{BE4064AB-1092-4FF5-85B8-6AEE7825598E}">
      <dgm:prSet/>
      <dgm:spPr/>
      <dgm:t>
        <a:bodyPr/>
        <a:lstStyle/>
        <a:p>
          <a:endParaRPr lang="en-GB"/>
        </a:p>
      </dgm:t>
    </dgm:pt>
    <dgm:pt modelId="{DFD128BE-5785-4508-BE87-F4368737DED1}">
      <dgm:prSet phldr="0" custT="1"/>
      <dgm:spPr/>
      <dgm:t>
        <a:bodyPr/>
        <a:lstStyle/>
        <a:p>
          <a:pPr>
            <a:buClr>
              <a:schemeClr val="tx1"/>
            </a:buClr>
            <a:buFont typeface="Arial" panose="020B0604020202020204" pitchFamily="34" charset="0"/>
            <a:buChar char="•"/>
          </a:pPr>
          <a:r>
            <a:rPr lang="en-US" sz="1800" b="0" i="0" spc="0" baseline="0">
              <a:solidFill>
                <a:srgbClr val="575C96"/>
              </a:solidFill>
              <a:latin typeface="Arial"/>
              <a:hlinkClick xmlns:r="http://schemas.openxmlformats.org/officeDocument/2006/relationships" r:id="rId4">
                <a:extLst>
                  <a:ext uri="{A12FA001-AC4F-418D-AE19-62706E023703}">
                    <ahyp:hlinkClr xmlns:ahyp="http://schemas.microsoft.com/office/drawing/2018/hyperlinkcolor" val="tx"/>
                  </a:ext>
                </a:extLst>
              </a:hlinkClick>
            </a:rPr>
            <a:t>CCMS Provider: Submitting Bills</a:t>
          </a:r>
          <a:endParaRPr lang="en-GB" sz="1800" b="0">
            <a:solidFill>
              <a:srgbClr val="575C96"/>
            </a:solidFill>
            <a:latin typeface="Arial"/>
            <a:hlinkClick xmlns:r="http://schemas.openxmlformats.org/officeDocument/2006/relationships" r:id="rId3">
              <a:extLst>
                <a:ext uri="{A12FA001-AC4F-418D-AE19-62706E023703}">
                  <ahyp:hlinkClr xmlns:ahyp="http://schemas.microsoft.com/office/drawing/2018/hyperlinkcolor" val="tx"/>
                </a:ext>
              </a:extLst>
            </a:hlinkClick>
          </a:endParaRPr>
        </a:p>
      </dgm:t>
    </dgm:pt>
    <dgm:pt modelId="{01045B0F-3238-4E93-B067-242F0A44A522}" type="sibTrans" cxnId="{5ED8F18B-7ABF-4E5F-BC1D-3DE9C5F485E0}">
      <dgm:prSet/>
      <dgm:spPr/>
      <dgm:t>
        <a:bodyPr/>
        <a:lstStyle/>
        <a:p>
          <a:endParaRPr lang="en-GB"/>
        </a:p>
      </dgm:t>
    </dgm:pt>
    <dgm:pt modelId="{C126109D-9FFA-4683-9BE7-C9DCFF82B5E0}" type="parTrans" cxnId="{5ED8F18B-7ABF-4E5F-BC1D-3DE9C5F485E0}">
      <dgm:prSet/>
      <dgm:spPr/>
      <dgm:t>
        <a:bodyPr/>
        <a:lstStyle/>
        <a:p>
          <a:endParaRPr lang="en-GB"/>
        </a:p>
      </dgm:t>
    </dgm:pt>
    <dgm:pt modelId="{556A057A-CEF0-4B7B-BC7A-0400FE052701}">
      <dgm:prSet custT="1"/>
      <dgm:spPr/>
      <dgm:t>
        <a:bodyPr/>
        <a:lstStyle/>
        <a:p>
          <a:pPr rtl="0">
            <a:buClr>
              <a:schemeClr val="tx1"/>
            </a:buClr>
          </a:pPr>
          <a:r>
            <a:rPr lang="en-US" sz="1800" b="0" i="0" spc="0" baseline="0">
              <a:solidFill>
                <a:srgbClr val="575C96"/>
              </a:solidFill>
              <a:latin typeface="Arial"/>
            </a:rPr>
            <a:t>R</a:t>
          </a:r>
          <a:r>
            <a:rPr lang="en-US" sz="1800" b="0" i="0" spc="0" baseline="0">
              <a:solidFill>
                <a:srgbClr val="575C96"/>
              </a:solidFill>
              <a:latin typeface="Arial"/>
              <a:hlinkClick xmlns:r="http://schemas.openxmlformats.org/officeDocument/2006/relationships" r:id="rId5">
                <a:extLst>
                  <a:ext uri="{A12FA001-AC4F-418D-AE19-62706E023703}">
                    <ahyp:hlinkClr xmlns:ahyp="http://schemas.microsoft.com/office/drawing/2018/hyperlinkcolor" val="tx"/>
                  </a:ext>
                </a:extLst>
              </a:hlinkClick>
            </a:rPr>
            <a:t>eporting Outcomes/Discharge</a:t>
          </a:r>
          <a:r>
            <a:rPr lang="en-US" sz="1800">
              <a:solidFill>
                <a:srgbClr val="575C96"/>
              </a:solidFill>
              <a:latin typeface="Arial"/>
            </a:rPr>
            <a:t> </a:t>
          </a:r>
          <a:endParaRPr lang="en-GB" sz="1800" b="0">
            <a:solidFill>
              <a:srgbClr val="575C96"/>
            </a:solidFill>
            <a:latin typeface="Arial"/>
            <a:cs typeface="Arial"/>
          </a:endParaRPr>
        </a:p>
      </dgm:t>
    </dgm:pt>
    <dgm:pt modelId="{9E27A9C6-0292-47FB-AD35-441C4862F6FA}" type="sibTrans" cxnId="{BC784D10-583A-4199-ACAF-9EE89649C4B9}">
      <dgm:prSet/>
      <dgm:spPr/>
      <dgm:t>
        <a:bodyPr/>
        <a:lstStyle/>
        <a:p>
          <a:endParaRPr lang="en-GB"/>
        </a:p>
      </dgm:t>
    </dgm:pt>
    <dgm:pt modelId="{880931A8-4E7A-4A54-8C0D-351A8427F562}" type="parTrans" cxnId="{BC784D10-583A-4199-ACAF-9EE89649C4B9}">
      <dgm:prSet/>
      <dgm:spPr/>
      <dgm:t>
        <a:bodyPr/>
        <a:lstStyle/>
        <a:p>
          <a:endParaRPr lang="en-GB"/>
        </a:p>
      </dgm:t>
    </dgm:pt>
    <dgm:pt modelId="{B93869C7-A703-433D-9F8D-A29C04AB41B6}">
      <dgm:prSet custT="1"/>
      <dgm:spPr/>
      <dgm:t>
        <a:bodyPr/>
        <a:lstStyle/>
        <a:p>
          <a:pPr rtl="0">
            <a:buClr>
              <a:schemeClr val="tx1"/>
            </a:buClr>
          </a:pPr>
          <a:r>
            <a:rPr lang="en-US" sz="1800" b="0" i="0" spc="0" baseline="0">
              <a:solidFill>
                <a:srgbClr val="575C96"/>
              </a:solidFill>
              <a:latin typeface="Arial"/>
              <a:hlinkClick xmlns:r="http://schemas.openxmlformats.org/officeDocument/2006/relationships" r:id="rId6">
                <a:extLst>
                  <a:ext uri="{A12FA001-AC4F-418D-AE19-62706E023703}">
                    <ahyp:hlinkClr xmlns:ahyp="http://schemas.microsoft.com/office/drawing/2018/hyperlinkcolor" val="tx"/>
                  </a:ext>
                </a:extLst>
              </a:hlinkClick>
            </a:rPr>
            <a:t>Using Bulk Upload to Submit Bills</a:t>
          </a:r>
          <a:endParaRPr lang="en-GB" sz="1800" b="0">
            <a:solidFill>
              <a:srgbClr val="575C96"/>
            </a:solidFill>
            <a:latin typeface="Arial"/>
            <a:cs typeface="Arial"/>
          </a:endParaRPr>
        </a:p>
      </dgm:t>
    </dgm:pt>
    <dgm:pt modelId="{7288D50C-3EE8-43CA-94D5-B68C735D33CF}" type="sibTrans" cxnId="{89A942DE-BA36-47AB-BA60-610B596064B4}">
      <dgm:prSet/>
      <dgm:spPr/>
      <dgm:t>
        <a:bodyPr/>
        <a:lstStyle/>
        <a:p>
          <a:endParaRPr lang="en-GB"/>
        </a:p>
      </dgm:t>
    </dgm:pt>
    <dgm:pt modelId="{6826B66F-C652-43B1-967D-C5570A578774}" type="parTrans" cxnId="{89A942DE-BA36-47AB-BA60-610B596064B4}">
      <dgm:prSet/>
      <dgm:spPr/>
      <dgm:t>
        <a:bodyPr/>
        <a:lstStyle/>
        <a:p>
          <a:endParaRPr lang="en-GB"/>
        </a:p>
      </dgm:t>
    </dgm:pt>
    <dgm:pt modelId="{F100695E-8CF4-4D86-A7FA-53550401F7E0}">
      <dgm:prSet custT="1"/>
      <dgm:spPr/>
      <dgm:t>
        <a:bodyPr/>
        <a:lstStyle/>
        <a:p>
          <a:pPr>
            <a:buClr>
              <a:schemeClr val="tx1"/>
            </a:buClr>
          </a:pPr>
          <a:r>
            <a:rPr lang="en-US" sz="1800" b="0" i="0" u="sng" spc="0" baseline="0">
              <a:solidFill>
                <a:srgbClr val="575C96"/>
              </a:solidFill>
              <a:latin typeface="Arial"/>
              <a:hlinkClick xmlns:r="http://schemas.openxmlformats.org/officeDocument/2006/relationships" r:id="rId7">
                <a:extLst>
                  <a:ext uri="{A12FA001-AC4F-418D-AE19-62706E023703}">
                    <ahyp:hlinkClr xmlns:ahyp="http://schemas.microsoft.com/office/drawing/2018/hyperlinkcolor" val="tx"/>
                  </a:ext>
                </a:extLst>
              </a:hlinkClick>
            </a:rPr>
            <a:t>High Cost Cases</a:t>
          </a:r>
          <a:endParaRPr lang="en-GB" sz="1800" b="0">
            <a:solidFill>
              <a:srgbClr val="575C96"/>
            </a:solidFill>
            <a:latin typeface="Arial"/>
            <a:cs typeface="Arial"/>
          </a:endParaRPr>
        </a:p>
      </dgm:t>
    </dgm:pt>
    <dgm:pt modelId="{C2132A34-CFEB-4EF1-B0C1-F51EC2BA17B7}" type="parTrans" cxnId="{82C0DDB9-3547-4AE2-8D93-FB8D3B0D3D4A}">
      <dgm:prSet/>
      <dgm:spPr/>
    </dgm:pt>
    <dgm:pt modelId="{1D62193B-426E-4622-9076-236B46438F16}" type="sibTrans" cxnId="{82C0DDB9-3547-4AE2-8D93-FB8D3B0D3D4A}">
      <dgm:prSet/>
      <dgm:spPr/>
    </dgm:pt>
    <dgm:pt modelId="{F326CDFE-C63A-487F-A5D8-1814D1401B77}" type="pres">
      <dgm:prSet presAssocID="{4F72BB69-779C-4E92-8A9B-EF5EF705EDE1}" presName="linear" presStyleCnt="0">
        <dgm:presLayoutVars>
          <dgm:dir/>
          <dgm:animLvl val="lvl"/>
          <dgm:resizeHandles val="exact"/>
        </dgm:presLayoutVars>
      </dgm:prSet>
      <dgm:spPr/>
    </dgm:pt>
    <dgm:pt modelId="{0B836C4D-980A-4A32-A67E-A3263397AAF8}" type="pres">
      <dgm:prSet presAssocID="{B35C3339-A81B-4400-A810-D0D06B9429A3}" presName="parentLin" presStyleCnt="0"/>
      <dgm:spPr/>
    </dgm:pt>
    <dgm:pt modelId="{D4175619-06B1-4389-8556-B80F04529D31}" type="pres">
      <dgm:prSet presAssocID="{B35C3339-A81B-4400-A810-D0D06B9429A3}" presName="parentLeftMargin" presStyleLbl="node1" presStyleIdx="0" presStyleCnt="4"/>
      <dgm:spPr/>
    </dgm:pt>
    <dgm:pt modelId="{150576E2-B4C6-4050-8FD4-CA95B847155B}" type="pres">
      <dgm:prSet presAssocID="{B35C3339-A81B-4400-A810-D0D06B9429A3}" presName="parentText" presStyleLbl="node1" presStyleIdx="0" presStyleCnt="4">
        <dgm:presLayoutVars>
          <dgm:chMax val="0"/>
          <dgm:bulletEnabled val="1"/>
        </dgm:presLayoutVars>
      </dgm:prSet>
      <dgm:spPr/>
    </dgm:pt>
    <dgm:pt modelId="{37DBEDC6-2265-4286-87D7-73FC1C3033AD}" type="pres">
      <dgm:prSet presAssocID="{B35C3339-A81B-4400-A810-D0D06B9429A3}" presName="negativeSpace" presStyleCnt="0"/>
      <dgm:spPr/>
    </dgm:pt>
    <dgm:pt modelId="{3E190518-22F1-4646-9759-29626193A688}" type="pres">
      <dgm:prSet presAssocID="{B35C3339-A81B-4400-A810-D0D06B9429A3}" presName="childText" presStyleLbl="conFgAcc1" presStyleIdx="0" presStyleCnt="4">
        <dgm:presLayoutVars>
          <dgm:bulletEnabled val="1"/>
        </dgm:presLayoutVars>
      </dgm:prSet>
      <dgm:spPr/>
    </dgm:pt>
    <dgm:pt modelId="{AE3A173B-1284-41E7-8DDD-891D24D4FE94}" type="pres">
      <dgm:prSet presAssocID="{6C08E329-DE9B-401D-AFAD-9812E1A888E7}" presName="spaceBetweenRectangles" presStyleCnt="0"/>
      <dgm:spPr/>
    </dgm:pt>
    <dgm:pt modelId="{25869D85-E00A-462B-8968-850D5C6A5829}" type="pres">
      <dgm:prSet presAssocID="{E3A48D2C-87CF-4510-AA19-2734DF77E047}" presName="parentLin" presStyleCnt="0"/>
      <dgm:spPr/>
    </dgm:pt>
    <dgm:pt modelId="{990CD685-0C1B-4143-AF5D-5E9E67D37489}" type="pres">
      <dgm:prSet presAssocID="{E3A48D2C-87CF-4510-AA19-2734DF77E047}" presName="parentLeftMargin" presStyleLbl="node1" presStyleIdx="0" presStyleCnt="4"/>
      <dgm:spPr/>
    </dgm:pt>
    <dgm:pt modelId="{67B7D9D3-9CC8-4AE7-A220-98CDDFF8386C}" type="pres">
      <dgm:prSet presAssocID="{E3A48D2C-87CF-4510-AA19-2734DF77E047}" presName="parentText" presStyleLbl="node1" presStyleIdx="1" presStyleCnt="4">
        <dgm:presLayoutVars>
          <dgm:chMax val="0"/>
          <dgm:bulletEnabled val="1"/>
        </dgm:presLayoutVars>
      </dgm:prSet>
      <dgm:spPr/>
    </dgm:pt>
    <dgm:pt modelId="{60CBBC75-9757-4052-BAD1-BEB4304F705E}" type="pres">
      <dgm:prSet presAssocID="{E3A48D2C-87CF-4510-AA19-2734DF77E047}" presName="negativeSpace" presStyleCnt="0"/>
      <dgm:spPr/>
    </dgm:pt>
    <dgm:pt modelId="{BFEDC405-33BF-4BA3-A838-FFBB77DEB8BC}" type="pres">
      <dgm:prSet presAssocID="{E3A48D2C-87CF-4510-AA19-2734DF77E047}" presName="childText" presStyleLbl="conFgAcc1" presStyleIdx="1" presStyleCnt="4">
        <dgm:presLayoutVars>
          <dgm:bulletEnabled val="1"/>
        </dgm:presLayoutVars>
      </dgm:prSet>
      <dgm:spPr/>
    </dgm:pt>
    <dgm:pt modelId="{4DF61DC7-6494-4B2A-84EB-B910D1C137F1}" type="pres">
      <dgm:prSet presAssocID="{4773C5DF-AFED-4289-B3A3-085565DDC628}" presName="spaceBetweenRectangles" presStyleCnt="0"/>
      <dgm:spPr/>
    </dgm:pt>
    <dgm:pt modelId="{C0C07DE2-292A-4974-8BA9-EE0AB76FABC9}" type="pres">
      <dgm:prSet presAssocID="{4FF9991D-4474-498A-A74B-32475B5B3E8F}" presName="parentLin" presStyleCnt="0"/>
      <dgm:spPr/>
    </dgm:pt>
    <dgm:pt modelId="{6D24EA8C-2E0E-4554-B86F-A3CE533BC085}" type="pres">
      <dgm:prSet presAssocID="{4FF9991D-4474-498A-A74B-32475B5B3E8F}" presName="parentLeftMargin" presStyleLbl="node1" presStyleIdx="1" presStyleCnt="4"/>
      <dgm:spPr/>
    </dgm:pt>
    <dgm:pt modelId="{FE77AF1C-3A89-4C0E-AAED-39D2B822CEDF}" type="pres">
      <dgm:prSet presAssocID="{4FF9991D-4474-498A-A74B-32475B5B3E8F}" presName="parentText" presStyleLbl="node1" presStyleIdx="2" presStyleCnt="4">
        <dgm:presLayoutVars>
          <dgm:chMax val="0"/>
          <dgm:bulletEnabled val="1"/>
        </dgm:presLayoutVars>
      </dgm:prSet>
      <dgm:spPr/>
    </dgm:pt>
    <dgm:pt modelId="{BDEAC4B0-55ED-4062-A274-67338E5F5486}" type="pres">
      <dgm:prSet presAssocID="{4FF9991D-4474-498A-A74B-32475B5B3E8F}" presName="negativeSpace" presStyleCnt="0"/>
      <dgm:spPr/>
    </dgm:pt>
    <dgm:pt modelId="{75A5DF26-28A4-49BE-825D-32A0F9B644C1}" type="pres">
      <dgm:prSet presAssocID="{4FF9991D-4474-498A-A74B-32475B5B3E8F}" presName="childText" presStyleLbl="conFgAcc1" presStyleIdx="2" presStyleCnt="4">
        <dgm:presLayoutVars>
          <dgm:bulletEnabled val="1"/>
        </dgm:presLayoutVars>
      </dgm:prSet>
      <dgm:spPr/>
    </dgm:pt>
    <dgm:pt modelId="{58C9549A-D063-4910-ACE4-08A5DBB7569D}" type="pres">
      <dgm:prSet presAssocID="{9D06D4CA-519E-49D8-AF73-1CDA1C1C4C9D}" presName="spaceBetweenRectangles" presStyleCnt="0"/>
      <dgm:spPr/>
    </dgm:pt>
    <dgm:pt modelId="{DA47DCFA-7712-4297-AE48-025230E92E85}" type="pres">
      <dgm:prSet presAssocID="{817C6758-BB3C-4238-AEC6-C294BC4D0C2F}" presName="parentLin" presStyleCnt="0"/>
      <dgm:spPr/>
    </dgm:pt>
    <dgm:pt modelId="{9FD5DA56-32BF-4A54-AE52-FB5398107B42}" type="pres">
      <dgm:prSet presAssocID="{817C6758-BB3C-4238-AEC6-C294BC4D0C2F}" presName="parentLeftMargin" presStyleLbl="node1" presStyleIdx="2" presStyleCnt="4"/>
      <dgm:spPr/>
    </dgm:pt>
    <dgm:pt modelId="{DE41F533-A90B-4791-A97F-D2263066D35F}" type="pres">
      <dgm:prSet presAssocID="{817C6758-BB3C-4238-AEC6-C294BC4D0C2F}" presName="parentText" presStyleLbl="node1" presStyleIdx="3" presStyleCnt="4">
        <dgm:presLayoutVars>
          <dgm:chMax val="0"/>
          <dgm:bulletEnabled val="1"/>
        </dgm:presLayoutVars>
      </dgm:prSet>
      <dgm:spPr/>
    </dgm:pt>
    <dgm:pt modelId="{892E7712-640C-4412-BB23-81EE98CB324F}" type="pres">
      <dgm:prSet presAssocID="{817C6758-BB3C-4238-AEC6-C294BC4D0C2F}" presName="negativeSpace" presStyleCnt="0"/>
      <dgm:spPr/>
    </dgm:pt>
    <dgm:pt modelId="{64286BCF-409A-4199-93D7-EC97D8E5BBF6}" type="pres">
      <dgm:prSet presAssocID="{817C6758-BB3C-4238-AEC6-C294BC4D0C2F}" presName="childText" presStyleLbl="conFgAcc1" presStyleIdx="3" presStyleCnt="4">
        <dgm:presLayoutVars>
          <dgm:bulletEnabled val="1"/>
        </dgm:presLayoutVars>
      </dgm:prSet>
      <dgm:spPr/>
    </dgm:pt>
  </dgm:ptLst>
  <dgm:cxnLst>
    <dgm:cxn modelId="{4863BA04-A8FF-4E34-930D-6D4C6804B033}" type="presOf" srcId="{4F72BB69-779C-4E92-8A9B-EF5EF705EDE1}" destId="{F326CDFE-C63A-487F-A5D8-1814D1401B77}" srcOrd="0" destOrd="0" presId="urn:microsoft.com/office/officeart/2005/8/layout/list1"/>
    <dgm:cxn modelId="{743D7006-819D-4607-B793-8F0BA6843E08}" srcId="{4FF9991D-4474-498A-A74B-32475B5B3E8F}" destId="{E3D3CAF0-9275-4665-8A09-F921D8210FA7}" srcOrd="0" destOrd="0" parTransId="{D400898B-3491-4E24-8D88-87A0C6592076}" sibTransId="{2ED1BAF0-E8E7-4B77-822B-45D73CBFAD7D}"/>
    <dgm:cxn modelId="{75F24F0F-65E9-4734-81A7-BE2EEE008E1B}" type="presOf" srcId="{B35C3339-A81B-4400-A810-D0D06B9429A3}" destId="{D4175619-06B1-4389-8556-B80F04529D31}" srcOrd="0" destOrd="0" presId="urn:microsoft.com/office/officeart/2005/8/layout/list1"/>
    <dgm:cxn modelId="{BC784D10-583A-4199-ACAF-9EE89649C4B9}" srcId="{B35C3339-A81B-4400-A810-D0D06B9429A3}" destId="{556A057A-CEF0-4B7B-BC7A-0400FE052701}" srcOrd="2" destOrd="0" parTransId="{880931A8-4E7A-4A54-8C0D-351A8427F562}" sibTransId="{9E27A9C6-0292-47FB-AD35-441C4862F6FA}"/>
    <dgm:cxn modelId="{A1AF3113-C60F-44B8-AF5E-8C4338918770}" type="presOf" srcId="{DFD128BE-5785-4508-BE87-F4368737DED1}" destId="{3E190518-22F1-4646-9759-29626193A688}" srcOrd="0" destOrd="1" presId="urn:microsoft.com/office/officeart/2005/8/layout/list1"/>
    <dgm:cxn modelId="{2651CE17-C247-450C-B2DD-58F732973D78}" type="presOf" srcId="{F100695E-8CF4-4D86-A7FA-53550401F7E0}" destId="{3E190518-22F1-4646-9759-29626193A688}" srcOrd="0" destOrd="4" presId="urn:microsoft.com/office/officeart/2005/8/layout/list1"/>
    <dgm:cxn modelId="{333B4336-BF9F-4C35-93E2-7727AA0E9150}" type="presOf" srcId="{37FF15F9-879B-41E1-B0D2-C06ADE359557}" destId="{BFEDC405-33BF-4BA3-A838-FFBB77DEB8BC}" srcOrd="0" destOrd="0" presId="urn:microsoft.com/office/officeart/2005/8/layout/list1"/>
    <dgm:cxn modelId="{9A99A73A-3C7C-44B4-9A33-682E7B13ED2F}" type="presOf" srcId="{9AB8DC72-3743-4347-AFDE-FA81DC32C4DE}" destId="{64286BCF-409A-4199-93D7-EC97D8E5BBF6}" srcOrd="0" destOrd="0" presId="urn:microsoft.com/office/officeart/2005/8/layout/list1"/>
    <dgm:cxn modelId="{6081D148-AFB4-4275-BCD2-6A348C3D0C49}" type="presOf" srcId="{E3A48D2C-87CF-4510-AA19-2734DF77E047}" destId="{990CD685-0C1B-4143-AF5D-5E9E67D37489}" srcOrd="0" destOrd="0" presId="urn:microsoft.com/office/officeart/2005/8/layout/list1"/>
    <dgm:cxn modelId="{8C598C6B-5EB6-48E3-8FA3-E115F7BF233B}" srcId="{4F72BB69-779C-4E92-8A9B-EF5EF705EDE1}" destId="{4FF9991D-4474-498A-A74B-32475B5B3E8F}" srcOrd="2" destOrd="0" parTransId="{7BB3D060-DF92-4C81-8A00-A6902184DB46}" sibTransId="{9D06D4CA-519E-49D8-AF73-1CDA1C1C4C9D}"/>
    <dgm:cxn modelId="{875A834E-3BD3-4B69-B7BB-3FEE3956EFF0}" srcId="{4F72BB69-779C-4E92-8A9B-EF5EF705EDE1}" destId="{B35C3339-A81B-4400-A810-D0D06B9429A3}" srcOrd="0" destOrd="0" parTransId="{14AFA1E7-DC38-4BA2-BFED-94E410CCC78D}" sibTransId="{6C08E329-DE9B-401D-AFAD-9812E1A888E7}"/>
    <dgm:cxn modelId="{676CBE51-2C93-4AF7-AA90-8624D0E4CD10}" type="presOf" srcId="{E3A48D2C-87CF-4510-AA19-2734DF77E047}" destId="{67B7D9D3-9CC8-4AE7-A220-98CDDFF8386C}" srcOrd="1" destOrd="0" presId="urn:microsoft.com/office/officeart/2005/8/layout/list1"/>
    <dgm:cxn modelId="{BCDE4273-AE50-4749-84AD-3FC5F437B105}" type="presOf" srcId="{1ACFDEDA-C65A-4719-A1C4-907D4D8ED6AA}" destId="{64286BCF-409A-4199-93D7-EC97D8E5BBF6}" srcOrd="0" destOrd="1" presId="urn:microsoft.com/office/officeart/2005/8/layout/list1"/>
    <dgm:cxn modelId="{DF136F73-6E4D-49A6-AE0E-F16A36B1B07E}" srcId="{4F72BB69-779C-4E92-8A9B-EF5EF705EDE1}" destId="{817C6758-BB3C-4238-AEC6-C294BC4D0C2F}" srcOrd="3" destOrd="0" parTransId="{0CDD2F1D-7352-4ECA-8BD2-BCF4530B0D9A}" sibTransId="{A37DBEA1-0418-4940-92F3-4D745BF975FA}"/>
    <dgm:cxn modelId="{B64D5475-0514-49B2-A875-C941ED419B85}" srcId="{4F72BB69-779C-4E92-8A9B-EF5EF705EDE1}" destId="{E3A48D2C-87CF-4510-AA19-2734DF77E047}" srcOrd="1" destOrd="0" parTransId="{F08D27C8-CF13-4DDB-AE4D-E3455E5B2DEA}" sibTransId="{4773C5DF-AFED-4289-B3A3-085565DDC628}"/>
    <dgm:cxn modelId="{2D817956-A3EF-498D-96CE-6AEC0EB389C4}" type="presOf" srcId="{B93869C7-A703-433D-9F8D-A29C04AB41B6}" destId="{3E190518-22F1-4646-9759-29626193A688}" srcOrd="0" destOrd="3" presId="urn:microsoft.com/office/officeart/2005/8/layout/list1"/>
    <dgm:cxn modelId="{47BC9C78-6A5E-4521-AA53-B1FCF8BC6993}" srcId="{817C6758-BB3C-4238-AEC6-C294BC4D0C2F}" destId="{9AB8DC72-3743-4347-AFDE-FA81DC32C4DE}" srcOrd="0" destOrd="0" parTransId="{2910D8AB-EC8B-4A7F-A821-1192B1B27DF2}" sibTransId="{F52BA62B-01BB-43ED-BC06-399838749566}"/>
    <dgm:cxn modelId="{B5B44B80-08D4-4A49-AC76-5ABDD0310F2D}" type="presOf" srcId="{817C6758-BB3C-4238-AEC6-C294BC4D0C2F}" destId="{9FD5DA56-32BF-4A54-AE52-FB5398107B42}" srcOrd="0" destOrd="0" presId="urn:microsoft.com/office/officeart/2005/8/layout/list1"/>
    <dgm:cxn modelId="{C3752D82-09EB-42CF-8233-B8BEF8C40E5E}" type="presOf" srcId="{B35C3339-A81B-4400-A810-D0D06B9429A3}" destId="{150576E2-B4C6-4050-8FD4-CA95B847155B}" srcOrd="1" destOrd="0" presId="urn:microsoft.com/office/officeart/2005/8/layout/list1"/>
    <dgm:cxn modelId="{EE38A489-4BEF-44E0-9D83-282D0B922ABA}" type="presOf" srcId="{817C6758-BB3C-4238-AEC6-C294BC4D0C2F}" destId="{DE41F533-A90B-4791-A97F-D2263066D35F}" srcOrd="1" destOrd="0" presId="urn:microsoft.com/office/officeart/2005/8/layout/list1"/>
    <dgm:cxn modelId="{5ED8F18B-7ABF-4E5F-BC1D-3DE9C5F485E0}" srcId="{B35C3339-A81B-4400-A810-D0D06B9429A3}" destId="{DFD128BE-5785-4508-BE87-F4368737DED1}" srcOrd="1" destOrd="0" parTransId="{C126109D-9FFA-4683-9BE7-C9DCFF82B5E0}" sibTransId="{01045B0F-3238-4E93-B067-242F0A44A522}"/>
    <dgm:cxn modelId="{5DAAEB8E-6578-434E-A738-6690F730F90A}" type="presOf" srcId="{441C0146-E283-4550-B82B-93D74774CDCF}" destId="{3E190518-22F1-4646-9759-29626193A688}" srcOrd="0" destOrd="0" presId="urn:microsoft.com/office/officeart/2005/8/layout/list1"/>
    <dgm:cxn modelId="{72FBD0A3-883C-4D7C-A657-350BFB9A0A7D}" type="presOf" srcId="{4FF9991D-4474-498A-A74B-32475B5B3E8F}" destId="{6D24EA8C-2E0E-4554-B86F-A3CE533BC085}" srcOrd="0" destOrd="0" presId="urn:microsoft.com/office/officeart/2005/8/layout/list1"/>
    <dgm:cxn modelId="{D07709A5-82E2-4556-B367-86A02293D130}" srcId="{817C6758-BB3C-4238-AEC6-C294BC4D0C2F}" destId="{1ACFDEDA-C65A-4719-A1C4-907D4D8ED6AA}" srcOrd="1" destOrd="0" parTransId="{D0472BEE-B72A-4B74-AD67-60CBA67680C0}" sibTransId="{E55098D6-E1A0-4FC2-BE29-9C8C9D7ABCC0}"/>
    <dgm:cxn modelId="{CE5067A5-946E-46BF-B08A-1A09BA303D9A}" type="presOf" srcId="{E3D3CAF0-9275-4665-8A09-F921D8210FA7}" destId="{75A5DF26-28A4-49BE-825D-32A0F9B644C1}" srcOrd="0" destOrd="0" presId="urn:microsoft.com/office/officeart/2005/8/layout/list1"/>
    <dgm:cxn modelId="{BE4064AB-1092-4FF5-85B8-6AEE7825598E}" srcId="{B35C3339-A81B-4400-A810-D0D06B9429A3}" destId="{441C0146-E283-4550-B82B-93D74774CDCF}" srcOrd="0" destOrd="0" parTransId="{AEE622C5-0355-4E27-BB7D-56E153E8AC79}" sibTransId="{45AAF290-AB85-4EB1-88D9-34E11F70B728}"/>
    <dgm:cxn modelId="{82C0DDB9-3547-4AE2-8D93-FB8D3B0D3D4A}" srcId="{B35C3339-A81B-4400-A810-D0D06B9429A3}" destId="{F100695E-8CF4-4D86-A7FA-53550401F7E0}" srcOrd="4" destOrd="0" parTransId="{C2132A34-CFEB-4EF1-B0C1-F51EC2BA17B7}" sibTransId="{1D62193B-426E-4622-9076-236B46438F16}"/>
    <dgm:cxn modelId="{F16B72BF-548D-4A79-9BF9-7F62CFA487EF}" srcId="{E3A48D2C-87CF-4510-AA19-2734DF77E047}" destId="{37FF15F9-879B-41E1-B0D2-C06ADE359557}" srcOrd="0" destOrd="0" parTransId="{25E59390-DE57-4B43-B87F-D5969C9A300C}" sibTransId="{708D4F25-A279-4FEF-BA88-5EC2C93488D0}"/>
    <dgm:cxn modelId="{6B5E67C3-5C16-461C-B1E4-210C392FDA88}" type="presOf" srcId="{4FF9991D-4474-498A-A74B-32475B5B3E8F}" destId="{FE77AF1C-3A89-4C0E-AAED-39D2B822CEDF}" srcOrd="1" destOrd="0" presId="urn:microsoft.com/office/officeart/2005/8/layout/list1"/>
    <dgm:cxn modelId="{381CF5C6-CF4D-4825-98F6-5B813D586205}" type="presOf" srcId="{556A057A-CEF0-4B7B-BC7A-0400FE052701}" destId="{3E190518-22F1-4646-9759-29626193A688}" srcOrd="0" destOrd="2" presId="urn:microsoft.com/office/officeart/2005/8/layout/list1"/>
    <dgm:cxn modelId="{89A942DE-BA36-47AB-BA60-610B596064B4}" srcId="{B35C3339-A81B-4400-A810-D0D06B9429A3}" destId="{B93869C7-A703-433D-9F8D-A29C04AB41B6}" srcOrd="3" destOrd="0" parTransId="{6826B66F-C652-43B1-967D-C5570A578774}" sibTransId="{7288D50C-3EE8-43CA-94D5-B68C735D33CF}"/>
    <dgm:cxn modelId="{56FB2365-5E02-403C-A788-32ACC1377BE0}" type="presParOf" srcId="{F326CDFE-C63A-487F-A5D8-1814D1401B77}" destId="{0B836C4D-980A-4A32-A67E-A3263397AAF8}" srcOrd="0" destOrd="0" presId="urn:microsoft.com/office/officeart/2005/8/layout/list1"/>
    <dgm:cxn modelId="{7E55AAF8-0458-44A7-896A-8A8A12D27F45}" type="presParOf" srcId="{0B836C4D-980A-4A32-A67E-A3263397AAF8}" destId="{D4175619-06B1-4389-8556-B80F04529D31}" srcOrd="0" destOrd="0" presId="urn:microsoft.com/office/officeart/2005/8/layout/list1"/>
    <dgm:cxn modelId="{FD279FEF-22A7-43D1-8EC6-E41A5876F661}" type="presParOf" srcId="{0B836C4D-980A-4A32-A67E-A3263397AAF8}" destId="{150576E2-B4C6-4050-8FD4-CA95B847155B}" srcOrd="1" destOrd="0" presId="urn:microsoft.com/office/officeart/2005/8/layout/list1"/>
    <dgm:cxn modelId="{11ACD913-89CB-40DF-A077-56E5D3C723E6}" type="presParOf" srcId="{F326CDFE-C63A-487F-A5D8-1814D1401B77}" destId="{37DBEDC6-2265-4286-87D7-73FC1C3033AD}" srcOrd="1" destOrd="0" presId="urn:microsoft.com/office/officeart/2005/8/layout/list1"/>
    <dgm:cxn modelId="{32DDD340-6618-41E2-AD64-755A1EADC830}" type="presParOf" srcId="{F326CDFE-C63A-487F-A5D8-1814D1401B77}" destId="{3E190518-22F1-4646-9759-29626193A688}" srcOrd="2" destOrd="0" presId="urn:microsoft.com/office/officeart/2005/8/layout/list1"/>
    <dgm:cxn modelId="{C112CD38-44A7-4CCF-9653-F3ED5DD53C16}" type="presParOf" srcId="{F326CDFE-C63A-487F-A5D8-1814D1401B77}" destId="{AE3A173B-1284-41E7-8DDD-891D24D4FE94}" srcOrd="3" destOrd="0" presId="urn:microsoft.com/office/officeart/2005/8/layout/list1"/>
    <dgm:cxn modelId="{7A0B27AE-32F4-46DE-8A4D-8B485CC96674}" type="presParOf" srcId="{F326CDFE-C63A-487F-A5D8-1814D1401B77}" destId="{25869D85-E00A-462B-8968-850D5C6A5829}" srcOrd="4" destOrd="0" presId="urn:microsoft.com/office/officeart/2005/8/layout/list1"/>
    <dgm:cxn modelId="{5C6B1697-0FDC-44C0-AE01-80ADDE265005}" type="presParOf" srcId="{25869D85-E00A-462B-8968-850D5C6A5829}" destId="{990CD685-0C1B-4143-AF5D-5E9E67D37489}" srcOrd="0" destOrd="0" presId="urn:microsoft.com/office/officeart/2005/8/layout/list1"/>
    <dgm:cxn modelId="{82814B80-2E8B-4A08-BE33-864DC38F19E1}" type="presParOf" srcId="{25869D85-E00A-462B-8968-850D5C6A5829}" destId="{67B7D9D3-9CC8-4AE7-A220-98CDDFF8386C}" srcOrd="1" destOrd="0" presId="urn:microsoft.com/office/officeart/2005/8/layout/list1"/>
    <dgm:cxn modelId="{9E567588-727B-405A-9B35-EB3DD43AC560}" type="presParOf" srcId="{F326CDFE-C63A-487F-A5D8-1814D1401B77}" destId="{60CBBC75-9757-4052-BAD1-BEB4304F705E}" srcOrd="5" destOrd="0" presId="urn:microsoft.com/office/officeart/2005/8/layout/list1"/>
    <dgm:cxn modelId="{7DCCBDCE-11C9-4420-B80B-EA00E2F048C6}" type="presParOf" srcId="{F326CDFE-C63A-487F-A5D8-1814D1401B77}" destId="{BFEDC405-33BF-4BA3-A838-FFBB77DEB8BC}" srcOrd="6" destOrd="0" presId="urn:microsoft.com/office/officeart/2005/8/layout/list1"/>
    <dgm:cxn modelId="{7C1F6EDA-8DF2-440D-B778-AA086DB6D844}" type="presParOf" srcId="{F326CDFE-C63A-487F-A5D8-1814D1401B77}" destId="{4DF61DC7-6494-4B2A-84EB-B910D1C137F1}" srcOrd="7" destOrd="0" presId="urn:microsoft.com/office/officeart/2005/8/layout/list1"/>
    <dgm:cxn modelId="{06AD2B7D-F755-4B42-9030-4841B37E8A72}" type="presParOf" srcId="{F326CDFE-C63A-487F-A5D8-1814D1401B77}" destId="{C0C07DE2-292A-4974-8BA9-EE0AB76FABC9}" srcOrd="8" destOrd="0" presId="urn:microsoft.com/office/officeart/2005/8/layout/list1"/>
    <dgm:cxn modelId="{35E4D8A1-6B3A-4AB9-9FF9-4C1581E38D1F}" type="presParOf" srcId="{C0C07DE2-292A-4974-8BA9-EE0AB76FABC9}" destId="{6D24EA8C-2E0E-4554-B86F-A3CE533BC085}" srcOrd="0" destOrd="0" presId="urn:microsoft.com/office/officeart/2005/8/layout/list1"/>
    <dgm:cxn modelId="{752116AA-68F3-4061-9DB3-A42715E94BF4}" type="presParOf" srcId="{C0C07DE2-292A-4974-8BA9-EE0AB76FABC9}" destId="{FE77AF1C-3A89-4C0E-AAED-39D2B822CEDF}" srcOrd="1" destOrd="0" presId="urn:microsoft.com/office/officeart/2005/8/layout/list1"/>
    <dgm:cxn modelId="{372B870D-7BA9-4158-A827-855B5B1CA3A6}" type="presParOf" srcId="{F326CDFE-C63A-487F-A5D8-1814D1401B77}" destId="{BDEAC4B0-55ED-4062-A274-67338E5F5486}" srcOrd="9" destOrd="0" presId="urn:microsoft.com/office/officeart/2005/8/layout/list1"/>
    <dgm:cxn modelId="{AD68EBF3-CB8B-44F1-9032-352F65420499}" type="presParOf" srcId="{F326CDFE-C63A-487F-A5D8-1814D1401B77}" destId="{75A5DF26-28A4-49BE-825D-32A0F9B644C1}" srcOrd="10" destOrd="0" presId="urn:microsoft.com/office/officeart/2005/8/layout/list1"/>
    <dgm:cxn modelId="{66A0466C-03DB-45BB-9637-1C2EC13109E0}" type="presParOf" srcId="{F326CDFE-C63A-487F-A5D8-1814D1401B77}" destId="{58C9549A-D063-4910-ACE4-08A5DBB7569D}" srcOrd="11" destOrd="0" presId="urn:microsoft.com/office/officeart/2005/8/layout/list1"/>
    <dgm:cxn modelId="{919C55E5-0735-46CD-A558-564340347501}" type="presParOf" srcId="{F326CDFE-C63A-487F-A5D8-1814D1401B77}" destId="{DA47DCFA-7712-4297-AE48-025230E92E85}" srcOrd="12" destOrd="0" presId="urn:microsoft.com/office/officeart/2005/8/layout/list1"/>
    <dgm:cxn modelId="{C14ACFC4-C62C-4AEA-8A30-A492661CBD8C}" type="presParOf" srcId="{DA47DCFA-7712-4297-AE48-025230E92E85}" destId="{9FD5DA56-32BF-4A54-AE52-FB5398107B42}" srcOrd="0" destOrd="0" presId="urn:microsoft.com/office/officeart/2005/8/layout/list1"/>
    <dgm:cxn modelId="{24EADDE4-B402-4039-9FEE-B5A7A2ED00BC}" type="presParOf" srcId="{DA47DCFA-7712-4297-AE48-025230E92E85}" destId="{DE41F533-A90B-4791-A97F-D2263066D35F}" srcOrd="1" destOrd="0" presId="urn:microsoft.com/office/officeart/2005/8/layout/list1"/>
    <dgm:cxn modelId="{2638657D-C886-4A3C-815C-7B0901957985}" type="presParOf" srcId="{F326CDFE-C63A-487F-A5D8-1814D1401B77}" destId="{892E7712-640C-4412-BB23-81EE98CB324F}" srcOrd="13" destOrd="0" presId="urn:microsoft.com/office/officeart/2005/8/layout/list1"/>
    <dgm:cxn modelId="{45C7D6A9-B542-4B13-A3D1-64E3F584B5EA}" type="presParOf" srcId="{F326CDFE-C63A-487F-A5D8-1814D1401B77}" destId="{64286BCF-409A-4199-93D7-EC97D8E5BBF6}"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25F5B7-387C-4D68-AD22-9426EAA19B93}"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3DBE0109-7FA6-4187-94B7-3DDB588C4465}">
      <dgm:prSet custT="1"/>
      <dgm:spPr/>
      <dgm:t>
        <a:bodyPr/>
        <a:lstStyle/>
        <a:p>
          <a:pPr algn="l">
            <a:lnSpc>
              <a:spcPct val="100000"/>
            </a:lnSpc>
          </a:pPr>
          <a:r>
            <a:rPr lang="en-US" sz="2000" b="1">
              <a:solidFill>
                <a:schemeClr val="tx1"/>
              </a:solidFill>
            </a:rPr>
            <a:t>Legal Aid Bulletin</a:t>
          </a:r>
          <a:endParaRPr lang="en-GB" sz="2000">
            <a:solidFill>
              <a:schemeClr val="tx1"/>
            </a:solidFill>
          </a:endParaRPr>
        </a:p>
      </dgm:t>
    </dgm:pt>
    <dgm:pt modelId="{EA459259-A947-4DC1-BB4A-438877AD1EA7}" type="parTrans" cxnId="{C188E02D-5560-459A-8E2F-F90D440C4659}">
      <dgm:prSet/>
      <dgm:spPr/>
      <dgm:t>
        <a:bodyPr/>
        <a:lstStyle/>
        <a:p>
          <a:endParaRPr lang="en-GB"/>
        </a:p>
      </dgm:t>
    </dgm:pt>
    <dgm:pt modelId="{501955D5-020C-47D7-8A5C-8BBF7D8BB7DB}" type="sibTrans" cxnId="{C188E02D-5560-459A-8E2F-F90D440C4659}">
      <dgm:prSet/>
      <dgm:spPr/>
      <dgm:t>
        <a:bodyPr/>
        <a:lstStyle/>
        <a:p>
          <a:endParaRPr lang="en-GB"/>
        </a:p>
      </dgm:t>
    </dgm:pt>
    <dgm:pt modelId="{95F5C3FB-93E0-49F7-813C-41F0B37D5EFF}">
      <dgm:prSet custT="1"/>
      <dgm:spPr/>
      <dgm:t>
        <a:bodyPr/>
        <a:lstStyle/>
        <a:p>
          <a:pPr algn="l">
            <a:lnSpc>
              <a:spcPct val="100000"/>
            </a:lnSpc>
          </a:pPr>
          <a:r>
            <a:rPr lang="en-US" sz="2000" b="1">
              <a:solidFill>
                <a:schemeClr val="tx1"/>
              </a:solidFill>
            </a:rPr>
            <a:t>Social Media</a:t>
          </a:r>
          <a:endParaRPr lang="en-GB" sz="2000">
            <a:solidFill>
              <a:schemeClr val="tx1"/>
            </a:solidFill>
          </a:endParaRPr>
        </a:p>
      </dgm:t>
    </dgm:pt>
    <dgm:pt modelId="{A72BB4E7-4546-4D46-AC10-58EB7E6F039F}" type="parTrans" cxnId="{422D65E4-EFF3-44DF-ACCD-EA1CA0567553}">
      <dgm:prSet/>
      <dgm:spPr/>
      <dgm:t>
        <a:bodyPr/>
        <a:lstStyle/>
        <a:p>
          <a:endParaRPr lang="en-GB"/>
        </a:p>
      </dgm:t>
    </dgm:pt>
    <dgm:pt modelId="{5CDF0A17-086C-48BB-9C61-1711CF373B1D}" type="sibTrans" cxnId="{422D65E4-EFF3-44DF-ACCD-EA1CA0567553}">
      <dgm:prSet/>
      <dgm:spPr/>
      <dgm:t>
        <a:bodyPr/>
        <a:lstStyle/>
        <a:p>
          <a:endParaRPr lang="en-GB"/>
        </a:p>
      </dgm:t>
    </dgm:pt>
    <dgm:pt modelId="{FAA44475-7955-4192-A42C-471014DFFBF1}">
      <dgm:prSet custT="1"/>
      <dgm:spPr/>
      <dgm:t>
        <a:bodyPr/>
        <a:lstStyle/>
        <a:p>
          <a:pPr algn="l">
            <a:lnSpc>
              <a:spcPct val="100000"/>
            </a:lnSpc>
          </a:pPr>
          <a:r>
            <a:rPr lang="en-US" sz="2000" b="1">
              <a:solidFill>
                <a:schemeClr val="tx1"/>
              </a:solidFill>
            </a:rPr>
            <a:t>LAA Portal</a:t>
          </a:r>
          <a:endParaRPr lang="en-GB" sz="2000">
            <a:solidFill>
              <a:schemeClr val="tx1"/>
            </a:solidFill>
          </a:endParaRPr>
        </a:p>
      </dgm:t>
    </dgm:pt>
    <dgm:pt modelId="{571C5CB2-87B8-418E-AAE1-F66C9467D25B}" type="parTrans" cxnId="{BFA6143D-0B79-48F8-BD2A-F3BC3195CF93}">
      <dgm:prSet/>
      <dgm:spPr/>
      <dgm:t>
        <a:bodyPr/>
        <a:lstStyle/>
        <a:p>
          <a:endParaRPr lang="en-GB"/>
        </a:p>
      </dgm:t>
    </dgm:pt>
    <dgm:pt modelId="{AA35D885-ABF7-4907-9930-44FF2209C97C}" type="sibTrans" cxnId="{BFA6143D-0B79-48F8-BD2A-F3BC3195CF93}">
      <dgm:prSet/>
      <dgm:spPr/>
      <dgm:t>
        <a:bodyPr/>
        <a:lstStyle/>
        <a:p>
          <a:endParaRPr lang="en-GB"/>
        </a:p>
      </dgm:t>
    </dgm:pt>
    <dgm:pt modelId="{9F8AC92B-0CFF-4D2A-87E0-238590224107}">
      <dgm:prSet custT="1"/>
      <dgm:spPr/>
      <dgm:t>
        <a:bodyPr/>
        <a:lstStyle/>
        <a:p>
          <a:pPr algn="l">
            <a:lnSpc>
              <a:spcPct val="100000"/>
            </a:lnSpc>
          </a:pPr>
          <a:r>
            <a:rPr lang="en-US" sz="1800" b="0">
              <a:solidFill>
                <a:schemeClr val="tx1"/>
              </a:solidFill>
            </a:rPr>
            <a:t>A fortnightly e-alert with links to relevant pages</a:t>
          </a:r>
          <a:endParaRPr lang="en-GB" sz="1800">
            <a:solidFill>
              <a:schemeClr val="tx1"/>
            </a:solidFill>
          </a:endParaRPr>
        </a:p>
      </dgm:t>
    </dgm:pt>
    <dgm:pt modelId="{20E4AFCF-CF8A-4013-8331-546C0BCF83E2}" type="parTrans" cxnId="{CF9C4C36-4687-433E-9135-2FB4E4E9A99C}">
      <dgm:prSet/>
      <dgm:spPr/>
      <dgm:t>
        <a:bodyPr/>
        <a:lstStyle/>
        <a:p>
          <a:endParaRPr lang="en-GB"/>
        </a:p>
      </dgm:t>
    </dgm:pt>
    <dgm:pt modelId="{1419FC9C-9348-4E38-AC54-98538151E62D}" type="sibTrans" cxnId="{CF9C4C36-4687-433E-9135-2FB4E4E9A99C}">
      <dgm:prSet/>
      <dgm:spPr/>
      <dgm:t>
        <a:bodyPr/>
        <a:lstStyle/>
        <a:p>
          <a:endParaRPr lang="en-GB"/>
        </a:p>
      </dgm:t>
    </dgm:pt>
    <dgm:pt modelId="{C633FD28-E165-4631-82DA-99D4C0D77243}">
      <dgm:prSet custT="1"/>
      <dgm:spPr/>
      <dgm:t>
        <a:bodyPr/>
        <a:lstStyle/>
        <a:p>
          <a:pPr algn="l">
            <a:lnSpc>
              <a:spcPct val="100000"/>
            </a:lnSpc>
          </a:pPr>
          <a:r>
            <a:rPr lang="en-US" sz="1800" b="0">
              <a:solidFill>
                <a:schemeClr val="tx1"/>
              </a:solidFill>
            </a:rPr>
            <a:t>Follow us on X (formerly known as Twitter)</a:t>
          </a:r>
          <a:endParaRPr lang="en-GB" sz="1800">
            <a:solidFill>
              <a:schemeClr val="tx1"/>
            </a:solidFill>
          </a:endParaRPr>
        </a:p>
      </dgm:t>
    </dgm:pt>
    <dgm:pt modelId="{8166A4F0-003E-4E85-A83E-DFE5B0EA1970}" type="parTrans" cxnId="{998CC519-5ACA-499C-8278-9DE36AD1EB9E}">
      <dgm:prSet/>
      <dgm:spPr/>
      <dgm:t>
        <a:bodyPr/>
        <a:lstStyle/>
        <a:p>
          <a:endParaRPr lang="en-GB"/>
        </a:p>
      </dgm:t>
    </dgm:pt>
    <dgm:pt modelId="{948ACCE0-DEDC-4FC8-BD19-5C0E1C06F3DC}" type="sibTrans" cxnId="{998CC519-5ACA-499C-8278-9DE36AD1EB9E}">
      <dgm:prSet/>
      <dgm:spPr/>
      <dgm:t>
        <a:bodyPr/>
        <a:lstStyle/>
        <a:p>
          <a:endParaRPr lang="en-GB"/>
        </a:p>
      </dgm:t>
    </dgm:pt>
    <dgm:pt modelId="{62D036EE-9F11-4D32-A62B-CB208FF88BA7}">
      <dgm:prSet custT="1"/>
      <dgm:spPr/>
      <dgm:t>
        <a:bodyPr/>
        <a:lstStyle/>
        <a:p>
          <a:pPr algn="l">
            <a:lnSpc>
              <a:spcPct val="100000"/>
            </a:lnSpc>
          </a:pPr>
          <a:r>
            <a:rPr lang="en-US" sz="1800" b="0">
              <a:solidFill>
                <a:schemeClr val="tx1"/>
              </a:solidFill>
            </a:rPr>
            <a:t>We post the status of our online systems on the portal’s home page</a:t>
          </a:r>
          <a:endParaRPr lang="en-GB" sz="1800">
            <a:solidFill>
              <a:schemeClr val="tx1"/>
            </a:solidFill>
          </a:endParaRPr>
        </a:p>
      </dgm:t>
    </dgm:pt>
    <dgm:pt modelId="{1C6EE094-98E8-4F36-9B83-EC9FA59B2747}" type="parTrans" cxnId="{201A1579-72E3-480A-90D6-08B92754CF06}">
      <dgm:prSet/>
      <dgm:spPr/>
      <dgm:t>
        <a:bodyPr/>
        <a:lstStyle/>
        <a:p>
          <a:endParaRPr lang="en-GB"/>
        </a:p>
      </dgm:t>
    </dgm:pt>
    <dgm:pt modelId="{5C5022AF-7524-494D-AB19-7C0AB219053F}" type="sibTrans" cxnId="{201A1579-72E3-480A-90D6-08B92754CF06}">
      <dgm:prSet/>
      <dgm:spPr/>
      <dgm:t>
        <a:bodyPr/>
        <a:lstStyle/>
        <a:p>
          <a:endParaRPr lang="en-GB"/>
        </a:p>
      </dgm:t>
    </dgm:pt>
    <dgm:pt modelId="{EDE521FA-F07E-47B4-8BFF-7ED707C3B7A6}">
      <dgm:prSet custT="1"/>
      <dgm:spPr/>
      <dgm:t>
        <a:bodyPr/>
        <a:lstStyle/>
        <a:p>
          <a:pPr algn="l">
            <a:lnSpc>
              <a:spcPct val="100000"/>
            </a:lnSpc>
          </a:pPr>
          <a:r>
            <a:rPr lang="en-US" sz="1800" b="0">
              <a:solidFill>
                <a:schemeClr val="tx1"/>
              </a:solidFill>
            </a:rPr>
            <a:t>Join our thousands of subscribers</a:t>
          </a:r>
          <a:endParaRPr lang="en-GB" sz="1800">
            <a:solidFill>
              <a:schemeClr val="tx1"/>
            </a:solidFill>
          </a:endParaRPr>
        </a:p>
      </dgm:t>
    </dgm:pt>
    <dgm:pt modelId="{13C3D820-DE79-40AF-9605-29C85E259C31}" type="parTrans" cxnId="{ABEA63B1-126E-4E19-BEB4-92B3CA176D01}">
      <dgm:prSet/>
      <dgm:spPr/>
      <dgm:t>
        <a:bodyPr/>
        <a:lstStyle/>
        <a:p>
          <a:endParaRPr lang="en-GB"/>
        </a:p>
      </dgm:t>
    </dgm:pt>
    <dgm:pt modelId="{A08D72C5-E9F6-47A7-9393-B9FBC974CF42}" type="sibTrans" cxnId="{ABEA63B1-126E-4E19-BEB4-92B3CA176D01}">
      <dgm:prSet/>
      <dgm:spPr/>
      <dgm:t>
        <a:bodyPr/>
        <a:lstStyle/>
        <a:p>
          <a:endParaRPr lang="en-GB"/>
        </a:p>
      </dgm:t>
    </dgm:pt>
    <dgm:pt modelId="{47527E50-5219-4043-8AF4-B716E7867316}">
      <dgm:prSet custT="1"/>
      <dgm:spPr/>
      <dgm:t>
        <a:bodyPr/>
        <a:lstStyle/>
        <a:p>
          <a:pPr algn="l">
            <a:lnSpc>
              <a:spcPct val="100000"/>
            </a:lnSpc>
          </a:pPr>
          <a:r>
            <a:rPr lang="en-GB" sz="1800">
              <a:solidFill>
                <a:schemeClr val="tx1"/>
              </a:solidFill>
            </a:rPr>
            <a:t>Read our blog</a:t>
          </a:r>
        </a:p>
      </dgm:t>
    </dgm:pt>
    <dgm:pt modelId="{2D4FDB7A-B06A-4991-86C8-12F3B2300E2D}" type="parTrans" cxnId="{04EFEDE2-1535-4CB3-AD27-F1C0AFA56AF3}">
      <dgm:prSet/>
      <dgm:spPr/>
      <dgm:t>
        <a:bodyPr/>
        <a:lstStyle/>
        <a:p>
          <a:endParaRPr lang="en-GB"/>
        </a:p>
      </dgm:t>
    </dgm:pt>
    <dgm:pt modelId="{80574B66-473E-4701-A6F9-817B8E57E4AD}" type="sibTrans" cxnId="{04EFEDE2-1535-4CB3-AD27-F1C0AFA56AF3}">
      <dgm:prSet/>
      <dgm:spPr/>
      <dgm:t>
        <a:bodyPr/>
        <a:lstStyle/>
        <a:p>
          <a:endParaRPr lang="en-GB"/>
        </a:p>
      </dgm:t>
    </dgm:pt>
    <dgm:pt modelId="{1E0E2585-6D64-4BCA-A4D7-BA1944500266}">
      <dgm:prSet custT="1"/>
      <dgm:spPr/>
      <dgm:t>
        <a:bodyPr/>
        <a:lstStyle/>
        <a:p>
          <a:pPr algn="l">
            <a:lnSpc>
              <a:spcPct val="100000"/>
            </a:lnSpc>
          </a:pPr>
          <a:r>
            <a:rPr lang="en-US" sz="1800" b="0">
              <a:solidFill>
                <a:schemeClr val="tx1"/>
              </a:solidFill>
            </a:rPr>
            <a:t>Get help from our customer </a:t>
          </a:r>
          <a:r>
            <a:rPr lang="en-GB" sz="1800">
              <a:solidFill>
                <a:schemeClr val="tx1"/>
              </a:solidFill>
            </a:rPr>
            <a:t>service twitter account</a:t>
          </a:r>
        </a:p>
      </dgm:t>
    </dgm:pt>
    <dgm:pt modelId="{D5747840-D600-42AD-B042-A64012FACEE5}" type="parTrans" cxnId="{C55B9942-CC5C-4F8B-9A43-31563B4D7D9F}">
      <dgm:prSet/>
      <dgm:spPr/>
      <dgm:t>
        <a:bodyPr/>
        <a:lstStyle/>
        <a:p>
          <a:endParaRPr lang="en-GB"/>
        </a:p>
      </dgm:t>
    </dgm:pt>
    <dgm:pt modelId="{70A872F3-6C01-4B1B-9562-C2729DE86D7E}" type="sibTrans" cxnId="{C55B9942-CC5C-4F8B-9A43-31563B4D7D9F}">
      <dgm:prSet/>
      <dgm:spPr/>
      <dgm:t>
        <a:bodyPr/>
        <a:lstStyle/>
        <a:p>
          <a:endParaRPr lang="en-GB"/>
        </a:p>
      </dgm:t>
    </dgm:pt>
    <dgm:pt modelId="{61396595-EBD2-4C22-A56F-99D9199A2956}" type="pres">
      <dgm:prSet presAssocID="{6125F5B7-387C-4D68-AD22-9426EAA19B93}" presName="rootnode" presStyleCnt="0">
        <dgm:presLayoutVars>
          <dgm:chMax/>
          <dgm:chPref/>
          <dgm:dir/>
          <dgm:animLvl val="lvl"/>
        </dgm:presLayoutVars>
      </dgm:prSet>
      <dgm:spPr/>
    </dgm:pt>
    <dgm:pt modelId="{FF8030C4-593F-4840-A1B1-870020D41BCB}" type="pres">
      <dgm:prSet presAssocID="{3DBE0109-7FA6-4187-94B7-3DDB588C4465}" presName="composite" presStyleCnt="0"/>
      <dgm:spPr/>
    </dgm:pt>
    <dgm:pt modelId="{C59BA069-A66D-4B36-817C-76B712173D42}" type="pres">
      <dgm:prSet presAssocID="{3DBE0109-7FA6-4187-94B7-3DDB588C4465}" presName="LShape" presStyleLbl="alignNode1" presStyleIdx="0" presStyleCnt="5" custScaleX="137245"/>
      <dgm:spPr>
        <a:solidFill>
          <a:srgbClr val="ABADCB"/>
        </a:solidFill>
        <a:ln>
          <a:solidFill>
            <a:schemeClr val="accent4">
              <a:lumMod val="75000"/>
            </a:schemeClr>
          </a:solidFill>
        </a:ln>
      </dgm:spPr>
    </dgm:pt>
    <dgm:pt modelId="{185F89CF-98A2-4964-8B5C-249B26A1B783}" type="pres">
      <dgm:prSet presAssocID="{3DBE0109-7FA6-4187-94B7-3DDB588C4465}" presName="ParentText" presStyleLbl="revTx" presStyleIdx="0" presStyleCnt="3" custScaleX="146771" custLinFactNeighborX="4157" custLinFactNeighborY="2249">
        <dgm:presLayoutVars>
          <dgm:chMax val="0"/>
          <dgm:chPref val="0"/>
          <dgm:bulletEnabled val="1"/>
        </dgm:presLayoutVars>
      </dgm:prSet>
      <dgm:spPr/>
    </dgm:pt>
    <dgm:pt modelId="{56E93CB9-72B4-4F91-A22C-AF9924480AB8}" type="pres">
      <dgm:prSet presAssocID="{3DBE0109-7FA6-4187-94B7-3DDB588C4465}" presName="Triangle" presStyleLbl="alignNode1" presStyleIdx="1" presStyleCnt="5" custLinFactX="7422" custLinFactNeighborX="100000" custLinFactNeighborY="15324"/>
      <dgm:spPr>
        <a:solidFill>
          <a:srgbClr val="ABADCB"/>
        </a:solidFill>
        <a:ln>
          <a:solidFill>
            <a:schemeClr val="accent4">
              <a:lumMod val="75000"/>
            </a:schemeClr>
          </a:solidFill>
        </a:ln>
      </dgm:spPr>
    </dgm:pt>
    <dgm:pt modelId="{5F885AB2-D831-4A23-9F1A-AF92AB2C5E64}" type="pres">
      <dgm:prSet presAssocID="{501955D5-020C-47D7-8A5C-8BBF7D8BB7DB}" presName="sibTrans" presStyleCnt="0"/>
      <dgm:spPr/>
    </dgm:pt>
    <dgm:pt modelId="{73FF56C9-542D-448A-9426-90AE73A3CB90}" type="pres">
      <dgm:prSet presAssocID="{501955D5-020C-47D7-8A5C-8BBF7D8BB7DB}" presName="space" presStyleCnt="0"/>
      <dgm:spPr/>
    </dgm:pt>
    <dgm:pt modelId="{E059D796-F12F-41CB-9943-9CAF789C0E67}" type="pres">
      <dgm:prSet presAssocID="{95F5C3FB-93E0-49F7-813C-41F0B37D5EFF}" presName="composite" presStyleCnt="0"/>
      <dgm:spPr/>
    </dgm:pt>
    <dgm:pt modelId="{9BC7C547-C38B-4461-9DD9-5C3D0FDC541A}" type="pres">
      <dgm:prSet presAssocID="{95F5C3FB-93E0-49F7-813C-41F0B37D5EFF}" presName="LShape" presStyleLbl="alignNode1" presStyleIdx="2" presStyleCnt="5" custScaleX="127276" custLinFactNeighborX="8775" custLinFactNeighborY="-721"/>
      <dgm:spPr>
        <a:solidFill>
          <a:srgbClr val="ABADCB"/>
        </a:solidFill>
        <a:ln>
          <a:solidFill>
            <a:schemeClr val="accent2">
              <a:lumMod val="75000"/>
            </a:schemeClr>
          </a:solidFill>
        </a:ln>
      </dgm:spPr>
    </dgm:pt>
    <dgm:pt modelId="{1DB7C282-84EA-4A18-AFDC-B0F17F2DC774}" type="pres">
      <dgm:prSet presAssocID="{95F5C3FB-93E0-49F7-813C-41F0B37D5EFF}" presName="ParentText" presStyleLbl="revTx" presStyleIdx="1" presStyleCnt="3" custScaleX="149419" custLinFactNeighborX="23522" custLinFactNeighborY="6296">
        <dgm:presLayoutVars>
          <dgm:chMax val="0"/>
          <dgm:chPref val="0"/>
          <dgm:bulletEnabled val="1"/>
        </dgm:presLayoutVars>
      </dgm:prSet>
      <dgm:spPr/>
    </dgm:pt>
    <dgm:pt modelId="{64CA9253-242E-45BF-96BC-52521496B7E4}" type="pres">
      <dgm:prSet presAssocID="{95F5C3FB-93E0-49F7-813C-41F0B37D5EFF}" presName="Triangle" presStyleLbl="alignNode1" presStyleIdx="3" presStyleCnt="5" custLinFactX="23383" custLinFactNeighborX="100000" custLinFactNeighborY="19445"/>
      <dgm:spPr>
        <a:solidFill>
          <a:srgbClr val="ABADCB"/>
        </a:solidFill>
        <a:ln>
          <a:solidFill>
            <a:schemeClr val="accent4">
              <a:lumMod val="75000"/>
            </a:schemeClr>
          </a:solidFill>
        </a:ln>
      </dgm:spPr>
    </dgm:pt>
    <dgm:pt modelId="{2AEED5A4-3B28-4C00-8C5B-80A73F08FA39}" type="pres">
      <dgm:prSet presAssocID="{5CDF0A17-086C-48BB-9C61-1711CF373B1D}" presName="sibTrans" presStyleCnt="0"/>
      <dgm:spPr/>
    </dgm:pt>
    <dgm:pt modelId="{A3DDCE04-E384-4BFD-A544-8E3F92E69B4A}" type="pres">
      <dgm:prSet presAssocID="{5CDF0A17-086C-48BB-9C61-1711CF373B1D}" presName="space" presStyleCnt="0"/>
      <dgm:spPr/>
    </dgm:pt>
    <dgm:pt modelId="{99EA3F3E-A0BF-4C08-9533-63D5E86488C8}" type="pres">
      <dgm:prSet presAssocID="{FAA44475-7955-4192-A42C-471014DFFBF1}" presName="composite" presStyleCnt="0"/>
      <dgm:spPr/>
    </dgm:pt>
    <dgm:pt modelId="{8B28F3EB-4E0C-4C7E-9F88-4308689FA845}" type="pres">
      <dgm:prSet presAssocID="{FAA44475-7955-4192-A42C-471014DFFBF1}" presName="LShape" presStyleLbl="alignNode1" presStyleIdx="4" presStyleCnt="5" custScaleX="126898" custLinFactNeighborX="751" custLinFactNeighborY="95"/>
      <dgm:spPr>
        <a:solidFill>
          <a:srgbClr val="ABADCB"/>
        </a:solidFill>
        <a:ln>
          <a:solidFill>
            <a:schemeClr val="accent4">
              <a:lumMod val="75000"/>
            </a:schemeClr>
          </a:solidFill>
        </a:ln>
      </dgm:spPr>
    </dgm:pt>
    <dgm:pt modelId="{CF6A27DB-211C-4FCC-9203-D4F2284B7E2F}" type="pres">
      <dgm:prSet presAssocID="{FAA44475-7955-4192-A42C-471014DFFBF1}" presName="ParentText" presStyleLbl="revTx" presStyleIdx="2" presStyleCnt="3" custScaleX="131888" custLinFactNeighborX="4137" custLinFactNeighborY="10545">
        <dgm:presLayoutVars>
          <dgm:chMax val="0"/>
          <dgm:chPref val="0"/>
          <dgm:bulletEnabled val="1"/>
        </dgm:presLayoutVars>
      </dgm:prSet>
      <dgm:spPr/>
    </dgm:pt>
  </dgm:ptLst>
  <dgm:cxnLst>
    <dgm:cxn modelId="{998CC519-5ACA-499C-8278-9DE36AD1EB9E}" srcId="{95F5C3FB-93E0-49F7-813C-41F0B37D5EFF}" destId="{C633FD28-E165-4631-82DA-99D4C0D77243}" srcOrd="0" destOrd="0" parTransId="{8166A4F0-003E-4E85-A83E-DFE5B0EA1970}" sibTransId="{948ACCE0-DEDC-4FC8-BD19-5C0E1C06F3DC}"/>
    <dgm:cxn modelId="{7C115228-541B-44C9-B48C-E36901399891}" type="presOf" srcId="{47527E50-5219-4043-8AF4-B716E7867316}" destId="{1DB7C282-84EA-4A18-AFDC-B0F17F2DC774}" srcOrd="0" destOrd="3" presId="urn:microsoft.com/office/officeart/2009/3/layout/StepUpProcess"/>
    <dgm:cxn modelId="{C188E02D-5560-459A-8E2F-F90D440C4659}" srcId="{6125F5B7-387C-4D68-AD22-9426EAA19B93}" destId="{3DBE0109-7FA6-4187-94B7-3DDB588C4465}" srcOrd="0" destOrd="0" parTransId="{EA459259-A947-4DC1-BB4A-438877AD1EA7}" sibTransId="{501955D5-020C-47D7-8A5C-8BBF7D8BB7DB}"/>
    <dgm:cxn modelId="{CF9C4C36-4687-433E-9135-2FB4E4E9A99C}" srcId="{3DBE0109-7FA6-4187-94B7-3DDB588C4465}" destId="{9F8AC92B-0CFF-4D2A-87E0-238590224107}" srcOrd="0" destOrd="0" parTransId="{20E4AFCF-CF8A-4013-8331-546C0BCF83E2}" sibTransId="{1419FC9C-9348-4E38-AC54-98538151E62D}"/>
    <dgm:cxn modelId="{BFA6143D-0B79-48F8-BD2A-F3BC3195CF93}" srcId="{6125F5B7-387C-4D68-AD22-9426EAA19B93}" destId="{FAA44475-7955-4192-A42C-471014DFFBF1}" srcOrd="2" destOrd="0" parTransId="{571C5CB2-87B8-418E-AAE1-F66C9467D25B}" sibTransId="{AA35D885-ABF7-4907-9930-44FF2209C97C}"/>
    <dgm:cxn modelId="{77C0B73E-A206-49C6-B954-6D0F59A3FE7D}" type="presOf" srcId="{9F8AC92B-0CFF-4D2A-87E0-238590224107}" destId="{185F89CF-98A2-4964-8B5C-249B26A1B783}" srcOrd="0" destOrd="1" presId="urn:microsoft.com/office/officeart/2009/3/layout/StepUpProcess"/>
    <dgm:cxn modelId="{0CC12741-2720-4FEC-871A-0D77FFE358D3}" type="presOf" srcId="{95F5C3FB-93E0-49F7-813C-41F0B37D5EFF}" destId="{1DB7C282-84EA-4A18-AFDC-B0F17F2DC774}" srcOrd="0" destOrd="0" presId="urn:microsoft.com/office/officeart/2009/3/layout/StepUpProcess"/>
    <dgm:cxn modelId="{C55B9942-CC5C-4F8B-9A43-31563B4D7D9F}" srcId="{95F5C3FB-93E0-49F7-813C-41F0B37D5EFF}" destId="{1E0E2585-6D64-4BCA-A4D7-BA1944500266}" srcOrd="1" destOrd="0" parTransId="{D5747840-D600-42AD-B042-A64012FACEE5}" sibTransId="{70A872F3-6C01-4B1B-9562-C2729DE86D7E}"/>
    <dgm:cxn modelId="{9D260843-08D6-410A-8507-C489CA86CECB}" type="presOf" srcId="{EDE521FA-F07E-47B4-8BFF-7ED707C3B7A6}" destId="{185F89CF-98A2-4964-8B5C-249B26A1B783}" srcOrd="0" destOrd="2" presId="urn:microsoft.com/office/officeart/2009/3/layout/StepUpProcess"/>
    <dgm:cxn modelId="{B396C549-5913-481C-B78D-E3C1F9CC05C9}" type="presOf" srcId="{3DBE0109-7FA6-4187-94B7-3DDB588C4465}" destId="{185F89CF-98A2-4964-8B5C-249B26A1B783}" srcOrd="0" destOrd="0" presId="urn:microsoft.com/office/officeart/2009/3/layout/StepUpProcess"/>
    <dgm:cxn modelId="{201A1579-72E3-480A-90D6-08B92754CF06}" srcId="{FAA44475-7955-4192-A42C-471014DFFBF1}" destId="{62D036EE-9F11-4D32-A62B-CB208FF88BA7}" srcOrd="0" destOrd="0" parTransId="{1C6EE094-98E8-4F36-9B83-EC9FA59B2747}" sibTransId="{5C5022AF-7524-494D-AB19-7C0AB219053F}"/>
    <dgm:cxn modelId="{E1AB208A-4A4D-41BC-8EAC-3F2BCB626361}" type="presOf" srcId="{6125F5B7-387C-4D68-AD22-9426EAA19B93}" destId="{61396595-EBD2-4C22-A56F-99D9199A2956}" srcOrd="0" destOrd="0" presId="urn:microsoft.com/office/officeart/2009/3/layout/StepUpProcess"/>
    <dgm:cxn modelId="{ABEA63B1-126E-4E19-BEB4-92B3CA176D01}" srcId="{3DBE0109-7FA6-4187-94B7-3DDB588C4465}" destId="{EDE521FA-F07E-47B4-8BFF-7ED707C3B7A6}" srcOrd="1" destOrd="0" parTransId="{13C3D820-DE79-40AF-9605-29C85E259C31}" sibTransId="{A08D72C5-E9F6-47A7-9393-B9FBC974CF42}"/>
    <dgm:cxn modelId="{26E778C3-B504-49D5-B65E-E50855328569}" type="presOf" srcId="{FAA44475-7955-4192-A42C-471014DFFBF1}" destId="{CF6A27DB-211C-4FCC-9203-D4F2284B7E2F}" srcOrd="0" destOrd="0" presId="urn:microsoft.com/office/officeart/2009/3/layout/StepUpProcess"/>
    <dgm:cxn modelId="{3181CFCF-06DD-44DE-B3FD-D65B025D913A}" type="presOf" srcId="{62D036EE-9F11-4D32-A62B-CB208FF88BA7}" destId="{CF6A27DB-211C-4FCC-9203-D4F2284B7E2F}" srcOrd="0" destOrd="1" presId="urn:microsoft.com/office/officeart/2009/3/layout/StepUpProcess"/>
    <dgm:cxn modelId="{B57385E2-450A-4972-8744-4212C977C86B}" type="presOf" srcId="{C633FD28-E165-4631-82DA-99D4C0D77243}" destId="{1DB7C282-84EA-4A18-AFDC-B0F17F2DC774}" srcOrd="0" destOrd="1" presId="urn:microsoft.com/office/officeart/2009/3/layout/StepUpProcess"/>
    <dgm:cxn modelId="{04EFEDE2-1535-4CB3-AD27-F1C0AFA56AF3}" srcId="{95F5C3FB-93E0-49F7-813C-41F0B37D5EFF}" destId="{47527E50-5219-4043-8AF4-B716E7867316}" srcOrd="2" destOrd="0" parTransId="{2D4FDB7A-B06A-4991-86C8-12F3B2300E2D}" sibTransId="{80574B66-473E-4701-A6F9-817B8E57E4AD}"/>
    <dgm:cxn modelId="{422D65E4-EFF3-44DF-ACCD-EA1CA0567553}" srcId="{6125F5B7-387C-4D68-AD22-9426EAA19B93}" destId="{95F5C3FB-93E0-49F7-813C-41F0B37D5EFF}" srcOrd="1" destOrd="0" parTransId="{A72BB4E7-4546-4D46-AC10-58EB7E6F039F}" sibTransId="{5CDF0A17-086C-48BB-9C61-1711CF373B1D}"/>
    <dgm:cxn modelId="{FCC069FD-CF8B-4980-8581-03B757562DDB}" type="presOf" srcId="{1E0E2585-6D64-4BCA-A4D7-BA1944500266}" destId="{1DB7C282-84EA-4A18-AFDC-B0F17F2DC774}" srcOrd="0" destOrd="2" presId="urn:microsoft.com/office/officeart/2009/3/layout/StepUpProcess"/>
    <dgm:cxn modelId="{60DE42B7-A720-4EB8-A826-7BE9BC143EE2}" type="presParOf" srcId="{61396595-EBD2-4C22-A56F-99D9199A2956}" destId="{FF8030C4-593F-4840-A1B1-870020D41BCB}" srcOrd="0" destOrd="0" presId="urn:microsoft.com/office/officeart/2009/3/layout/StepUpProcess"/>
    <dgm:cxn modelId="{7497D9C7-196D-4F6C-9806-C69260478E73}" type="presParOf" srcId="{FF8030C4-593F-4840-A1B1-870020D41BCB}" destId="{C59BA069-A66D-4B36-817C-76B712173D42}" srcOrd="0" destOrd="0" presId="urn:microsoft.com/office/officeart/2009/3/layout/StepUpProcess"/>
    <dgm:cxn modelId="{3B31CF25-D340-44B3-80E9-C8A3B1D1F480}" type="presParOf" srcId="{FF8030C4-593F-4840-A1B1-870020D41BCB}" destId="{185F89CF-98A2-4964-8B5C-249B26A1B783}" srcOrd="1" destOrd="0" presId="urn:microsoft.com/office/officeart/2009/3/layout/StepUpProcess"/>
    <dgm:cxn modelId="{AC93787D-5F01-4C8A-9807-D4C8DDFF8082}" type="presParOf" srcId="{FF8030C4-593F-4840-A1B1-870020D41BCB}" destId="{56E93CB9-72B4-4F91-A22C-AF9924480AB8}" srcOrd="2" destOrd="0" presId="urn:microsoft.com/office/officeart/2009/3/layout/StepUpProcess"/>
    <dgm:cxn modelId="{15811985-AC59-4B08-BE3D-F5F404071298}" type="presParOf" srcId="{61396595-EBD2-4C22-A56F-99D9199A2956}" destId="{5F885AB2-D831-4A23-9F1A-AF92AB2C5E64}" srcOrd="1" destOrd="0" presId="urn:microsoft.com/office/officeart/2009/3/layout/StepUpProcess"/>
    <dgm:cxn modelId="{B51A8388-CB10-4FAC-9562-16BA2AB05C6E}" type="presParOf" srcId="{5F885AB2-D831-4A23-9F1A-AF92AB2C5E64}" destId="{73FF56C9-542D-448A-9426-90AE73A3CB90}" srcOrd="0" destOrd="0" presId="urn:microsoft.com/office/officeart/2009/3/layout/StepUpProcess"/>
    <dgm:cxn modelId="{7102BE15-EF99-40B0-886E-5FF8D2A6FD6D}" type="presParOf" srcId="{61396595-EBD2-4C22-A56F-99D9199A2956}" destId="{E059D796-F12F-41CB-9943-9CAF789C0E67}" srcOrd="2" destOrd="0" presId="urn:microsoft.com/office/officeart/2009/3/layout/StepUpProcess"/>
    <dgm:cxn modelId="{C73039A7-F4B4-48A7-A99A-4F5A6B451D07}" type="presParOf" srcId="{E059D796-F12F-41CB-9943-9CAF789C0E67}" destId="{9BC7C547-C38B-4461-9DD9-5C3D0FDC541A}" srcOrd="0" destOrd="0" presId="urn:microsoft.com/office/officeart/2009/3/layout/StepUpProcess"/>
    <dgm:cxn modelId="{49B3BBED-CC1A-460D-8158-5363D9C72759}" type="presParOf" srcId="{E059D796-F12F-41CB-9943-9CAF789C0E67}" destId="{1DB7C282-84EA-4A18-AFDC-B0F17F2DC774}" srcOrd="1" destOrd="0" presId="urn:microsoft.com/office/officeart/2009/3/layout/StepUpProcess"/>
    <dgm:cxn modelId="{0F5FEE9D-B5E4-4FD6-BA07-6F74F8562BED}" type="presParOf" srcId="{E059D796-F12F-41CB-9943-9CAF789C0E67}" destId="{64CA9253-242E-45BF-96BC-52521496B7E4}" srcOrd="2" destOrd="0" presId="urn:microsoft.com/office/officeart/2009/3/layout/StepUpProcess"/>
    <dgm:cxn modelId="{5180E671-6BDB-4977-8C7C-3A7793B271D5}" type="presParOf" srcId="{61396595-EBD2-4C22-A56F-99D9199A2956}" destId="{2AEED5A4-3B28-4C00-8C5B-80A73F08FA39}" srcOrd="3" destOrd="0" presId="urn:microsoft.com/office/officeart/2009/3/layout/StepUpProcess"/>
    <dgm:cxn modelId="{01CAC4C1-27A4-4285-9ED5-1A3169BBB205}" type="presParOf" srcId="{2AEED5A4-3B28-4C00-8C5B-80A73F08FA39}" destId="{A3DDCE04-E384-4BFD-A544-8E3F92E69B4A}" srcOrd="0" destOrd="0" presId="urn:microsoft.com/office/officeart/2009/3/layout/StepUpProcess"/>
    <dgm:cxn modelId="{768764A9-1456-4164-89D4-8FCFD1FE5927}" type="presParOf" srcId="{61396595-EBD2-4C22-A56F-99D9199A2956}" destId="{99EA3F3E-A0BF-4C08-9533-63D5E86488C8}" srcOrd="4" destOrd="0" presId="urn:microsoft.com/office/officeart/2009/3/layout/StepUpProcess"/>
    <dgm:cxn modelId="{15DC8144-C5E0-4AC2-B2D9-A41327968929}" type="presParOf" srcId="{99EA3F3E-A0BF-4C08-9533-63D5E86488C8}" destId="{8B28F3EB-4E0C-4C7E-9F88-4308689FA845}" srcOrd="0" destOrd="0" presId="urn:microsoft.com/office/officeart/2009/3/layout/StepUpProcess"/>
    <dgm:cxn modelId="{07D8B55D-7112-499B-8CEA-1AF4665E829F}" type="presParOf" srcId="{99EA3F3E-A0BF-4C08-9533-63D5E86488C8}" destId="{CF6A27DB-211C-4FCC-9203-D4F2284B7E2F}"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90518-22F1-4646-9759-29626193A688}">
      <dsp:nvSpPr>
        <dsp:cNvPr id="0" name=""/>
        <dsp:cNvSpPr/>
      </dsp:nvSpPr>
      <dsp:spPr>
        <a:xfrm>
          <a:off x="0" y="151830"/>
          <a:ext cx="10138391" cy="1701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208280" rIns="786852" bIns="128016" numCol="1" spcCol="1270" anchor="t" anchorCtr="0">
          <a:noAutofit/>
        </a:bodyPr>
        <a:lstStyle/>
        <a:p>
          <a:pPr marL="171450" lvl="1" indent="-171450" algn="l" defTabSz="800100">
            <a:lnSpc>
              <a:spcPct val="90000"/>
            </a:lnSpc>
            <a:spcBef>
              <a:spcPct val="0"/>
            </a:spcBef>
            <a:spcAft>
              <a:spcPct val="15000"/>
            </a:spcAft>
            <a:buClr>
              <a:schemeClr val="tx1"/>
            </a:buClr>
            <a:buChar char="•"/>
          </a:pPr>
          <a:r>
            <a:rPr lang="en-US" sz="1800" b="0" i="0" kern="1200" spc="0" baseline="0">
              <a:solidFill>
                <a:srgbClr val="575C96"/>
              </a:solidFill>
              <a:latin typeface="Arial"/>
              <a:hlinkClick xmlns:r="http://schemas.openxmlformats.org/officeDocument/2006/relationships" r:id="rId1">
                <a:extLst>
                  <a:ext uri="{A12FA001-AC4F-418D-AE19-62706E023703}">
                    <ahyp:hlinkClr xmlns:ahyp="http://schemas.microsoft.com/office/drawing/2018/hyperlinkcolor" val="tx"/>
                  </a:ext>
                </a:extLst>
              </a:hlinkClick>
            </a:rPr>
            <a:t>CCMS Provider: Getting Started</a:t>
          </a:r>
          <a:endParaRPr lang="en-GB" sz="1800" b="0" kern="1200">
            <a:solidFill>
              <a:srgbClr val="575C96"/>
            </a:solidFill>
            <a:latin typeface="Arial"/>
            <a:hlinkClick xmlns:r="http://schemas.openxmlformats.org/officeDocument/2006/relationships" r:id="rId2">
              <a:extLst>
                <a:ext uri="{A12FA001-AC4F-418D-AE19-62706E023703}">
                  <ahyp:hlinkClr xmlns:ahyp="http://schemas.microsoft.com/office/drawing/2018/hyperlinkcolor" val="tx"/>
                </a:ext>
              </a:extLst>
            </a:hlinkClick>
          </a:endParaRPr>
        </a:p>
        <a:p>
          <a:pPr marL="171450" lvl="1" indent="-171450" algn="l" defTabSz="800100">
            <a:lnSpc>
              <a:spcPct val="90000"/>
            </a:lnSpc>
            <a:spcBef>
              <a:spcPct val="0"/>
            </a:spcBef>
            <a:spcAft>
              <a:spcPct val="15000"/>
            </a:spcAft>
            <a:buClr>
              <a:schemeClr val="tx1"/>
            </a:buClr>
            <a:buFont typeface="Arial" panose="020B0604020202020204" pitchFamily="34" charset="0"/>
            <a:buChar char="•"/>
          </a:pPr>
          <a:r>
            <a:rPr lang="en-US" sz="1800" b="0" i="0" kern="1200" spc="0" baseline="0">
              <a:solidFill>
                <a:srgbClr val="575C96"/>
              </a:solidFill>
              <a:latin typeface="Arial"/>
              <a:hlinkClick xmlns:r="http://schemas.openxmlformats.org/officeDocument/2006/relationships" r:id="rId3">
                <a:extLst>
                  <a:ext uri="{A12FA001-AC4F-418D-AE19-62706E023703}">
                    <ahyp:hlinkClr xmlns:ahyp="http://schemas.microsoft.com/office/drawing/2018/hyperlinkcolor" val="tx"/>
                  </a:ext>
                </a:extLst>
              </a:hlinkClick>
            </a:rPr>
            <a:t>CCMS Provider: Submitting Bills</a:t>
          </a:r>
          <a:endParaRPr lang="en-GB" sz="1800" b="0" kern="1200">
            <a:solidFill>
              <a:srgbClr val="575C96"/>
            </a:solidFill>
            <a:latin typeface="Arial"/>
            <a:hlinkClick xmlns:r="http://schemas.openxmlformats.org/officeDocument/2006/relationships" r:id="rId2">
              <a:extLst>
                <a:ext uri="{A12FA001-AC4F-418D-AE19-62706E023703}">
                  <ahyp:hlinkClr xmlns:ahyp="http://schemas.microsoft.com/office/drawing/2018/hyperlinkcolor" val="tx"/>
                </a:ext>
              </a:extLst>
            </a:hlinkClick>
          </a:endParaRPr>
        </a:p>
        <a:p>
          <a:pPr marL="171450" lvl="1" indent="-171450" algn="l" defTabSz="800100" rtl="0">
            <a:lnSpc>
              <a:spcPct val="90000"/>
            </a:lnSpc>
            <a:spcBef>
              <a:spcPct val="0"/>
            </a:spcBef>
            <a:spcAft>
              <a:spcPct val="15000"/>
            </a:spcAft>
            <a:buClr>
              <a:schemeClr val="tx1"/>
            </a:buClr>
            <a:buChar char="•"/>
          </a:pPr>
          <a:r>
            <a:rPr lang="en-US" sz="1800" b="0" i="0" kern="1200" spc="0" baseline="0">
              <a:solidFill>
                <a:srgbClr val="575C96"/>
              </a:solidFill>
              <a:latin typeface="Arial"/>
            </a:rPr>
            <a:t>R</a:t>
          </a:r>
          <a:r>
            <a:rPr lang="en-US" sz="1800" b="0" i="0" kern="1200" spc="0" baseline="0">
              <a:solidFill>
                <a:srgbClr val="575C96"/>
              </a:solidFill>
              <a:latin typeface="Arial"/>
              <a:hlinkClick xmlns:r="http://schemas.openxmlformats.org/officeDocument/2006/relationships" r:id="rId4">
                <a:extLst>
                  <a:ext uri="{A12FA001-AC4F-418D-AE19-62706E023703}">
                    <ahyp:hlinkClr xmlns:ahyp="http://schemas.microsoft.com/office/drawing/2018/hyperlinkcolor" val="tx"/>
                  </a:ext>
                </a:extLst>
              </a:hlinkClick>
            </a:rPr>
            <a:t>eporting Outcomes/Discharge</a:t>
          </a:r>
          <a:r>
            <a:rPr lang="en-US" sz="1800" kern="1200">
              <a:solidFill>
                <a:srgbClr val="575C96"/>
              </a:solidFill>
              <a:latin typeface="Arial"/>
            </a:rPr>
            <a:t> </a:t>
          </a:r>
          <a:endParaRPr lang="en-GB" sz="1800" b="0" kern="1200">
            <a:solidFill>
              <a:srgbClr val="575C96"/>
            </a:solidFill>
            <a:latin typeface="Arial"/>
            <a:cs typeface="Arial"/>
          </a:endParaRPr>
        </a:p>
        <a:p>
          <a:pPr marL="171450" lvl="1" indent="-171450" algn="l" defTabSz="800100" rtl="0">
            <a:lnSpc>
              <a:spcPct val="90000"/>
            </a:lnSpc>
            <a:spcBef>
              <a:spcPct val="0"/>
            </a:spcBef>
            <a:spcAft>
              <a:spcPct val="15000"/>
            </a:spcAft>
            <a:buClr>
              <a:schemeClr val="tx1"/>
            </a:buClr>
            <a:buChar char="•"/>
          </a:pPr>
          <a:r>
            <a:rPr lang="en-US" sz="1800" b="0" i="0" kern="1200" spc="0" baseline="0">
              <a:solidFill>
                <a:srgbClr val="575C96"/>
              </a:solidFill>
              <a:latin typeface="Arial"/>
              <a:hlinkClick xmlns:r="http://schemas.openxmlformats.org/officeDocument/2006/relationships" r:id="rId5">
                <a:extLst>
                  <a:ext uri="{A12FA001-AC4F-418D-AE19-62706E023703}">
                    <ahyp:hlinkClr xmlns:ahyp="http://schemas.microsoft.com/office/drawing/2018/hyperlinkcolor" val="tx"/>
                  </a:ext>
                </a:extLst>
              </a:hlinkClick>
            </a:rPr>
            <a:t>Using Bulk Upload to Submit Bills</a:t>
          </a:r>
          <a:endParaRPr lang="en-GB" sz="1800" b="0" kern="1200">
            <a:solidFill>
              <a:srgbClr val="575C96"/>
            </a:solidFill>
            <a:latin typeface="Arial"/>
            <a:cs typeface="Arial"/>
          </a:endParaRPr>
        </a:p>
        <a:p>
          <a:pPr marL="171450" lvl="1" indent="-171450" algn="l" defTabSz="800100">
            <a:lnSpc>
              <a:spcPct val="90000"/>
            </a:lnSpc>
            <a:spcBef>
              <a:spcPct val="0"/>
            </a:spcBef>
            <a:spcAft>
              <a:spcPct val="15000"/>
            </a:spcAft>
            <a:buClr>
              <a:schemeClr val="tx1"/>
            </a:buClr>
            <a:buChar char="•"/>
          </a:pPr>
          <a:r>
            <a:rPr lang="en-US" sz="1800" b="0" i="0" u="sng" kern="1200" spc="0" baseline="0">
              <a:solidFill>
                <a:srgbClr val="575C96"/>
              </a:solidFill>
              <a:latin typeface="Arial"/>
              <a:hlinkClick xmlns:r="http://schemas.openxmlformats.org/officeDocument/2006/relationships" r:id="rId6">
                <a:extLst>
                  <a:ext uri="{A12FA001-AC4F-418D-AE19-62706E023703}">
                    <ahyp:hlinkClr xmlns:ahyp="http://schemas.microsoft.com/office/drawing/2018/hyperlinkcolor" val="tx"/>
                  </a:ext>
                </a:extLst>
              </a:hlinkClick>
            </a:rPr>
            <a:t>High Cost Cases</a:t>
          </a:r>
          <a:endParaRPr lang="en-GB" sz="1800" b="0" kern="1200">
            <a:solidFill>
              <a:srgbClr val="575C96"/>
            </a:solidFill>
            <a:latin typeface="Arial"/>
            <a:cs typeface="Arial"/>
          </a:endParaRPr>
        </a:p>
      </dsp:txBody>
      <dsp:txXfrm>
        <a:off x="0" y="151830"/>
        <a:ext cx="10138391" cy="1701000"/>
      </dsp:txXfrm>
    </dsp:sp>
    <dsp:sp modelId="{150576E2-B4C6-4050-8FD4-CA95B847155B}">
      <dsp:nvSpPr>
        <dsp:cNvPr id="0" name=""/>
        <dsp:cNvSpPr/>
      </dsp:nvSpPr>
      <dsp:spPr>
        <a:xfrm>
          <a:off x="506919" y="4230"/>
          <a:ext cx="7096873" cy="295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rtl="0">
            <a:lnSpc>
              <a:spcPct val="90000"/>
            </a:lnSpc>
            <a:spcBef>
              <a:spcPct val="0"/>
            </a:spcBef>
            <a:spcAft>
              <a:spcPct val="35000"/>
            </a:spcAft>
            <a:buNone/>
          </a:pPr>
          <a:r>
            <a:rPr lang="en-GB" sz="1800" b="1" kern="1200"/>
            <a:t>CCMS Quick Guides</a:t>
          </a:r>
          <a:r>
            <a:rPr lang="en-GB" sz="1800" b="1" kern="1200">
              <a:latin typeface="Arial"/>
            </a:rPr>
            <a:t> </a:t>
          </a:r>
          <a:endParaRPr lang="en-GB" sz="1800" b="1" kern="1200"/>
        </a:p>
      </dsp:txBody>
      <dsp:txXfrm>
        <a:off x="521329" y="18640"/>
        <a:ext cx="7068053" cy="266380"/>
      </dsp:txXfrm>
    </dsp:sp>
    <dsp:sp modelId="{BFEDC405-33BF-4BA3-A838-FFBB77DEB8BC}">
      <dsp:nvSpPr>
        <dsp:cNvPr id="0" name=""/>
        <dsp:cNvSpPr/>
      </dsp:nvSpPr>
      <dsp:spPr>
        <a:xfrm>
          <a:off x="0" y="2054431"/>
          <a:ext cx="10138391" cy="5827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208280"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b="0" kern="1200"/>
            <a:t>Sign up on ‘Eventbrite’</a:t>
          </a:r>
          <a:endParaRPr lang="en-GB" sz="1800" kern="1200"/>
        </a:p>
      </dsp:txBody>
      <dsp:txXfrm>
        <a:off x="0" y="2054431"/>
        <a:ext cx="10138391" cy="582750"/>
      </dsp:txXfrm>
    </dsp:sp>
    <dsp:sp modelId="{67B7D9D3-9CC8-4AE7-A220-98CDDFF8386C}">
      <dsp:nvSpPr>
        <dsp:cNvPr id="0" name=""/>
        <dsp:cNvSpPr/>
      </dsp:nvSpPr>
      <dsp:spPr>
        <a:xfrm>
          <a:off x="506919" y="1906831"/>
          <a:ext cx="7096873" cy="295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a:lnSpc>
              <a:spcPct val="90000"/>
            </a:lnSpc>
            <a:spcBef>
              <a:spcPct val="0"/>
            </a:spcBef>
            <a:spcAft>
              <a:spcPct val="35000"/>
            </a:spcAft>
            <a:buNone/>
          </a:pPr>
          <a:r>
            <a:rPr lang="en-GB" sz="1800" b="1" kern="1200"/>
            <a:t>CCMS Online Training</a:t>
          </a:r>
        </a:p>
      </dsp:txBody>
      <dsp:txXfrm>
        <a:off x="521329" y="1921241"/>
        <a:ext cx="7068053" cy="266380"/>
      </dsp:txXfrm>
    </dsp:sp>
    <dsp:sp modelId="{75A5DF26-28A4-49BE-825D-32A0F9B644C1}">
      <dsp:nvSpPr>
        <dsp:cNvPr id="0" name=""/>
        <dsp:cNvSpPr/>
      </dsp:nvSpPr>
      <dsp:spPr>
        <a:xfrm>
          <a:off x="0" y="2838781"/>
          <a:ext cx="10138391" cy="5827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208280"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b="0" kern="1200"/>
            <a:t>Use Webchat for help with IT system issues</a:t>
          </a:r>
          <a:endParaRPr lang="en-GB" sz="1800" kern="1200"/>
        </a:p>
      </dsp:txBody>
      <dsp:txXfrm>
        <a:off x="0" y="2838781"/>
        <a:ext cx="10138391" cy="582750"/>
      </dsp:txXfrm>
    </dsp:sp>
    <dsp:sp modelId="{FE77AF1C-3A89-4C0E-AAED-39D2B822CEDF}">
      <dsp:nvSpPr>
        <dsp:cNvPr id="0" name=""/>
        <dsp:cNvSpPr/>
      </dsp:nvSpPr>
      <dsp:spPr>
        <a:xfrm>
          <a:off x="506919" y="2691181"/>
          <a:ext cx="7096873" cy="295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a:lnSpc>
              <a:spcPct val="90000"/>
            </a:lnSpc>
            <a:spcBef>
              <a:spcPct val="0"/>
            </a:spcBef>
            <a:spcAft>
              <a:spcPct val="35000"/>
            </a:spcAft>
            <a:buNone/>
          </a:pPr>
          <a:r>
            <a:rPr lang="en-GB" sz="1800" b="1" kern="1200"/>
            <a:t>Online Support Webchat</a:t>
          </a:r>
        </a:p>
      </dsp:txBody>
      <dsp:txXfrm>
        <a:off x="521329" y="2705591"/>
        <a:ext cx="7068053" cy="266380"/>
      </dsp:txXfrm>
    </dsp:sp>
    <dsp:sp modelId="{64286BCF-409A-4199-93D7-EC97D8E5BBF6}">
      <dsp:nvSpPr>
        <dsp:cNvPr id="0" name=""/>
        <dsp:cNvSpPr/>
      </dsp:nvSpPr>
      <dsp:spPr>
        <a:xfrm>
          <a:off x="0" y="3623131"/>
          <a:ext cx="10138391" cy="11025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208280"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a:t>Our ‘Help Us Say Yes’ webinars focus on areas where there have been issues or high enquiry levels</a:t>
          </a:r>
        </a:p>
        <a:p>
          <a:pPr marL="171450" lvl="1" indent="-171450" algn="l" defTabSz="800100">
            <a:lnSpc>
              <a:spcPct val="90000"/>
            </a:lnSpc>
            <a:spcBef>
              <a:spcPct val="0"/>
            </a:spcBef>
            <a:spcAft>
              <a:spcPct val="15000"/>
            </a:spcAft>
            <a:buChar char="•"/>
          </a:pPr>
          <a:r>
            <a:rPr lang="en-GB" sz="1800" kern="1200"/>
            <a:t>Popular sessions are posted on the training website: </a:t>
          </a:r>
          <a:r>
            <a:rPr lang="en-GB" sz="1800" kern="1200">
              <a:solidFill>
                <a:srgbClr val="575C96"/>
              </a:solidFill>
              <a:hlinkClick xmlns:r="http://schemas.openxmlformats.org/officeDocument/2006/relationships" r:id="rId7">
                <a:extLst>
                  <a:ext uri="{A12FA001-AC4F-418D-AE19-62706E023703}">
                    <ahyp:hlinkClr xmlns:ahyp="http://schemas.microsoft.com/office/drawing/2018/hyperlinkcolor" val="tx"/>
                  </a:ext>
                </a:extLst>
              </a:hlinkClick>
            </a:rPr>
            <a:t>Ministry of Justice</a:t>
          </a:r>
          <a:endParaRPr lang="en-GB" sz="1800" kern="1200">
            <a:solidFill>
              <a:srgbClr val="575C96"/>
            </a:solidFill>
          </a:endParaRPr>
        </a:p>
      </dsp:txBody>
      <dsp:txXfrm>
        <a:off x="0" y="3623131"/>
        <a:ext cx="10138391" cy="1102500"/>
      </dsp:txXfrm>
    </dsp:sp>
    <dsp:sp modelId="{DE41F533-A90B-4791-A97F-D2263066D35F}">
      <dsp:nvSpPr>
        <dsp:cNvPr id="0" name=""/>
        <dsp:cNvSpPr/>
      </dsp:nvSpPr>
      <dsp:spPr>
        <a:xfrm>
          <a:off x="506919" y="3475531"/>
          <a:ext cx="7096873" cy="295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a:lnSpc>
              <a:spcPct val="90000"/>
            </a:lnSpc>
            <a:spcBef>
              <a:spcPct val="0"/>
            </a:spcBef>
            <a:spcAft>
              <a:spcPct val="35000"/>
            </a:spcAft>
            <a:buNone/>
          </a:pPr>
          <a:r>
            <a:rPr lang="en-GB" sz="1800" b="1" kern="1200"/>
            <a:t>Webinar Recordings</a:t>
          </a:r>
        </a:p>
      </dsp:txBody>
      <dsp:txXfrm>
        <a:off x="521329" y="3489941"/>
        <a:ext cx="7068053" cy="2663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BA069-A66D-4B36-817C-76B712173D42}">
      <dsp:nvSpPr>
        <dsp:cNvPr id="0" name=""/>
        <dsp:cNvSpPr/>
      </dsp:nvSpPr>
      <dsp:spPr>
        <a:xfrm rot="5400000">
          <a:off x="2936009" y="323630"/>
          <a:ext cx="1200168" cy="2740855"/>
        </a:xfrm>
        <a:prstGeom prst="corner">
          <a:avLst>
            <a:gd name="adj1" fmla="val 16120"/>
            <a:gd name="adj2" fmla="val 1611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5F89CF-98A2-4964-8B5C-249B26A1B783}">
      <dsp:nvSpPr>
        <dsp:cNvPr id="0" name=""/>
        <dsp:cNvSpPr/>
      </dsp:nvSpPr>
      <dsp:spPr>
        <a:xfrm>
          <a:off x="2388990" y="1293864"/>
          <a:ext cx="2646209" cy="1580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b="1" kern="1200">
              <a:solidFill>
                <a:schemeClr val="tx1"/>
              </a:solidFill>
            </a:rPr>
            <a:t>Legal Aid Bulletin</a:t>
          </a:r>
          <a:endParaRPr lang="en-GB" sz="20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A fortnightly e-alert with links to relevant pages</a:t>
          </a:r>
          <a:endParaRPr lang="en-GB" sz="18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Join our thousands of subscribers</a:t>
          </a:r>
          <a:endParaRPr lang="en-GB" sz="1800" kern="1200">
            <a:solidFill>
              <a:schemeClr val="tx1"/>
            </a:solidFill>
          </a:endParaRPr>
        </a:p>
      </dsp:txBody>
      <dsp:txXfrm>
        <a:off x="2388990" y="1293864"/>
        <a:ext cx="2646209" cy="1580392"/>
      </dsp:txXfrm>
    </dsp:sp>
    <dsp:sp modelId="{56E93CB9-72B4-4F91-A22C-AF9924480AB8}">
      <dsp:nvSpPr>
        <dsp:cNvPr id="0" name=""/>
        <dsp:cNvSpPr/>
      </dsp:nvSpPr>
      <dsp:spPr>
        <a:xfrm>
          <a:off x="4563870" y="600635"/>
          <a:ext cx="340179" cy="340179"/>
        </a:xfrm>
        <a:prstGeom prst="triangle">
          <a:avLst>
            <a:gd name="adj" fmla="val 10000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C7C547-C38B-4461-9DD9-5C3D0FDC541A}">
      <dsp:nvSpPr>
        <dsp:cNvPr id="0" name=""/>
        <dsp:cNvSpPr/>
      </dsp:nvSpPr>
      <dsp:spPr>
        <a:xfrm rot="5400000">
          <a:off x="6012402" y="-131644"/>
          <a:ext cx="1200168" cy="2541769"/>
        </a:xfrm>
        <a:prstGeom prst="corner">
          <a:avLst>
            <a:gd name="adj1" fmla="val 16120"/>
            <a:gd name="adj2" fmla="val 16110"/>
          </a:avLst>
        </a:prstGeom>
        <a:solidFill>
          <a:srgbClr val="ABADCB"/>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B7C282-84EA-4A18-AFDC-B0F17F2DC774}">
      <dsp:nvSpPr>
        <dsp:cNvPr id="0" name=""/>
        <dsp:cNvSpPr/>
      </dsp:nvSpPr>
      <dsp:spPr>
        <a:xfrm>
          <a:off x="5615412" y="845557"/>
          <a:ext cx="2693951" cy="1580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b="1" kern="1200">
              <a:solidFill>
                <a:schemeClr val="tx1"/>
              </a:solidFill>
            </a:rPr>
            <a:t>Social Media</a:t>
          </a:r>
          <a:endParaRPr lang="en-GB" sz="20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Follow us on X (formerly known as Twitter)</a:t>
          </a:r>
          <a:endParaRPr lang="en-GB" sz="18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Get help from our customer </a:t>
          </a:r>
          <a:r>
            <a:rPr lang="en-GB" sz="1800" kern="1200">
              <a:solidFill>
                <a:schemeClr val="tx1"/>
              </a:solidFill>
            </a:rPr>
            <a:t>service twitter account</a:t>
          </a:r>
        </a:p>
        <a:p>
          <a:pPr marL="171450" lvl="1" indent="-171450" algn="l" defTabSz="800100">
            <a:lnSpc>
              <a:spcPct val="100000"/>
            </a:lnSpc>
            <a:spcBef>
              <a:spcPct val="0"/>
            </a:spcBef>
            <a:spcAft>
              <a:spcPct val="15000"/>
            </a:spcAft>
            <a:buChar char="•"/>
          </a:pPr>
          <a:r>
            <a:rPr lang="en-GB" sz="1800" kern="1200">
              <a:solidFill>
                <a:schemeClr val="tx1"/>
              </a:solidFill>
            </a:rPr>
            <a:t>Read our blog</a:t>
          </a:r>
        </a:p>
      </dsp:txBody>
      <dsp:txXfrm>
        <a:off x="5615412" y="845557"/>
        <a:ext cx="2693951" cy="1580392"/>
      </dsp:txXfrm>
    </dsp:sp>
    <dsp:sp modelId="{64CA9253-242E-45BF-96BC-52521496B7E4}">
      <dsp:nvSpPr>
        <dsp:cNvPr id="0" name=""/>
        <dsp:cNvSpPr/>
      </dsp:nvSpPr>
      <dsp:spPr>
        <a:xfrm>
          <a:off x="7519317" y="68489"/>
          <a:ext cx="340179" cy="340179"/>
        </a:xfrm>
        <a:prstGeom prst="triangle">
          <a:avLst>
            <a:gd name="adj" fmla="val 10000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28F3EB-4E0C-4C7E-9F88-4308689FA845}">
      <dsp:nvSpPr>
        <dsp:cNvPr id="0" name=""/>
        <dsp:cNvSpPr/>
      </dsp:nvSpPr>
      <dsp:spPr>
        <a:xfrm rot="5400000">
          <a:off x="8849078" y="-664241"/>
          <a:ext cx="1200168" cy="2534220"/>
        </a:xfrm>
        <a:prstGeom prst="corner">
          <a:avLst>
            <a:gd name="adj1" fmla="val 16120"/>
            <a:gd name="adj2" fmla="val 1611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6A27DB-211C-4FCC-9203-D4F2284B7E2F}">
      <dsp:nvSpPr>
        <dsp:cNvPr id="0" name=""/>
        <dsp:cNvSpPr/>
      </dsp:nvSpPr>
      <dsp:spPr>
        <a:xfrm>
          <a:off x="8420868" y="366542"/>
          <a:ext cx="2377875" cy="1580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b="1" kern="1200">
              <a:solidFill>
                <a:schemeClr val="tx1"/>
              </a:solidFill>
            </a:rPr>
            <a:t>LAA Portal</a:t>
          </a:r>
          <a:endParaRPr lang="en-GB" sz="20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We post the status of our online systems on the portal’s home page</a:t>
          </a:r>
          <a:endParaRPr lang="en-GB" sz="1800" kern="1200">
            <a:solidFill>
              <a:schemeClr val="tx1"/>
            </a:solidFill>
          </a:endParaRPr>
        </a:p>
      </dsp:txBody>
      <dsp:txXfrm>
        <a:off x="8420868" y="366542"/>
        <a:ext cx="2377875" cy="15803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3F0D45-D11F-4443-A210-A41819458A7A}" type="datetimeFigureOut">
              <a:rPr lang="en-GB" smtClean="0"/>
              <a:t>28/02/2024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EFB60E-C0A5-416E-864A-9ED7E1B46ACC}" type="slidenum">
              <a:rPr lang="en-GB" smtClean="0"/>
              <a:t>‹#›</a:t>
            </a:fld>
            <a:endParaRPr lang="en-GB"/>
          </a:p>
        </p:txBody>
      </p:sp>
    </p:spTree>
    <p:extLst>
      <p:ext uri="{BB962C8B-B14F-4D97-AF65-F5344CB8AC3E}">
        <p14:creationId xmlns:p14="http://schemas.microsoft.com/office/powerpoint/2010/main" val="2395547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6</a:t>
            </a:fld>
            <a:endParaRPr lang="en-GB"/>
          </a:p>
        </p:txBody>
      </p:sp>
    </p:spTree>
    <p:extLst>
      <p:ext uri="{BB962C8B-B14F-4D97-AF65-F5344CB8AC3E}">
        <p14:creationId xmlns:p14="http://schemas.microsoft.com/office/powerpoint/2010/main" val="767658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24</a:t>
            </a:fld>
            <a:endParaRPr lang="en-GB"/>
          </a:p>
        </p:txBody>
      </p:sp>
    </p:spTree>
    <p:extLst>
      <p:ext uri="{BB962C8B-B14F-4D97-AF65-F5344CB8AC3E}">
        <p14:creationId xmlns:p14="http://schemas.microsoft.com/office/powerpoint/2010/main" val="1435720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25</a:t>
            </a:fld>
            <a:endParaRPr lang="en-GB"/>
          </a:p>
        </p:txBody>
      </p:sp>
    </p:spTree>
    <p:extLst>
      <p:ext uri="{BB962C8B-B14F-4D97-AF65-F5344CB8AC3E}">
        <p14:creationId xmlns:p14="http://schemas.microsoft.com/office/powerpoint/2010/main" val="3782397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27</a:t>
            </a:fld>
            <a:endParaRPr lang="en-GB"/>
          </a:p>
        </p:txBody>
      </p:sp>
    </p:spTree>
    <p:extLst>
      <p:ext uri="{BB962C8B-B14F-4D97-AF65-F5344CB8AC3E}">
        <p14:creationId xmlns:p14="http://schemas.microsoft.com/office/powerpoint/2010/main" val="675912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29</a:t>
            </a:fld>
            <a:endParaRPr lang="en-GB"/>
          </a:p>
        </p:txBody>
      </p:sp>
    </p:spTree>
    <p:extLst>
      <p:ext uri="{BB962C8B-B14F-4D97-AF65-F5344CB8AC3E}">
        <p14:creationId xmlns:p14="http://schemas.microsoft.com/office/powerpoint/2010/main" val="2696788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31</a:t>
            </a:fld>
            <a:endParaRPr lang="en-GB"/>
          </a:p>
        </p:txBody>
      </p:sp>
    </p:spTree>
    <p:extLst>
      <p:ext uri="{BB962C8B-B14F-4D97-AF65-F5344CB8AC3E}">
        <p14:creationId xmlns:p14="http://schemas.microsoft.com/office/powerpoint/2010/main" val="2050852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32</a:t>
            </a:fld>
            <a:endParaRPr lang="en-GB"/>
          </a:p>
        </p:txBody>
      </p:sp>
    </p:spTree>
    <p:extLst>
      <p:ext uri="{BB962C8B-B14F-4D97-AF65-F5344CB8AC3E}">
        <p14:creationId xmlns:p14="http://schemas.microsoft.com/office/powerpoint/2010/main" val="3341036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33</a:t>
            </a:fld>
            <a:endParaRPr lang="en-GB"/>
          </a:p>
        </p:txBody>
      </p:sp>
    </p:spTree>
    <p:extLst>
      <p:ext uri="{BB962C8B-B14F-4D97-AF65-F5344CB8AC3E}">
        <p14:creationId xmlns:p14="http://schemas.microsoft.com/office/powerpoint/2010/main" val="4239919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35</a:t>
            </a:fld>
            <a:endParaRPr lang="en-GB"/>
          </a:p>
        </p:txBody>
      </p:sp>
    </p:spTree>
    <p:extLst>
      <p:ext uri="{BB962C8B-B14F-4D97-AF65-F5344CB8AC3E}">
        <p14:creationId xmlns:p14="http://schemas.microsoft.com/office/powerpoint/2010/main" val="3936929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DD1B8-F458-40CD-6543-34B3355162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9D3634-E4CB-61BE-5A73-E1C5EBC127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9B086D-D32C-0C3E-075A-05626969C37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9D2441C-78D5-F9F0-DCB6-2FE298AA9CD0}"/>
              </a:ext>
            </a:extLst>
          </p:cNvPr>
          <p:cNvSpPr>
            <a:spLocks noGrp="1"/>
          </p:cNvSpPr>
          <p:nvPr>
            <p:ph type="sldNum" sz="quarter" idx="5"/>
          </p:nvPr>
        </p:nvSpPr>
        <p:spPr/>
        <p:txBody>
          <a:bodyPr/>
          <a:lstStyle/>
          <a:p>
            <a:fld id="{2AEFB60E-C0A5-416E-864A-9ED7E1B46ACC}" type="slidenum">
              <a:rPr lang="en-GB" smtClean="0"/>
              <a:t>7</a:t>
            </a:fld>
            <a:endParaRPr lang="en-GB"/>
          </a:p>
        </p:txBody>
      </p:sp>
    </p:spTree>
    <p:extLst>
      <p:ext uri="{BB962C8B-B14F-4D97-AF65-F5344CB8AC3E}">
        <p14:creationId xmlns:p14="http://schemas.microsoft.com/office/powerpoint/2010/main" val="3093756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9</a:t>
            </a:fld>
            <a:endParaRPr lang="en-GB"/>
          </a:p>
        </p:txBody>
      </p:sp>
    </p:spTree>
    <p:extLst>
      <p:ext uri="{BB962C8B-B14F-4D97-AF65-F5344CB8AC3E}">
        <p14:creationId xmlns:p14="http://schemas.microsoft.com/office/powerpoint/2010/main" val="1145442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EFB60E-C0A5-416E-864A-9ED7E1B46AC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3286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16</a:t>
            </a:fld>
            <a:endParaRPr lang="en-GB"/>
          </a:p>
        </p:txBody>
      </p:sp>
    </p:spTree>
    <p:extLst>
      <p:ext uri="{BB962C8B-B14F-4D97-AF65-F5344CB8AC3E}">
        <p14:creationId xmlns:p14="http://schemas.microsoft.com/office/powerpoint/2010/main" val="3030371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18</a:t>
            </a:fld>
            <a:endParaRPr lang="en-GB"/>
          </a:p>
        </p:txBody>
      </p:sp>
    </p:spTree>
    <p:extLst>
      <p:ext uri="{BB962C8B-B14F-4D97-AF65-F5344CB8AC3E}">
        <p14:creationId xmlns:p14="http://schemas.microsoft.com/office/powerpoint/2010/main" val="920615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20</a:t>
            </a:fld>
            <a:endParaRPr lang="en-GB"/>
          </a:p>
        </p:txBody>
      </p:sp>
    </p:spTree>
    <p:extLst>
      <p:ext uri="{BB962C8B-B14F-4D97-AF65-F5344CB8AC3E}">
        <p14:creationId xmlns:p14="http://schemas.microsoft.com/office/powerpoint/2010/main" val="2855237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21</a:t>
            </a:fld>
            <a:endParaRPr lang="en-GB"/>
          </a:p>
        </p:txBody>
      </p:sp>
    </p:spTree>
    <p:extLst>
      <p:ext uri="{BB962C8B-B14F-4D97-AF65-F5344CB8AC3E}">
        <p14:creationId xmlns:p14="http://schemas.microsoft.com/office/powerpoint/2010/main" val="4142254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23</a:t>
            </a:fld>
            <a:endParaRPr lang="en-GB"/>
          </a:p>
        </p:txBody>
      </p:sp>
    </p:spTree>
    <p:extLst>
      <p:ext uri="{BB962C8B-B14F-4D97-AF65-F5344CB8AC3E}">
        <p14:creationId xmlns:p14="http://schemas.microsoft.com/office/powerpoint/2010/main" val="17471578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84E6D4-9D15-43A0-BB36-A73A3EFC79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 y="1527"/>
            <a:ext cx="12221623" cy="6872945"/>
          </a:xfrm>
          <a:prstGeom prst="rect">
            <a:avLst/>
          </a:prstGeom>
        </p:spPr>
      </p:pic>
      <p:sp>
        <p:nvSpPr>
          <p:cNvPr id="2" name="Title 1">
            <a:extLst>
              <a:ext uri="{FF2B5EF4-FFF2-40B4-BE49-F238E27FC236}">
                <a16:creationId xmlns:a16="http://schemas.microsoft.com/office/drawing/2014/main" id="{ABDDC3A8-E3D7-48E5-9559-9C05FC086798}"/>
              </a:ext>
            </a:extLst>
          </p:cNvPr>
          <p:cNvSpPr>
            <a:spLocks noGrp="1"/>
          </p:cNvSpPr>
          <p:nvPr>
            <p:ph type="ctrTitle"/>
          </p:nvPr>
        </p:nvSpPr>
        <p:spPr>
          <a:xfrm>
            <a:off x="756000" y="2679699"/>
            <a:ext cx="9940940" cy="1009124"/>
          </a:xfrm>
        </p:spPr>
        <p:txBody>
          <a:bodyPr anchor="t" anchorCtr="0">
            <a:normAutofit/>
          </a:bodyPr>
          <a:lstStyle>
            <a:lvl1pPr algn="l">
              <a:defRPr sz="34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7F64A54C-99DF-4290-B7D8-60194329BBD7}"/>
              </a:ext>
            </a:extLst>
          </p:cNvPr>
          <p:cNvSpPr>
            <a:spLocks noGrp="1"/>
          </p:cNvSpPr>
          <p:nvPr>
            <p:ph type="subTitle" idx="1"/>
          </p:nvPr>
        </p:nvSpPr>
        <p:spPr>
          <a:xfrm>
            <a:off x="756000" y="3844940"/>
            <a:ext cx="7390060" cy="1425496"/>
          </a:xfrm>
        </p:spPr>
        <p:txBody>
          <a:bodyPr/>
          <a:lstStyle>
            <a:lvl1pPr marL="0" indent="0" algn="l">
              <a:buNone/>
              <a:defRPr sz="2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3" name="Text Placeholder 12">
            <a:extLst>
              <a:ext uri="{FF2B5EF4-FFF2-40B4-BE49-F238E27FC236}">
                <a16:creationId xmlns:a16="http://schemas.microsoft.com/office/drawing/2014/main" id="{FAFEA738-E8B3-437F-8D4D-5F4800F1A7B4}"/>
              </a:ext>
            </a:extLst>
          </p:cNvPr>
          <p:cNvSpPr>
            <a:spLocks noGrp="1"/>
          </p:cNvSpPr>
          <p:nvPr>
            <p:ph type="body" sz="quarter" idx="10" hasCustomPrompt="1"/>
          </p:nvPr>
        </p:nvSpPr>
        <p:spPr>
          <a:xfrm>
            <a:off x="756000" y="5427311"/>
            <a:ext cx="4017600" cy="271604"/>
          </a:xfrm>
        </p:spPr>
        <p:txBody>
          <a:bodyPr>
            <a:normAutofit/>
          </a:bodyPr>
          <a:lstStyle>
            <a:lvl1pPr>
              <a:defRPr sz="1600">
                <a:solidFill>
                  <a:schemeClr val="bg1"/>
                </a:solidFill>
              </a:defRPr>
            </a:lvl1pPr>
          </a:lstStyle>
          <a:p>
            <a:pPr lvl="0"/>
            <a:r>
              <a:rPr lang="en-US"/>
              <a:t>Month YYYY</a:t>
            </a:r>
            <a:endParaRPr lang="en-GB"/>
          </a:p>
        </p:txBody>
      </p:sp>
    </p:spTree>
    <p:extLst>
      <p:ext uri="{BB962C8B-B14F-4D97-AF65-F5344CB8AC3E}">
        <p14:creationId xmlns:p14="http://schemas.microsoft.com/office/powerpoint/2010/main" val="3564612751"/>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5B4F51-5365-3BA7-A54C-CBC64BD46D7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57"/>
            <a:ext cx="12192000" cy="6856285"/>
          </a:xfrm>
          <a:prstGeom prst="rect">
            <a:avLst/>
          </a:prstGeom>
        </p:spPr>
      </p:pic>
      <p:sp>
        <p:nvSpPr>
          <p:cNvPr id="2" name="Title 1">
            <a:extLst>
              <a:ext uri="{FF2B5EF4-FFF2-40B4-BE49-F238E27FC236}">
                <a16:creationId xmlns:a16="http://schemas.microsoft.com/office/drawing/2014/main" id="{CAB1583C-FBCA-EA5C-1733-E09C1C9DAC2B}"/>
              </a:ext>
            </a:extLst>
          </p:cNvPr>
          <p:cNvSpPr>
            <a:spLocks noGrp="1"/>
          </p:cNvSpPr>
          <p:nvPr>
            <p:ph type="title"/>
          </p:nvPr>
        </p:nvSpPr>
        <p:spPr>
          <a:xfrm>
            <a:off x="759600" y="2620800"/>
            <a:ext cx="7920000" cy="1080000"/>
          </a:xfrm>
        </p:spPr>
        <p:txBody>
          <a:bodyPr anchor="t" anchorCtr="0">
            <a:normAutofit/>
          </a:bodyPr>
          <a:lstStyle>
            <a:lvl1pPr>
              <a:defRPr sz="3400">
                <a:solidFill>
                  <a:schemeClr val="tx1"/>
                </a:solidFill>
              </a:defRPr>
            </a:lvl1p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FAE1315A-D470-E14A-1174-2675FA007A0E}"/>
              </a:ext>
            </a:extLst>
          </p:cNvPr>
          <p:cNvSpPr>
            <a:spLocks noGrp="1"/>
          </p:cNvSpPr>
          <p:nvPr>
            <p:ph type="body" idx="1"/>
          </p:nvPr>
        </p:nvSpPr>
        <p:spPr>
          <a:xfrm>
            <a:off x="759600" y="3837600"/>
            <a:ext cx="7920000" cy="10800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871110555"/>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36EF8E2-187D-6D0F-4B84-B96F66A36C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1">
            <a:extLst>
              <a:ext uri="{FF2B5EF4-FFF2-40B4-BE49-F238E27FC236}">
                <a16:creationId xmlns:a16="http://schemas.microsoft.com/office/drawing/2014/main" id="{71AD33D3-D582-48EF-0A2B-74426CCEC468}"/>
              </a:ext>
            </a:extLst>
          </p:cNvPr>
          <p:cNvSpPr>
            <a:spLocks noGrp="1"/>
          </p:cNvSpPr>
          <p:nvPr>
            <p:ph type="title"/>
          </p:nvPr>
        </p:nvSpPr>
        <p:spPr/>
        <p:txBody>
          <a:body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311E300F-E606-52C3-A6CF-24C403CD7DD4}"/>
              </a:ext>
            </a:extLst>
          </p:cNvPr>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a:extLst>
              <a:ext uri="{FF2B5EF4-FFF2-40B4-BE49-F238E27FC236}">
                <a16:creationId xmlns:a16="http://schemas.microsoft.com/office/drawing/2014/main" id="{B2DAAC7B-B7C8-1A3B-136D-63FA4F550DF3}"/>
              </a:ext>
            </a:extLst>
          </p:cNvPr>
          <p:cNvSpPr>
            <a:spLocks noGrp="1"/>
          </p:cNvSpPr>
          <p:nvPr>
            <p:ph type="dt" sz="half" idx="10"/>
          </p:nvPr>
        </p:nvSpPr>
        <p:spPr/>
        <p:txBody>
          <a:bodyPr/>
          <a:lstStyle/>
          <a:p>
            <a:fld id="{104A9B82-31CD-4257-9983-9D3A86BF2CFF}" type="datetime1">
              <a:rPr lang="en-GB" smtClean="0"/>
              <a:t>28/02/2024</a:t>
            </a:fld>
            <a:endParaRPr lang="en-GB"/>
          </a:p>
        </p:txBody>
      </p:sp>
      <p:sp>
        <p:nvSpPr>
          <p:cNvPr id="5" name="Footer Placeholder 4">
            <a:extLst>
              <a:ext uri="{FF2B5EF4-FFF2-40B4-BE49-F238E27FC236}">
                <a16:creationId xmlns:a16="http://schemas.microsoft.com/office/drawing/2014/main" id="{C25AF1ED-CB8C-A0D7-A9FC-6325155370BC}"/>
              </a:ext>
            </a:extLst>
          </p:cNvPr>
          <p:cNvSpPr>
            <a:spLocks noGrp="1"/>
          </p:cNvSpPr>
          <p:nvPr>
            <p:ph type="ftr" sz="quarter" idx="11"/>
          </p:nvPr>
        </p:nvSpPr>
        <p:spPr/>
        <p:txBody>
          <a:bodyPr/>
          <a:lstStyle/>
          <a:p>
            <a:r>
              <a:rPr lang="en-GB"/>
              <a:t>Working with others to achieve excellence in the delivery of legal aid</a:t>
            </a:r>
          </a:p>
        </p:txBody>
      </p:sp>
      <p:sp>
        <p:nvSpPr>
          <p:cNvPr id="6" name="Slide Number Placeholder 5">
            <a:extLst>
              <a:ext uri="{FF2B5EF4-FFF2-40B4-BE49-F238E27FC236}">
                <a16:creationId xmlns:a16="http://schemas.microsoft.com/office/drawing/2014/main" id="{B1464B7B-2E91-374D-D445-0D9781F85D50}"/>
              </a:ext>
            </a:extLst>
          </p:cNvPr>
          <p:cNvSpPr>
            <a:spLocks noGrp="1"/>
          </p:cNvSpPr>
          <p:nvPr>
            <p:ph type="sldNum" sz="quarter" idx="12"/>
          </p:nvPr>
        </p:nvSpPr>
        <p:spPr/>
        <p:txBody>
          <a:bodyPr/>
          <a:lstStyle/>
          <a:p>
            <a:fld id="{C0189ED6-F87B-4BC1-907E-EF602CA5C674}" type="slidenum">
              <a:rPr lang="en-GB" smtClean="0"/>
              <a:t>‹#›</a:t>
            </a:fld>
            <a:endParaRPr lang="en-GB"/>
          </a:p>
        </p:txBody>
      </p:sp>
    </p:spTree>
    <p:extLst>
      <p:ext uri="{BB962C8B-B14F-4D97-AF65-F5344CB8AC3E}">
        <p14:creationId xmlns:p14="http://schemas.microsoft.com/office/powerpoint/2010/main" val="4078477506"/>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714443D-2133-B9A5-3208-7A1FB40F0E3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1">
            <a:extLst>
              <a:ext uri="{FF2B5EF4-FFF2-40B4-BE49-F238E27FC236}">
                <a16:creationId xmlns:a16="http://schemas.microsoft.com/office/drawing/2014/main" id="{298DA5BE-9F0C-9C33-E738-BB0C9ACF4C41}"/>
              </a:ext>
            </a:extLst>
          </p:cNvPr>
          <p:cNvSpPr>
            <a:spLocks noGrp="1"/>
          </p:cNvSpPr>
          <p:nvPr>
            <p:ph type="title"/>
          </p:nvPr>
        </p:nvSpPr>
        <p:spPr/>
        <p:txBody>
          <a:body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3F6B1209-6B5A-DD57-363E-9C28D7B61B4D}"/>
              </a:ext>
            </a:extLst>
          </p:cNvPr>
          <p:cNvSpPr>
            <a:spLocks noGrp="1"/>
          </p:cNvSpPr>
          <p:nvPr>
            <p:ph sz="half" idx="1"/>
          </p:nvPr>
        </p:nvSpPr>
        <p:spPr>
          <a:xfrm>
            <a:off x="810000" y="1396800"/>
            <a:ext cx="5140800" cy="423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a:extLst>
              <a:ext uri="{FF2B5EF4-FFF2-40B4-BE49-F238E27FC236}">
                <a16:creationId xmlns:a16="http://schemas.microsoft.com/office/drawing/2014/main" id="{8D3296D8-E2C8-3A59-6DA0-2FCCEA8D1B50}"/>
              </a:ext>
            </a:extLst>
          </p:cNvPr>
          <p:cNvSpPr>
            <a:spLocks noGrp="1"/>
          </p:cNvSpPr>
          <p:nvPr>
            <p:ph sz="half" idx="2"/>
          </p:nvPr>
        </p:nvSpPr>
        <p:spPr>
          <a:xfrm>
            <a:off x="6396340" y="1396800"/>
            <a:ext cx="5141085" cy="423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4">
            <a:extLst>
              <a:ext uri="{FF2B5EF4-FFF2-40B4-BE49-F238E27FC236}">
                <a16:creationId xmlns:a16="http://schemas.microsoft.com/office/drawing/2014/main" id="{E2F44ED3-56E8-EEBB-FFA7-9E84F7C646A0}"/>
              </a:ext>
            </a:extLst>
          </p:cNvPr>
          <p:cNvSpPr>
            <a:spLocks noGrp="1"/>
          </p:cNvSpPr>
          <p:nvPr>
            <p:ph type="dt" sz="half" idx="10"/>
          </p:nvPr>
        </p:nvSpPr>
        <p:spPr/>
        <p:txBody>
          <a:bodyPr/>
          <a:lstStyle/>
          <a:p>
            <a:fld id="{4C3933E6-4F09-488F-A0F2-21D685F15792}" type="datetime1">
              <a:rPr lang="en-GB" smtClean="0"/>
              <a:t>28/02/2024</a:t>
            </a:fld>
            <a:endParaRPr lang="en-GB"/>
          </a:p>
        </p:txBody>
      </p:sp>
      <p:sp>
        <p:nvSpPr>
          <p:cNvPr id="6" name="Footer Placeholder 5">
            <a:extLst>
              <a:ext uri="{FF2B5EF4-FFF2-40B4-BE49-F238E27FC236}">
                <a16:creationId xmlns:a16="http://schemas.microsoft.com/office/drawing/2014/main" id="{57E578A9-AEFF-4AB7-B964-8C5EFAE84103}"/>
              </a:ext>
            </a:extLst>
          </p:cNvPr>
          <p:cNvSpPr>
            <a:spLocks noGrp="1"/>
          </p:cNvSpPr>
          <p:nvPr>
            <p:ph type="ftr" sz="quarter" idx="11"/>
          </p:nvPr>
        </p:nvSpPr>
        <p:spPr/>
        <p:txBody>
          <a:bodyPr/>
          <a:lstStyle/>
          <a:p>
            <a:r>
              <a:rPr lang="en-GB"/>
              <a:t>Working with others to achieve excellence in the delivery of legal aid</a:t>
            </a:r>
          </a:p>
        </p:txBody>
      </p:sp>
      <p:sp>
        <p:nvSpPr>
          <p:cNvPr id="7" name="Slide Number Placeholder 6">
            <a:extLst>
              <a:ext uri="{FF2B5EF4-FFF2-40B4-BE49-F238E27FC236}">
                <a16:creationId xmlns:a16="http://schemas.microsoft.com/office/drawing/2014/main" id="{2D0A671D-0D15-C5DF-0D6D-0416008266FB}"/>
              </a:ext>
            </a:extLst>
          </p:cNvPr>
          <p:cNvSpPr>
            <a:spLocks noGrp="1"/>
          </p:cNvSpPr>
          <p:nvPr>
            <p:ph type="sldNum" sz="quarter" idx="12"/>
          </p:nvPr>
        </p:nvSpPr>
        <p:spPr/>
        <p:txBody>
          <a:bodyPr/>
          <a:lstStyle/>
          <a:p>
            <a:fld id="{C0189ED6-F87B-4BC1-907E-EF602CA5C674}" type="slidenum">
              <a:rPr lang="en-GB" smtClean="0"/>
              <a:t>‹#›</a:t>
            </a:fld>
            <a:endParaRPr lang="en-GB"/>
          </a:p>
        </p:txBody>
      </p:sp>
    </p:spTree>
    <p:extLst>
      <p:ext uri="{BB962C8B-B14F-4D97-AF65-F5344CB8AC3E}">
        <p14:creationId xmlns:p14="http://schemas.microsoft.com/office/powerpoint/2010/main" val="3248176054"/>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Content &amp; Emphasi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714443D-2133-B9A5-3208-7A1FB40F0E3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1">
            <a:extLst>
              <a:ext uri="{FF2B5EF4-FFF2-40B4-BE49-F238E27FC236}">
                <a16:creationId xmlns:a16="http://schemas.microsoft.com/office/drawing/2014/main" id="{298DA5BE-9F0C-9C33-E738-BB0C9ACF4C41}"/>
              </a:ext>
            </a:extLst>
          </p:cNvPr>
          <p:cNvSpPr>
            <a:spLocks noGrp="1"/>
          </p:cNvSpPr>
          <p:nvPr>
            <p:ph type="title"/>
          </p:nvPr>
        </p:nvSpPr>
        <p:spPr/>
        <p:txBody>
          <a:body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3F6B1209-6B5A-DD57-363E-9C28D7B61B4D}"/>
              </a:ext>
            </a:extLst>
          </p:cNvPr>
          <p:cNvSpPr>
            <a:spLocks noGrp="1"/>
          </p:cNvSpPr>
          <p:nvPr>
            <p:ph sz="half" idx="1"/>
          </p:nvPr>
        </p:nvSpPr>
        <p:spPr>
          <a:xfrm>
            <a:off x="810000" y="1396800"/>
            <a:ext cx="5140800" cy="423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a:extLst>
              <a:ext uri="{FF2B5EF4-FFF2-40B4-BE49-F238E27FC236}">
                <a16:creationId xmlns:a16="http://schemas.microsoft.com/office/drawing/2014/main" id="{8D3296D8-E2C8-3A59-6DA0-2FCCEA8D1B50}"/>
              </a:ext>
            </a:extLst>
          </p:cNvPr>
          <p:cNvSpPr>
            <a:spLocks noGrp="1"/>
          </p:cNvSpPr>
          <p:nvPr>
            <p:ph sz="half" idx="2"/>
          </p:nvPr>
        </p:nvSpPr>
        <p:spPr>
          <a:xfrm>
            <a:off x="6396340" y="1396800"/>
            <a:ext cx="5141085" cy="4230000"/>
          </a:xfrm>
          <a:solidFill>
            <a:srgbClr val="F8F6FA"/>
          </a:solidFill>
        </p:spPr>
        <p:txBody>
          <a:bodyPr lIns="180000" tIns="180000" rIns="180000" bIns="180000"/>
          <a:lstStyle>
            <a:lvl1pPr>
              <a:defRPr b="1">
                <a:solidFill>
                  <a:schemeClr val="accent1"/>
                </a:solidFill>
              </a:defRPr>
            </a:lvl1pPr>
            <a:lvl2pPr marL="0" indent="0">
              <a:buNone/>
              <a:defRPr>
                <a:solidFill>
                  <a:schemeClr val="accent1"/>
                </a:solidFill>
              </a:defRPr>
            </a:lvl2pPr>
            <a:lvl3pPr marL="252000">
              <a:defRPr>
                <a:solidFill>
                  <a:schemeClr val="accent1"/>
                </a:solidFill>
              </a:defRPr>
            </a:lvl3pPr>
            <a:lvl4pPr marL="504000">
              <a:defRPr>
                <a:solidFill>
                  <a:schemeClr val="accent1"/>
                </a:solidFill>
              </a:defRPr>
            </a:lvl4pPr>
            <a:lvl5pPr marL="756000">
              <a:defRPr>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4">
            <a:extLst>
              <a:ext uri="{FF2B5EF4-FFF2-40B4-BE49-F238E27FC236}">
                <a16:creationId xmlns:a16="http://schemas.microsoft.com/office/drawing/2014/main" id="{E2F44ED3-56E8-EEBB-FFA7-9E84F7C646A0}"/>
              </a:ext>
            </a:extLst>
          </p:cNvPr>
          <p:cNvSpPr>
            <a:spLocks noGrp="1"/>
          </p:cNvSpPr>
          <p:nvPr>
            <p:ph type="dt" sz="half" idx="10"/>
          </p:nvPr>
        </p:nvSpPr>
        <p:spPr/>
        <p:txBody>
          <a:bodyPr/>
          <a:lstStyle/>
          <a:p>
            <a:fld id="{6797BDC9-1058-4A6E-91CD-7826F558505E}" type="datetime1">
              <a:rPr lang="en-GB" smtClean="0"/>
              <a:t>28/02/2024</a:t>
            </a:fld>
            <a:endParaRPr lang="en-GB"/>
          </a:p>
        </p:txBody>
      </p:sp>
      <p:sp>
        <p:nvSpPr>
          <p:cNvPr id="6" name="Footer Placeholder 5">
            <a:extLst>
              <a:ext uri="{FF2B5EF4-FFF2-40B4-BE49-F238E27FC236}">
                <a16:creationId xmlns:a16="http://schemas.microsoft.com/office/drawing/2014/main" id="{57E578A9-AEFF-4AB7-B964-8C5EFAE84103}"/>
              </a:ext>
            </a:extLst>
          </p:cNvPr>
          <p:cNvSpPr>
            <a:spLocks noGrp="1"/>
          </p:cNvSpPr>
          <p:nvPr>
            <p:ph type="ftr" sz="quarter" idx="11"/>
          </p:nvPr>
        </p:nvSpPr>
        <p:spPr/>
        <p:txBody>
          <a:bodyPr/>
          <a:lstStyle/>
          <a:p>
            <a:r>
              <a:rPr lang="en-GB"/>
              <a:t>Working with others to achieve excellence in the delivery of legal aid</a:t>
            </a:r>
          </a:p>
        </p:txBody>
      </p:sp>
      <p:sp>
        <p:nvSpPr>
          <p:cNvPr id="7" name="Slide Number Placeholder 6">
            <a:extLst>
              <a:ext uri="{FF2B5EF4-FFF2-40B4-BE49-F238E27FC236}">
                <a16:creationId xmlns:a16="http://schemas.microsoft.com/office/drawing/2014/main" id="{2D0A671D-0D15-C5DF-0D6D-0416008266FB}"/>
              </a:ext>
            </a:extLst>
          </p:cNvPr>
          <p:cNvSpPr>
            <a:spLocks noGrp="1"/>
          </p:cNvSpPr>
          <p:nvPr>
            <p:ph type="sldNum" sz="quarter" idx="12"/>
          </p:nvPr>
        </p:nvSpPr>
        <p:spPr/>
        <p:txBody>
          <a:bodyPr/>
          <a:lstStyle/>
          <a:p>
            <a:fld id="{C0189ED6-F87B-4BC1-907E-EF602CA5C674}" type="slidenum">
              <a:rPr lang="en-GB" smtClean="0"/>
              <a:t>‹#›</a:t>
            </a:fld>
            <a:endParaRPr lang="en-GB"/>
          </a:p>
        </p:txBody>
      </p:sp>
    </p:spTree>
    <p:extLst>
      <p:ext uri="{BB962C8B-B14F-4D97-AF65-F5344CB8AC3E}">
        <p14:creationId xmlns:p14="http://schemas.microsoft.com/office/powerpoint/2010/main" val="3556916836"/>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614D97-A481-C608-D685-8C463CFC783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11" name="Text Placeholder 10">
            <a:extLst>
              <a:ext uri="{FF2B5EF4-FFF2-40B4-BE49-F238E27FC236}">
                <a16:creationId xmlns:a16="http://schemas.microsoft.com/office/drawing/2014/main" id="{624F3EF4-BF41-0563-2948-DCF0BDB2E7FF}"/>
              </a:ext>
            </a:extLst>
          </p:cNvPr>
          <p:cNvSpPr>
            <a:spLocks noGrp="1"/>
          </p:cNvSpPr>
          <p:nvPr>
            <p:ph type="body" sz="quarter" idx="13"/>
          </p:nvPr>
        </p:nvSpPr>
        <p:spPr>
          <a:xfrm>
            <a:off x="809426" y="1395413"/>
            <a:ext cx="10727999" cy="4229897"/>
          </a:xfrm>
        </p:spPr>
        <p:txBody>
          <a:bodyPr>
            <a:normAutofit/>
          </a:bodyPr>
          <a:lstStyle>
            <a:lvl1pPr>
              <a:defRPr sz="3400"/>
            </a:lvl1pPr>
            <a:lvl2pPr marL="360000" indent="-360000">
              <a:defRPr sz="3400"/>
            </a:lvl2pPr>
            <a:lvl3pPr marL="720000" indent="-360000">
              <a:defRPr sz="3400"/>
            </a:lvl3pPr>
            <a:lvl4pPr marL="1080000" indent="-360000">
              <a:defRPr sz="3400"/>
            </a:lvl4pPr>
            <a:lvl5pPr marL="1440000" indent="-360000">
              <a:defRPr sz="3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DAAC7B-B7C8-1A3B-136D-63FA4F550DF3}"/>
              </a:ext>
            </a:extLst>
          </p:cNvPr>
          <p:cNvSpPr>
            <a:spLocks noGrp="1"/>
          </p:cNvSpPr>
          <p:nvPr>
            <p:ph type="dt" sz="half" idx="10"/>
          </p:nvPr>
        </p:nvSpPr>
        <p:spPr/>
        <p:txBody>
          <a:bodyPr/>
          <a:lstStyle/>
          <a:p>
            <a:fld id="{79361415-A2E6-456E-A378-4AF2C88D0C52}" type="datetime1">
              <a:rPr lang="en-GB" smtClean="0"/>
              <a:t>28/02/2024</a:t>
            </a:fld>
            <a:endParaRPr lang="en-GB"/>
          </a:p>
        </p:txBody>
      </p:sp>
      <p:sp>
        <p:nvSpPr>
          <p:cNvPr id="5" name="Footer Placeholder 4">
            <a:extLst>
              <a:ext uri="{FF2B5EF4-FFF2-40B4-BE49-F238E27FC236}">
                <a16:creationId xmlns:a16="http://schemas.microsoft.com/office/drawing/2014/main" id="{C25AF1ED-CB8C-A0D7-A9FC-6325155370BC}"/>
              </a:ext>
            </a:extLst>
          </p:cNvPr>
          <p:cNvSpPr>
            <a:spLocks noGrp="1"/>
          </p:cNvSpPr>
          <p:nvPr>
            <p:ph type="ftr" sz="quarter" idx="11"/>
          </p:nvPr>
        </p:nvSpPr>
        <p:spPr/>
        <p:txBody>
          <a:bodyPr/>
          <a:lstStyle/>
          <a:p>
            <a:r>
              <a:rPr lang="en-GB"/>
              <a:t>Working with others to achieve excellence in the delivery of legal aid</a:t>
            </a:r>
          </a:p>
        </p:txBody>
      </p:sp>
      <p:sp>
        <p:nvSpPr>
          <p:cNvPr id="6" name="Slide Number Placeholder 5">
            <a:extLst>
              <a:ext uri="{FF2B5EF4-FFF2-40B4-BE49-F238E27FC236}">
                <a16:creationId xmlns:a16="http://schemas.microsoft.com/office/drawing/2014/main" id="{B1464B7B-2E91-374D-D445-0D9781F85D50}"/>
              </a:ext>
            </a:extLst>
          </p:cNvPr>
          <p:cNvSpPr>
            <a:spLocks noGrp="1"/>
          </p:cNvSpPr>
          <p:nvPr>
            <p:ph type="sldNum" sz="quarter" idx="12"/>
          </p:nvPr>
        </p:nvSpPr>
        <p:spPr/>
        <p:txBody>
          <a:bodyPr/>
          <a:lstStyle/>
          <a:p>
            <a:fld id="{C0189ED6-F87B-4BC1-907E-EF602CA5C674}" type="slidenum">
              <a:rPr lang="en-GB" smtClean="0"/>
              <a:t>‹#›</a:t>
            </a:fld>
            <a:endParaRPr lang="en-GB"/>
          </a:p>
        </p:txBody>
      </p:sp>
    </p:spTree>
    <p:extLst>
      <p:ext uri="{BB962C8B-B14F-4D97-AF65-F5344CB8AC3E}">
        <p14:creationId xmlns:p14="http://schemas.microsoft.com/office/powerpoint/2010/main" val="150887789"/>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xag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DF5BB4E-3FA5-0EC2-690A-231A2CFE38B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4" name="Date Placeholder 3">
            <a:extLst>
              <a:ext uri="{FF2B5EF4-FFF2-40B4-BE49-F238E27FC236}">
                <a16:creationId xmlns:a16="http://schemas.microsoft.com/office/drawing/2014/main" id="{B2DAAC7B-B7C8-1A3B-136D-63FA4F550DF3}"/>
              </a:ext>
            </a:extLst>
          </p:cNvPr>
          <p:cNvSpPr>
            <a:spLocks noGrp="1"/>
          </p:cNvSpPr>
          <p:nvPr>
            <p:ph type="dt" sz="half" idx="10"/>
          </p:nvPr>
        </p:nvSpPr>
        <p:spPr/>
        <p:txBody>
          <a:bodyPr/>
          <a:lstStyle/>
          <a:p>
            <a:fld id="{5443EB01-24D9-4993-826A-BF3AD83D8092}" type="datetime1">
              <a:rPr lang="en-GB" smtClean="0"/>
              <a:t>28/02/2024</a:t>
            </a:fld>
            <a:endParaRPr lang="en-GB"/>
          </a:p>
        </p:txBody>
      </p:sp>
      <p:sp>
        <p:nvSpPr>
          <p:cNvPr id="5" name="Footer Placeholder 4">
            <a:extLst>
              <a:ext uri="{FF2B5EF4-FFF2-40B4-BE49-F238E27FC236}">
                <a16:creationId xmlns:a16="http://schemas.microsoft.com/office/drawing/2014/main" id="{C25AF1ED-CB8C-A0D7-A9FC-6325155370BC}"/>
              </a:ext>
            </a:extLst>
          </p:cNvPr>
          <p:cNvSpPr>
            <a:spLocks noGrp="1"/>
          </p:cNvSpPr>
          <p:nvPr>
            <p:ph type="ftr" sz="quarter" idx="11"/>
          </p:nvPr>
        </p:nvSpPr>
        <p:spPr/>
        <p:txBody>
          <a:bodyPr/>
          <a:lstStyle/>
          <a:p>
            <a:r>
              <a:rPr lang="en-GB"/>
              <a:t>Working with others to achieve excellence in the delivery of legal aid</a:t>
            </a:r>
          </a:p>
        </p:txBody>
      </p:sp>
      <p:sp>
        <p:nvSpPr>
          <p:cNvPr id="6" name="Slide Number Placeholder 5">
            <a:extLst>
              <a:ext uri="{FF2B5EF4-FFF2-40B4-BE49-F238E27FC236}">
                <a16:creationId xmlns:a16="http://schemas.microsoft.com/office/drawing/2014/main" id="{B1464B7B-2E91-374D-D445-0D9781F85D50}"/>
              </a:ext>
            </a:extLst>
          </p:cNvPr>
          <p:cNvSpPr>
            <a:spLocks noGrp="1"/>
          </p:cNvSpPr>
          <p:nvPr>
            <p:ph type="sldNum" sz="quarter" idx="12"/>
          </p:nvPr>
        </p:nvSpPr>
        <p:spPr/>
        <p:txBody>
          <a:bodyPr/>
          <a:lstStyle/>
          <a:p>
            <a:fld id="{C0189ED6-F87B-4BC1-907E-EF602CA5C674}" type="slidenum">
              <a:rPr lang="en-GB" smtClean="0"/>
              <a:t>‹#›</a:t>
            </a:fld>
            <a:endParaRPr lang="en-GB"/>
          </a:p>
        </p:txBody>
      </p:sp>
      <p:sp>
        <p:nvSpPr>
          <p:cNvPr id="12" name="Text Placeholder 11">
            <a:extLst>
              <a:ext uri="{FF2B5EF4-FFF2-40B4-BE49-F238E27FC236}">
                <a16:creationId xmlns:a16="http://schemas.microsoft.com/office/drawing/2014/main" id="{A73D6F2E-3ED3-16DB-77BD-646268225910}"/>
              </a:ext>
            </a:extLst>
          </p:cNvPr>
          <p:cNvSpPr>
            <a:spLocks noGrp="1"/>
          </p:cNvSpPr>
          <p:nvPr>
            <p:ph type="body" sz="quarter" idx="13" hasCustomPrompt="1"/>
          </p:nvPr>
        </p:nvSpPr>
        <p:spPr>
          <a:xfrm>
            <a:off x="4434326" y="1968135"/>
            <a:ext cx="3415552" cy="1260000"/>
          </a:xfrm>
        </p:spPr>
        <p:txBody>
          <a:bodyPr>
            <a:noAutofit/>
          </a:bodyPr>
          <a:lstStyle>
            <a:lvl1pPr algn="ctr">
              <a:defRPr sz="9600">
                <a:solidFill>
                  <a:schemeClr val="bg1"/>
                </a:solidFill>
              </a:defRPr>
            </a:lvl1pPr>
          </a:lstStyle>
          <a:p>
            <a:pPr lvl="0"/>
            <a:r>
              <a:rPr lang="en-US"/>
              <a:t>XX%</a:t>
            </a:r>
          </a:p>
        </p:txBody>
      </p:sp>
      <p:sp>
        <p:nvSpPr>
          <p:cNvPr id="14" name="Text Placeholder 13">
            <a:extLst>
              <a:ext uri="{FF2B5EF4-FFF2-40B4-BE49-F238E27FC236}">
                <a16:creationId xmlns:a16="http://schemas.microsoft.com/office/drawing/2014/main" id="{39D7248E-F2DF-A4EE-65D8-557D031691DF}"/>
              </a:ext>
            </a:extLst>
          </p:cNvPr>
          <p:cNvSpPr>
            <a:spLocks noGrp="1"/>
          </p:cNvSpPr>
          <p:nvPr>
            <p:ph type="body" sz="quarter" idx="14" hasCustomPrompt="1"/>
          </p:nvPr>
        </p:nvSpPr>
        <p:spPr>
          <a:xfrm>
            <a:off x="4434326" y="3365295"/>
            <a:ext cx="3415552" cy="1260000"/>
          </a:xfrm>
        </p:spPr>
        <p:txBody>
          <a:bodyPr>
            <a:normAutofit/>
          </a:bodyPr>
          <a:lstStyle>
            <a:lvl1pPr algn="ctr">
              <a:lnSpc>
                <a:spcPct val="100000"/>
              </a:lnSpc>
              <a:defRPr sz="3000">
                <a:solidFill>
                  <a:schemeClr val="bg1"/>
                </a:solidFill>
              </a:defRPr>
            </a:lvl1pPr>
          </a:lstStyle>
          <a:p>
            <a:pPr lvl="0"/>
            <a:r>
              <a:rPr lang="en-US"/>
              <a:t>description of the change</a:t>
            </a:r>
          </a:p>
        </p:txBody>
      </p:sp>
    </p:spTree>
    <p:extLst>
      <p:ext uri="{BB962C8B-B14F-4D97-AF65-F5344CB8AC3E}">
        <p14:creationId xmlns:p14="http://schemas.microsoft.com/office/powerpoint/2010/main" val="2740203662"/>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5B4F51-5365-3BA7-A54C-CBC64BD46D7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57"/>
            <a:ext cx="12192000" cy="6856285"/>
          </a:xfrm>
          <a:prstGeom prst="rect">
            <a:avLst/>
          </a:prstGeom>
        </p:spPr>
      </p:pic>
      <p:sp>
        <p:nvSpPr>
          <p:cNvPr id="3" name="Text Placeholder 2">
            <a:extLst>
              <a:ext uri="{FF2B5EF4-FFF2-40B4-BE49-F238E27FC236}">
                <a16:creationId xmlns:a16="http://schemas.microsoft.com/office/drawing/2014/main" id="{FAE1315A-D470-E14A-1174-2675FA007A0E}"/>
              </a:ext>
            </a:extLst>
          </p:cNvPr>
          <p:cNvSpPr>
            <a:spLocks noGrp="1"/>
          </p:cNvSpPr>
          <p:nvPr>
            <p:ph type="body" idx="1"/>
          </p:nvPr>
        </p:nvSpPr>
        <p:spPr>
          <a:xfrm>
            <a:off x="759600" y="3429000"/>
            <a:ext cx="7920000" cy="2174902"/>
          </a:xfrm>
        </p:spPr>
        <p:txBody>
          <a:bodyPr anchor="b" anchorCtr="0">
            <a:normAutofit/>
          </a:bodyPr>
          <a:lstStyle>
            <a:lvl1pPr marL="0" indent="0">
              <a:buNone/>
              <a:defRPr sz="16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687496579"/>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Emphasis box">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465744-92B4-4ED3-BCB2-536449F30F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648000" y="1329655"/>
            <a:ext cx="5371199" cy="4513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hasCustomPrompt="1"/>
          </p:nvPr>
        </p:nvSpPr>
        <p:spPr>
          <a:xfrm>
            <a:off x="6172800" y="1329655"/>
            <a:ext cx="5487976" cy="3960803"/>
          </a:xfrm>
          <a:blipFill>
            <a:blip r:embed="rId3"/>
            <a:stretch>
              <a:fillRect/>
            </a:stretch>
          </a:blipFill>
        </p:spPr>
        <p:txBody>
          <a:bodyPr lIns="223200" tIns="223200" rIns="223200"/>
          <a:lstStyle>
            <a:lvl1pPr>
              <a:defRPr b="1">
                <a:solidFill>
                  <a:schemeClr val="bg1"/>
                </a:solidFill>
              </a:defRPr>
            </a:lvl1pPr>
          </a:lstStyle>
          <a:p>
            <a:pPr lvl="0"/>
            <a:r>
              <a:rPr lang="en-US"/>
              <a:t>Emphasis Text</a:t>
            </a:r>
          </a:p>
        </p:txBody>
      </p:sp>
      <p:sp>
        <p:nvSpPr>
          <p:cNvPr id="10" name="Footer Placeholder 9">
            <a:extLst>
              <a:ext uri="{FF2B5EF4-FFF2-40B4-BE49-F238E27FC236}">
                <a16:creationId xmlns:a16="http://schemas.microsoft.com/office/drawing/2014/main" id="{1078EC60-6F82-4732-B2DE-CB69093116AB}"/>
              </a:ext>
            </a:extLst>
          </p:cNvPr>
          <p:cNvSpPr>
            <a:spLocks noGrp="1"/>
          </p:cNvSpPr>
          <p:nvPr>
            <p:ph type="ftr" sz="quarter" idx="11"/>
          </p:nvPr>
        </p:nvSpPr>
        <p:spPr/>
        <p:txBody>
          <a:bodyPr/>
          <a:lstStyle/>
          <a:p>
            <a:r>
              <a:rPr lang="en-GB"/>
              <a:t>Working with others to achieve excellence in the delivery of legal aid</a:t>
            </a:r>
          </a:p>
        </p:txBody>
      </p:sp>
      <p:sp>
        <p:nvSpPr>
          <p:cNvPr id="11" name="Slide Number Placeholder 10">
            <a:extLst>
              <a:ext uri="{FF2B5EF4-FFF2-40B4-BE49-F238E27FC236}">
                <a16:creationId xmlns:a16="http://schemas.microsoft.com/office/drawing/2014/main" id="{7DF76537-CC05-4DFB-8795-5815E37188D8}"/>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250613394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5C5B19-B5CB-47EC-A3E6-CEE55FC463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648000" y="1329655"/>
            <a:ext cx="5371199" cy="4664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p:nvPr>
        </p:nvSpPr>
        <p:spPr>
          <a:xfrm>
            <a:off x="6172200" y="1329655"/>
            <a:ext cx="5488575" cy="4664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Footer Placeholder 15">
            <a:extLst>
              <a:ext uri="{FF2B5EF4-FFF2-40B4-BE49-F238E27FC236}">
                <a16:creationId xmlns:a16="http://schemas.microsoft.com/office/drawing/2014/main" id="{1AF33610-64A5-4F5F-8CA1-3588A09D83C9}"/>
              </a:ext>
            </a:extLst>
          </p:cNvPr>
          <p:cNvSpPr>
            <a:spLocks noGrp="1"/>
          </p:cNvSpPr>
          <p:nvPr>
            <p:ph type="ftr" sz="quarter" idx="11"/>
          </p:nvPr>
        </p:nvSpPr>
        <p:spPr/>
        <p:txBody>
          <a:bodyPr/>
          <a:lstStyle/>
          <a:p>
            <a:r>
              <a:rPr lang="en-GB"/>
              <a:t>Working with others to achieve excellence in the delivery of legal aid</a:t>
            </a:r>
          </a:p>
        </p:txBody>
      </p:sp>
      <p:sp>
        <p:nvSpPr>
          <p:cNvPr id="17" name="Slide Number Placeholder 16">
            <a:extLst>
              <a:ext uri="{FF2B5EF4-FFF2-40B4-BE49-F238E27FC236}">
                <a16:creationId xmlns:a16="http://schemas.microsoft.com/office/drawing/2014/main" id="{E9691DCA-C59C-46C5-875F-06C338EB0BED}"/>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3111165330"/>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4E1025-4692-4D8C-A557-D60B602FCD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2" name="Title 1">
            <a:extLst>
              <a:ext uri="{FF2B5EF4-FFF2-40B4-BE49-F238E27FC236}">
                <a16:creationId xmlns:a16="http://schemas.microsoft.com/office/drawing/2014/main" id="{C14214C6-ECDA-467D-B40F-ED549B15D7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D172B8-BB78-4472-BCD0-2892B3F88B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8">
            <a:extLst>
              <a:ext uri="{FF2B5EF4-FFF2-40B4-BE49-F238E27FC236}">
                <a16:creationId xmlns:a16="http://schemas.microsoft.com/office/drawing/2014/main" id="{FA6A383B-3681-4646-801A-50A9C59C183D}"/>
              </a:ext>
            </a:extLst>
          </p:cNvPr>
          <p:cNvSpPr>
            <a:spLocks noGrp="1"/>
          </p:cNvSpPr>
          <p:nvPr>
            <p:ph type="ftr" sz="quarter" idx="11"/>
          </p:nvPr>
        </p:nvSpPr>
        <p:spPr/>
        <p:txBody>
          <a:bodyPr/>
          <a:lstStyle/>
          <a:p>
            <a:r>
              <a:rPr lang="en-GB"/>
              <a:t>Working with others to achieve excellence in the delivery of legal aid</a:t>
            </a:r>
          </a:p>
        </p:txBody>
      </p:sp>
      <p:sp>
        <p:nvSpPr>
          <p:cNvPr id="10" name="Slide Number Placeholder 9">
            <a:extLst>
              <a:ext uri="{FF2B5EF4-FFF2-40B4-BE49-F238E27FC236}">
                <a16:creationId xmlns:a16="http://schemas.microsoft.com/office/drawing/2014/main" id="{ED5C4FF7-7031-4234-A30D-4545371B4180}"/>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2989355687"/>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mphasis box">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465744-92B4-4ED3-BCB2-536449F30F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648000" y="1329655"/>
            <a:ext cx="5371199" cy="4513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hasCustomPrompt="1"/>
          </p:nvPr>
        </p:nvSpPr>
        <p:spPr>
          <a:xfrm>
            <a:off x="6172800" y="1329655"/>
            <a:ext cx="5487976" cy="3960803"/>
          </a:xfrm>
          <a:blipFill>
            <a:blip r:embed="rId3"/>
            <a:stretch>
              <a:fillRect/>
            </a:stretch>
          </a:blipFill>
        </p:spPr>
        <p:txBody>
          <a:bodyPr lIns="223200" tIns="223200" rIns="223200"/>
          <a:lstStyle>
            <a:lvl1pPr>
              <a:defRPr b="1">
                <a:solidFill>
                  <a:schemeClr val="bg1"/>
                </a:solidFill>
              </a:defRPr>
            </a:lvl1pPr>
          </a:lstStyle>
          <a:p>
            <a:pPr lvl="0"/>
            <a:r>
              <a:rPr lang="en-US"/>
              <a:t>Emphasis Text</a:t>
            </a:r>
          </a:p>
        </p:txBody>
      </p:sp>
      <p:sp>
        <p:nvSpPr>
          <p:cNvPr id="10" name="Footer Placeholder 9">
            <a:extLst>
              <a:ext uri="{FF2B5EF4-FFF2-40B4-BE49-F238E27FC236}">
                <a16:creationId xmlns:a16="http://schemas.microsoft.com/office/drawing/2014/main" id="{1078EC60-6F82-4732-B2DE-CB69093116AB}"/>
              </a:ext>
            </a:extLst>
          </p:cNvPr>
          <p:cNvSpPr>
            <a:spLocks noGrp="1"/>
          </p:cNvSpPr>
          <p:nvPr>
            <p:ph type="ftr" sz="quarter" idx="11"/>
          </p:nvPr>
        </p:nvSpPr>
        <p:spPr/>
        <p:txBody>
          <a:bodyPr/>
          <a:lstStyle/>
          <a:p>
            <a:r>
              <a:rPr lang="en-GB"/>
              <a:t>Working with others to achieve excellence in the delivery of legal aid</a:t>
            </a:r>
          </a:p>
        </p:txBody>
      </p:sp>
      <p:sp>
        <p:nvSpPr>
          <p:cNvPr id="11" name="Slide Number Placeholder 10">
            <a:extLst>
              <a:ext uri="{FF2B5EF4-FFF2-40B4-BE49-F238E27FC236}">
                <a16:creationId xmlns:a16="http://schemas.microsoft.com/office/drawing/2014/main" id="{7DF76537-CC05-4DFB-8795-5815E37188D8}"/>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1623342112"/>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572C6D-C3B3-4399-8C80-6E80177792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3" name="Content Placeholder 2">
            <a:extLst>
              <a:ext uri="{FF2B5EF4-FFF2-40B4-BE49-F238E27FC236}">
                <a16:creationId xmlns:a16="http://schemas.microsoft.com/office/drawing/2014/main" id="{3ED172B8-BB78-4472-BCD0-2892B3F88B51}"/>
              </a:ext>
            </a:extLst>
          </p:cNvPr>
          <p:cNvSpPr>
            <a:spLocks noGrp="1"/>
          </p:cNvSpPr>
          <p:nvPr>
            <p:ph idx="1" hasCustomPrompt="1"/>
          </p:nvPr>
        </p:nvSpPr>
        <p:spPr>
          <a:xfrm>
            <a:off x="647999" y="1296000"/>
            <a:ext cx="11012777" cy="4266000"/>
          </a:xfrm>
        </p:spPr>
        <p:txBody>
          <a:bodyPr>
            <a:normAutofit/>
          </a:bodyPr>
          <a:lstStyle>
            <a:lvl1pPr>
              <a:defRPr sz="3400" b="0">
                <a:solidFill>
                  <a:srgbClr val="575C96"/>
                </a:solidFill>
              </a:defRPr>
            </a:lvl1pPr>
          </a:lstStyle>
          <a:p>
            <a:pPr lvl="0"/>
            <a:r>
              <a:rPr lang="en-US"/>
              <a:t>Large text</a:t>
            </a:r>
          </a:p>
        </p:txBody>
      </p:sp>
      <p:sp>
        <p:nvSpPr>
          <p:cNvPr id="11" name="Footer Placeholder 10">
            <a:extLst>
              <a:ext uri="{FF2B5EF4-FFF2-40B4-BE49-F238E27FC236}">
                <a16:creationId xmlns:a16="http://schemas.microsoft.com/office/drawing/2014/main" id="{21800271-3FB8-4215-8F17-0E1D0D6D2E2A}"/>
              </a:ext>
            </a:extLst>
          </p:cNvPr>
          <p:cNvSpPr>
            <a:spLocks noGrp="1"/>
          </p:cNvSpPr>
          <p:nvPr>
            <p:ph type="ftr" sz="quarter" idx="11"/>
          </p:nvPr>
        </p:nvSpPr>
        <p:spPr/>
        <p:txBody>
          <a:bodyPr/>
          <a:lstStyle/>
          <a:p>
            <a:r>
              <a:rPr lang="en-GB"/>
              <a:t>Working with others to achieve excellence in the delivery of legal aid</a:t>
            </a:r>
          </a:p>
        </p:txBody>
      </p:sp>
      <p:sp>
        <p:nvSpPr>
          <p:cNvPr id="12" name="Slide Number Placeholder 11">
            <a:extLst>
              <a:ext uri="{FF2B5EF4-FFF2-40B4-BE49-F238E27FC236}">
                <a16:creationId xmlns:a16="http://schemas.microsoft.com/office/drawing/2014/main" id="{07FF09E1-5251-4D01-B98C-8F705DADBD9F}"/>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1007906662"/>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xag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E01D39-A23A-4BDB-81DF-BDE5EFDA96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10" name="Text Placeholder 9">
            <a:extLst>
              <a:ext uri="{FF2B5EF4-FFF2-40B4-BE49-F238E27FC236}">
                <a16:creationId xmlns:a16="http://schemas.microsoft.com/office/drawing/2014/main" id="{CDFB0FAD-A321-43A8-BA9A-B1A8FCC82C04}"/>
              </a:ext>
            </a:extLst>
          </p:cNvPr>
          <p:cNvSpPr>
            <a:spLocks noGrp="1"/>
          </p:cNvSpPr>
          <p:nvPr>
            <p:ph type="body" sz="quarter" idx="13" hasCustomPrompt="1"/>
          </p:nvPr>
        </p:nvSpPr>
        <p:spPr>
          <a:xfrm>
            <a:off x="3840000" y="2129425"/>
            <a:ext cx="4512000" cy="1114816"/>
          </a:xfrm>
        </p:spPr>
        <p:txBody>
          <a:bodyPr anchor="ctr" anchorCtr="0">
            <a:normAutofit/>
          </a:bodyPr>
          <a:lstStyle>
            <a:lvl1pPr algn="ctr">
              <a:defRPr sz="9600" b="0">
                <a:solidFill>
                  <a:schemeClr val="bg1"/>
                </a:solidFill>
                <a:latin typeface="+mj-lt"/>
              </a:defRPr>
            </a:lvl1pPr>
          </a:lstStyle>
          <a:p>
            <a:pPr lvl="0"/>
            <a:r>
              <a:rPr lang="en-US"/>
              <a:t>£##%</a:t>
            </a:r>
          </a:p>
        </p:txBody>
      </p:sp>
      <p:sp>
        <p:nvSpPr>
          <p:cNvPr id="12" name="Text Placeholder 11">
            <a:extLst>
              <a:ext uri="{FF2B5EF4-FFF2-40B4-BE49-F238E27FC236}">
                <a16:creationId xmlns:a16="http://schemas.microsoft.com/office/drawing/2014/main" id="{ED8C0118-5548-4737-B916-2D5C5EDF74B6}"/>
              </a:ext>
            </a:extLst>
          </p:cNvPr>
          <p:cNvSpPr>
            <a:spLocks noGrp="1"/>
          </p:cNvSpPr>
          <p:nvPr>
            <p:ph type="body" sz="quarter" idx="14" hasCustomPrompt="1"/>
          </p:nvPr>
        </p:nvSpPr>
        <p:spPr>
          <a:xfrm>
            <a:off x="3840000" y="3244242"/>
            <a:ext cx="4512000" cy="1164921"/>
          </a:xfrm>
        </p:spPr>
        <p:txBody>
          <a:bodyPr>
            <a:normAutofit/>
          </a:bodyPr>
          <a:lstStyle>
            <a:lvl1pPr algn="ctr">
              <a:defRPr sz="3000">
                <a:solidFill>
                  <a:schemeClr val="bg1"/>
                </a:solidFill>
              </a:defRPr>
            </a:lvl1pPr>
          </a:lstStyle>
          <a:p>
            <a:pPr lvl="0"/>
            <a:r>
              <a:rPr lang="en-US"/>
              <a:t>Description or other text</a:t>
            </a:r>
          </a:p>
        </p:txBody>
      </p:sp>
      <p:sp>
        <p:nvSpPr>
          <p:cNvPr id="11" name="Footer Placeholder 10">
            <a:extLst>
              <a:ext uri="{FF2B5EF4-FFF2-40B4-BE49-F238E27FC236}">
                <a16:creationId xmlns:a16="http://schemas.microsoft.com/office/drawing/2014/main" id="{FB006830-85D1-4CD5-A112-2F93FF582C9B}"/>
              </a:ext>
            </a:extLst>
          </p:cNvPr>
          <p:cNvSpPr>
            <a:spLocks noGrp="1"/>
          </p:cNvSpPr>
          <p:nvPr>
            <p:ph type="ftr" sz="quarter" idx="16"/>
          </p:nvPr>
        </p:nvSpPr>
        <p:spPr/>
        <p:txBody>
          <a:bodyPr/>
          <a:lstStyle/>
          <a:p>
            <a:r>
              <a:rPr lang="en-GB"/>
              <a:t>Working with others to achieve excellence in the delivery of legal aid</a:t>
            </a:r>
          </a:p>
        </p:txBody>
      </p:sp>
      <p:sp>
        <p:nvSpPr>
          <p:cNvPr id="13" name="Slide Number Placeholder 12">
            <a:extLst>
              <a:ext uri="{FF2B5EF4-FFF2-40B4-BE49-F238E27FC236}">
                <a16:creationId xmlns:a16="http://schemas.microsoft.com/office/drawing/2014/main" id="{1FB47C90-1708-47D3-8EC2-D57A44FCA0AA}"/>
              </a:ext>
            </a:extLst>
          </p:cNvPr>
          <p:cNvSpPr>
            <a:spLocks noGrp="1"/>
          </p:cNvSpPr>
          <p:nvPr>
            <p:ph type="sldNum" sz="quarter" idx="17"/>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3442745487"/>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19BE5-D727-4DCC-95A6-FE3CF3C1B3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 y="1526"/>
            <a:ext cx="12221625" cy="6872946"/>
          </a:xfrm>
          <a:prstGeom prst="rect">
            <a:avLst/>
          </a:prstGeom>
        </p:spPr>
      </p:pic>
      <p:sp>
        <p:nvSpPr>
          <p:cNvPr id="2" name="Title 1">
            <a:extLst>
              <a:ext uri="{FF2B5EF4-FFF2-40B4-BE49-F238E27FC236}">
                <a16:creationId xmlns:a16="http://schemas.microsoft.com/office/drawing/2014/main" id="{21881AD0-F3BF-419C-814D-EFDAD33907F3}"/>
              </a:ext>
            </a:extLst>
          </p:cNvPr>
          <p:cNvSpPr>
            <a:spLocks noGrp="1"/>
          </p:cNvSpPr>
          <p:nvPr>
            <p:ph type="title"/>
          </p:nvPr>
        </p:nvSpPr>
        <p:spPr>
          <a:xfrm>
            <a:off x="756000" y="2679834"/>
            <a:ext cx="10291200" cy="1013863"/>
          </a:xfrm>
        </p:spPr>
        <p:txBody>
          <a:bodyPr anchor="t" anchorCtr="0">
            <a:normAutofit/>
          </a:bodyPr>
          <a:lstStyle>
            <a:lvl1pPr>
              <a:defRPr sz="34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F820A5E-5729-42D6-953D-F8478EE3AA58}"/>
              </a:ext>
            </a:extLst>
          </p:cNvPr>
          <p:cNvSpPr>
            <a:spLocks noGrp="1"/>
          </p:cNvSpPr>
          <p:nvPr>
            <p:ph type="body" idx="1"/>
          </p:nvPr>
        </p:nvSpPr>
        <p:spPr>
          <a:xfrm>
            <a:off x="756000" y="3838833"/>
            <a:ext cx="7147200" cy="1912262"/>
          </a:xfrm>
        </p:spPr>
        <p:txBody>
          <a:bodyPr/>
          <a:lstStyle>
            <a:lvl1pPr marL="0" indent="0">
              <a:buNone/>
              <a:defRPr sz="24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407295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69B1CC-6EA8-4791-A776-8A5DD38BEF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1527"/>
            <a:ext cx="12221623" cy="6872945"/>
          </a:xfrm>
          <a:prstGeom prst="rect">
            <a:avLst/>
          </a:prstGeom>
        </p:spPr>
      </p:pic>
      <p:sp>
        <p:nvSpPr>
          <p:cNvPr id="10" name="Text Placeholder 9">
            <a:extLst>
              <a:ext uri="{FF2B5EF4-FFF2-40B4-BE49-F238E27FC236}">
                <a16:creationId xmlns:a16="http://schemas.microsoft.com/office/drawing/2014/main" id="{8CA8D8B7-1CFD-49AB-9068-319313F08B1C}"/>
              </a:ext>
            </a:extLst>
          </p:cNvPr>
          <p:cNvSpPr>
            <a:spLocks noGrp="1"/>
          </p:cNvSpPr>
          <p:nvPr>
            <p:ph type="body" sz="quarter" idx="10" hasCustomPrompt="1"/>
          </p:nvPr>
        </p:nvSpPr>
        <p:spPr>
          <a:xfrm>
            <a:off x="756000" y="4267915"/>
            <a:ext cx="4888231" cy="382462"/>
          </a:xfrm>
        </p:spPr>
        <p:txBody>
          <a:bodyPr>
            <a:normAutofit/>
          </a:bodyPr>
          <a:lstStyle>
            <a:lvl1pPr>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Legal Aid Agency</a:t>
            </a:r>
          </a:p>
        </p:txBody>
      </p:sp>
      <p:sp>
        <p:nvSpPr>
          <p:cNvPr id="11" name="Text Placeholder 9">
            <a:extLst>
              <a:ext uri="{FF2B5EF4-FFF2-40B4-BE49-F238E27FC236}">
                <a16:creationId xmlns:a16="http://schemas.microsoft.com/office/drawing/2014/main" id="{8FA76E13-F0E2-4CD0-8C79-B636AEB69DC5}"/>
              </a:ext>
            </a:extLst>
          </p:cNvPr>
          <p:cNvSpPr>
            <a:spLocks noGrp="1"/>
          </p:cNvSpPr>
          <p:nvPr>
            <p:ph type="body" sz="quarter" idx="11" hasCustomPrompt="1"/>
          </p:nvPr>
        </p:nvSpPr>
        <p:spPr>
          <a:xfrm>
            <a:off x="756000" y="4558936"/>
            <a:ext cx="4888231" cy="885298"/>
          </a:xfrm>
        </p:spPr>
        <p:txBody>
          <a:bodyP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US" sz="1600" b="0" kern="1200" dirty="0">
                <a:solidFill>
                  <a:schemeClr val="bg1"/>
                </a:solidFill>
                <a:latin typeface="+mn-lt"/>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l" defTabSz="914400" rtl="0" eaLnBrk="1" latinLnBrk="0" hangingPunct="1">
              <a:lnSpc>
                <a:spcPct val="100000"/>
              </a:lnSpc>
              <a:spcBef>
                <a:spcPts val="0"/>
              </a:spcBef>
              <a:spcAft>
                <a:spcPts val="0"/>
              </a:spcAft>
              <a:buFont typeface="Arial" panose="020B0604020202020204" pitchFamily="34" charset="0"/>
              <a:buNone/>
            </a:pPr>
            <a:r>
              <a:rPr lang="en-US"/>
              <a:t>13th Floor (13.51) </a:t>
            </a:r>
            <a:br>
              <a:rPr lang="en-US"/>
            </a:br>
            <a:r>
              <a:rPr lang="en-US"/>
              <a:t>102 Petty France</a:t>
            </a:r>
            <a:br>
              <a:rPr lang="en-US"/>
            </a:br>
            <a:r>
              <a:rPr lang="en-US"/>
              <a:t>London SW1H 9AJ</a:t>
            </a:r>
          </a:p>
        </p:txBody>
      </p:sp>
      <p:sp>
        <p:nvSpPr>
          <p:cNvPr id="12" name="Text Placeholder 9">
            <a:extLst>
              <a:ext uri="{FF2B5EF4-FFF2-40B4-BE49-F238E27FC236}">
                <a16:creationId xmlns:a16="http://schemas.microsoft.com/office/drawing/2014/main" id="{09FE9206-C0BC-477B-9E79-7A9E34677E27}"/>
              </a:ext>
            </a:extLst>
          </p:cNvPr>
          <p:cNvSpPr>
            <a:spLocks noGrp="1"/>
          </p:cNvSpPr>
          <p:nvPr>
            <p:ph type="body" sz="quarter" idx="12" hasCustomPrompt="1"/>
          </p:nvPr>
        </p:nvSpPr>
        <p:spPr>
          <a:xfrm>
            <a:off x="756000" y="5444235"/>
            <a:ext cx="6835200" cy="363975"/>
          </a:xfrm>
        </p:spPr>
        <p:txBody>
          <a:bodyPr>
            <a:normAutofit/>
          </a:bodyPr>
          <a:lstStyle>
            <a:lvl1pPr>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gov.uk/government/organisations/legal-aid-agency</a:t>
            </a:r>
            <a:endParaRPr lang="en-US"/>
          </a:p>
        </p:txBody>
      </p:sp>
    </p:spTree>
    <p:extLst>
      <p:ext uri="{BB962C8B-B14F-4D97-AF65-F5344CB8AC3E}">
        <p14:creationId xmlns:p14="http://schemas.microsoft.com/office/powerpoint/2010/main" val="2296550713"/>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descr="Legal Aid Agency. Providing access to justice through working with others to achieve excellence in the delivery of legal aid">
            <a:extLst>
              <a:ext uri="{FF2B5EF4-FFF2-40B4-BE49-F238E27FC236}">
                <a16:creationId xmlns:a16="http://schemas.microsoft.com/office/drawing/2014/main" id="{650D788D-F4F1-FF26-7209-48E348FC9E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857"/>
            <a:ext cx="12191998" cy="6856285"/>
          </a:xfrm>
          <a:prstGeom prst="rect">
            <a:avLst/>
          </a:prstGeom>
        </p:spPr>
      </p:pic>
      <p:sp>
        <p:nvSpPr>
          <p:cNvPr id="2" name="Title 1">
            <a:extLst>
              <a:ext uri="{FF2B5EF4-FFF2-40B4-BE49-F238E27FC236}">
                <a16:creationId xmlns:a16="http://schemas.microsoft.com/office/drawing/2014/main" id="{B47590F9-5019-854C-18E3-647D62225888}"/>
              </a:ext>
            </a:extLst>
          </p:cNvPr>
          <p:cNvSpPr>
            <a:spLocks noGrp="1"/>
          </p:cNvSpPr>
          <p:nvPr>
            <p:ph type="ctrTitle"/>
          </p:nvPr>
        </p:nvSpPr>
        <p:spPr>
          <a:xfrm>
            <a:off x="758189" y="2622074"/>
            <a:ext cx="7920000" cy="1080000"/>
          </a:xfrm>
        </p:spPr>
        <p:txBody>
          <a:bodyPr anchor="t" anchorCtr="0">
            <a:normAutofit/>
          </a:bodyPr>
          <a:lstStyle>
            <a:lvl1pPr algn="l">
              <a:lnSpc>
                <a:spcPct val="100000"/>
              </a:lnSpc>
              <a:defRPr sz="3400" b="1"/>
            </a:lvl1pPr>
          </a:lstStyle>
          <a:p>
            <a:r>
              <a:rPr lang="en-US" noProof="0"/>
              <a:t>Click to edit Master title style</a:t>
            </a:r>
            <a:endParaRPr lang="en-GB" noProof="0"/>
          </a:p>
        </p:txBody>
      </p:sp>
      <p:sp>
        <p:nvSpPr>
          <p:cNvPr id="3" name="Subtitle 2">
            <a:extLst>
              <a:ext uri="{FF2B5EF4-FFF2-40B4-BE49-F238E27FC236}">
                <a16:creationId xmlns:a16="http://schemas.microsoft.com/office/drawing/2014/main" id="{9F0F1EE0-638B-690E-3374-CE1E12D2585D}"/>
              </a:ext>
            </a:extLst>
          </p:cNvPr>
          <p:cNvSpPr>
            <a:spLocks noGrp="1"/>
          </p:cNvSpPr>
          <p:nvPr>
            <p:ph type="subTitle" idx="1"/>
          </p:nvPr>
        </p:nvSpPr>
        <p:spPr>
          <a:xfrm>
            <a:off x="758190" y="3838357"/>
            <a:ext cx="7920000" cy="1080000"/>
          </a:xfrm>
        </p:spPr>
        <p:txBody>
          <a:bodyPr/>
          <a:lstStyle>
            <a:lvl1pPr marL="0" indent="0" algn="l">
              <a:lnSpc>
                <a:spcPct val="100000"/>
              </a:lnSpc>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10" name="Text Placeholder 9">
            <a:extLst>
              <a:ext uri="{FF2B5EF4-FFF2-40B4-BE49-F238E27FC236}">
                <a16:creationId xmlns:a16="http://schemas.microsoft.com/office/drawing/2014/main" id="{A565C95F-3718-1528-8609-763CA15704E3}"/>
              </a:ext>
            </a:extLst>
          </p:cNvPr>
          <p:cNvSpPr>
            <a:spLocks noGrp="1"/>
          </p:cNvSpPr>
          <p:nvPr>
            <p:ph type="body" sz="quarter" idx="13" hasCustomPrompt="1"/>
          </p:nvPr>
        </p:nvSpPr>
        <p:spPr>
          <a:xfrm>
            <a:off x="758189" y="5364119"/>
            <a:ext cx="7920000" cy="288000"/>
          </a:xfrm>
        </p:spPr>
        <p:txBody>
          <a:bodyPr>
            <a:normAutofit/>
          </a:bodyPr>
          <a:lstStyle>
            <a:lvl1pPr marL="0" indent="0">
              <a:lnSpc>
                <a:spcPct val="100000"/>
              </a:lnSpc>
              <a:spcBef>
                <a:spcPts val="0"/>
              </a:spcBef>
              <a:buNone/>
              <a:defRPr sz="1600"/>
            </a:lvl1pPr>
            <a:lvl2pPr marL="457200" indent="0">
              <a:buNone/>
              <a:defRPr/>
            </a:lvl2pPr>
          </a:lstStyle>
          <a:p>
            <a:pPr lvl="0"/>
            <a:r>
              <a:rPr lang="en-US"/>
              <a:t>Month YYYY</a:t>
            </a:r>
          </a:p>
        </p:txBody>
      </p:sp>
      <p:pic>
        <p:nvPicPr>
          <p:cNvPr id="5" name="Picture 4" descr="Legal Aid Agency logo">
            <a:extLst>
              <a:ext uri="{FF2B5EF4-FFF2-40B4-BE49-F238E27FC236}">
                <a16:creationId xmlns:a16="http://schemas.microsoft.com/office/drawing/2014/main" id="{C8279A9B-1203-6748-7911-405F61EB5EA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9200" y="622800"/>
            <a:ext cx="1393200" cy="1191144"/>
          </a:xfrm>
          <a:prstGeom prst="rect">
            <a:avLst/>
          </a:prstGeom>
          <a:noFill/>
          <a:ln>
            <a:noFill/>
          </a:ln>
        </p:spPr>
      </p:pic>
    </p:spTree>
    <p:extLst>
      <p:ext uri="{BB962C8B-B14F-4D97-AF65-F5344CB8AC3E}">
        <p14:creationId xmlns:p14="http://schemas.microsoft.com/office/powerpoint/2010/main" val="438568570"/>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B86170-144F-4641-97B4-22108ADC5EEE}"/>
              </a:ext>
            </a:extLst>
          </p:cNvPr>
          <p:cNvSpPr>
            <a:spLocks noGrp="1"/>
          </p:cNvSpPr>
          <p:nvPr>
            <p:ph type="title"/>
          </p:nvPr>
        </p:nvSpPr>
        <p:spPr>
          <a:xfrm>
            <a:off x="648000" y="681136"/>
            <a:ext cx="11012776" cy="345232"/>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7AB058-375D-41FF-927E-BB3206E08663}"/>
              </a:ext>
            </a:extLst>
          </p:cNvPr>
          <p:cNvSpPr>
            <a:spLocks noGrp="1"/>
          </p:cNvSpPr>
          <p:nvPr>
            <p:ph type="body" idx="1"/>
          </p:nvPr>
        </p:nvSpPr>
        <p:spPr>
          <a:xfrm>
            <a:off x="648000" y="1328400"/>
            <a:ext cx="11012777" cy="4665600"/>
          </a:xfrm>
          <a:prstGeom prst="rect">
            <a:avLst/>
          </a:prstGeom>
        </p:spPr>
        <p:txBody>
          <a:bodyPr vert="horz" lIns="0" tIns="0" rIns="0" bIns="0" rtlCol="0" anchor="t" anchorCtr="0">
            <a:normAutofit/>
          </a:bodyPr>
          <a:lstStyle/>
          <a:p>
            <a:pPr lvl="0"/>
            <a:r>
              <a:rPr lang="en-US"/>
              <a:t>Subheading (level 1)</a:t>
            </a:r>
          </a:p>
          <a:p>
            <a:pPr lvl="1"/>
            <a:r>
              <a:rPr lang="en-US"/>
              <a:t>Sub-subheading (level 2)</a:t>
            </a:r>
          </a:p>
          <a:p>
            <a:pPr lvl="2"/>
            <a:r>
              <a:rPr lang="en-US"/>
              <a:t>Text (level 3)</a:t>
            </a:r>
          </a:p>
          <a:p>
            <a:pPr lvl="3"/>
            <a:r>
              <a:rPr lang="en-US"/>
              <a:t>Bullet (level 4)</a:t>
            </a:r>
          </a:p>
          <a:p>
            <a:pPr lvl="4"/>
            <a:r>
              <a:rPr lang="en-US"/>
              <a:t>Sub-bullet (level 5)</a:t>
            </a:r>
          </a:p>
        </p:txBody>
      </p:sp>
      <p:sp>
        <p:nvSpPr>
          <p:cNvPr id="4" name="Date Placeholder 3">
            <a:extLst>
              <a:ext uri="{FF2B5EF4-FFF2-40B4-BE49-F238E27FC236}">
                <a16:creationId xmlns:a16="http://schemas.microsoft.com/office/drawing/2014/main" id="{4F428173-E07F-4D94-BDED-087BCEFF1740}"/>
              </a:ext>
            </a:extLst>
          </p:cNvPr>
          <p:cNvSpPr>
            <a:spLocks noGrp="1"/>
          </p:cNvSpPr>
          <p:nvPr>
            <p:ph type="dt" sz="half" idx="2"/>
          </p:nvPr>
        </p:nvSpPr>
        <p:spPr>
          <a:xfrm>
            <a:off x="7785600" y="259251"/>
            <a:ext cx="3456000" cy="144000"/>
          </a:xfrm>
          <a:prstGeom prst="rect">
            <a:avLst/>
          </a:prstGeom>
        </p:spPr>
        <p:txBody>
          <a:bodyPr vert="horz" lIns="0" tIns="0" rIns="0" bIns="0" rtlCol="0" anchor="t" anchorCtr="0"/>
          <a:lstStyle>
            <a:lvl1pPr algn="r">
              <a:defRPr sz="1100">
                <a:solidFill>
                  <a:schemeClr val="tx1"/>
                </a:solidFill>
              </a:defRPr>
            </a:lvl1pPr>
          </a:lstStyle>
          <a:p>
            <a:endParaRPr lang="en-GB"/>
          </a:p>
        </p:txBody>
      </p:sp>
      <p:sp>
        <p:nvSpPr>
          <p:cNvPr id="5" name="Footer Placeholder 4">
            <a:extLst>
              <a:ext uri="{FF2B5EF4-FFF2-40B4-BE49-F238E27FC236}">
                <a16:creationId xmlns:a16="http://schemas.microsoft.com/office/drawing/2014/main" id="{35262322-4E9F-43FC-9281-3453FB17DDA5}"/>
              </a:ext>
            </a:extLst>
          </p:cNvPr>
          <p:cNvSpPr>
            <a:spLocks noGrp="1"/>
          </p:cNvSpPr>
          <p:nvPr>
            <p:ph type="ftr" sz="quarter" idx="3"/>
          </p:nvPr>
        </p:nvSpPr>
        <p:spPr>
          <a:xfrm>
            <a:off x="522516" y="6330808"/>
            <a:ext cx="9087085" cy="331250"/>
          </a:xfrm>
          <a:prstGeom prst="rect">
            <a:avLst/>
          </a:prstGeom>
        </p:spPr>
        <p:txBody>
          <a:bodyPr vert="horz" lIns="0" tIns="0" rIns="0" bIns="0" rtlCol="0" anchor="b" anchorCtr="0"/>
          <a:lstStyle>
            <a:lvl1pPr algn="r">
              <a:defRPr sz="1100">
                <a:solidFill>
                  <a:schemeClr val="tx1"/>
                </a:solidFill>
              </a:defRPr>
            </a:lvl1pPr>
          </a:lstStyle>
          <a:p>
            <a:r>
              <a:rPr lang="en-GB"/>
              <a:t>Working with others to achieve excellence in the delivery of legal aid</a:t>
            </a:r>
          </a:p>
        </p:txBody>
      </p:sp>
      <p:sp>
        <p:nvSpPr>
          <p:cNvPr id="6" name="Slide Number Placeholder 5">
            <a:extLst>
              <a:ext uri="{FF2B5EF4-FFF2-40B4-BE49-F238E27FC236}">
                <a16:creationId xmlns:a16="http://schemas.microsoft.com/office/drawing/2014/main" id="{757E9B8C-38F9-40B1-AA41-77A2D52FAAA2}"/>
              </a:ext>
            </a:extLst>
          </p:cNvPr>
          <p:cNvSpPr>
            <a:spLocks noGrp="1"/>
          </p:cNvSpPr>
          <p:nvPr>
            <p:ph type="sldNum" sz="quarter" idx="4"/>
          </p:nvPr>
        </p:nvSpPr>
        <p:spPr>
          <a:xfrm>
            <a:off x="11371200" y="6223781"/>
            <a:ext cx="360000" cy="252000"/>
          </a:xfrm>
          <a:prstGeom prst="rect">
            <a:avLst/>
          </a:prstGeom>
        </p:spPr>
        <p:txBody>
          <a:bodyPr vert="horz" lIns="0" tIns="0" rIns="0" bIns="0" rtlCol="0" anchor="t" anchorCtr="0"/>
          <a:lstStyle>
            <a:lvl1pPr algn="ctr">
              <a:defRPr sz="1600" b="1">
                <a:solidFill>
                  <a:srgbClr val="003057"/>
                </a:solidFill>
              </a:defRPr>
            </a:lvl1pPr>
          </a:lstStyle>
          <a:p>
            <a:fld id="{9A8223AF-F2F5-41F7-A71C-81CE492BCB88}" type="slidenum">
              <a:rPr lang="en-GB" smtClean="0"/>
              <a:pPr/>
              <a:t>‹#›</a:t>
            </a:fld>
            <a:endParaRPr lang="en-GB"/>
          </a:p>
        </p:txBody>
      </p:sp>
    </p:spTree>
    <p:extLst>
      <p:ext uri="{BB962C8B-B14F-4D97-AF65-F5344CB8AC3E}">
        <p14:creationId xmlns:p14="http://schemas.microsoft.com/office/powerpoint/2010/main" val="990284715"/>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8" r:id="rId4"/>
    <p:sldLayoutId id="2147483657" r:id="rId5"/>
    <p:sldLayoutId id="2147483656" r:id="rId6"/>
    <p:sldLayoutId id="2147483651" r:id="rId7"/>
    <p:sldLayoutId id="2147483655" r:id="rId8"/>
  </p:sldLayoutIdLst>
  <p:hf hdr="0" dt="0"/>
  <p:txStyles>
    <p:titleStyle>
      <a:lvl1pPr algn="l" defTabSz="914400" rtl="0" eaLnBrk="1" latinLnBrk="0" hangingPunct="1">
        <a:lnSpc>
          <a:spcPct val="90000"/>
        </a:lnSpc>
        <a:spcBef>
          <a:spcPct val="0"/>
        </a:spcBef>
        <a:buNone/>
        <a:defRPr sz="2400" b="1" kern="1200">
          <a:solidFill>
            <a:srgbClr val="575C96"/>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rgbClr val="575C96"/>
        </a:buClr>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A68EC2"/>
        </a:buClr>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64E23D-FE4D-87EC-DB78-4BAA2E5DEC66}"/>
              </a:ext>
            </a:extLst>
          </p:cNvPr>
          <p:cNvSpPr>
            <a:spLocks noGrp="1"/>
          </p:cNvSpPr>
          <p:nvPr>
            <p:ph type="title"/>
          </p:nvPr>
        </p:nvSpPr>
        <p:spPr>
          <a:xfrm>
            <a:off x="809425" y="372136"/>
            <a:ext cx="10728000" cy="900000"/>
          </a:xfrm>
          <a:prstGeom prst="rect">
            <a:avLst/>
          </a:prstGeom>
        </p:spPr>
        <p:txBody>
          <a:bodyPr vert="horz" lIns="0" tIns="0" rIns="0" bIns="0" rtlCol="0" anchor="ctr">
            <a:normAutofit/>
          </a:body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8F2BB569-A999-1851-FEC6-8F133AB3290A}"/>
              </a:ext>
            </a:extLst>
          </p:cNvPr>
          <p:cNvSpPr>
            <a:spLocks noGrp="1"/>
          </p:cNvSpPr>
          <p:nvPr>
            <p:ph type="body" idx="1"/>
          </p:nvPr>
        </p:nvSpPr>
        <p:spPr>
          <a:xfrm>
            <a:off x="809426" y="1395662"/>
            <a:ext cx="10728000" cy="4229897"/>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a:extLst>
              <a:ext uri="{FF2B5EF4-FFF2-40B4-BE49-F238E27FC236}">
                <a16:creationId xmlns:a16="http://schemas.microsoft.com/office/drawing/2014/main" id="{DD415EBF-0822-61E4-5172-1D0E3EC803F2}"/>
              </a:ext>
            </a:extLst>
          </p:cNvPr>
          <p:cNvSpPr>
            <a:spLocks noGrp="1"/>
          </p:cNvSpPr>
          <p:nvPr>
            <p:ph type="dt" sz="half" idx="2"/>
          </p:nvPr>
        </p:nvSpPr>
        <p:spPr>
          <a:xfrm>
            <a:off x="809427" y="6526800"/>
            <a:ext cx="1800000" cy="180000"/>
          </a:xfrm>
          <a:prstGeom prst="rect">
            <a:avLst/>
          </a:prstGeom>
        </p:spPr>
        <p:txBody>
          <a:bodyPr vert="horz" lIns="0" tIns="0" rIns="0" bIns="0" rtlCol="0" anchor="ctr"/>
          <a:lstStyle>
            <a:lvl1pPr algn="l">
              <a:defRPr sz="1100">
                <a:solidFill>
                  <a:schemeClr val="tx1"/>
                </a:solidFill>
              </a:defRPr>
            </a:lvl1pPr>
          </a:lstStyle>
          <a:p>
            <a:fld id="{E36EB0C6-036F-4D91-AC7C-6F920CFE0521}" type="datetime1">
              <a:rPr lang="en-GB" smtClean="0"/>
              <a:t>28/02/2024</a:t>
            </a:fld>
            <a:endParaRPr lang="en-GB"/>
          </a:p>
        </p:txBody>
      </p:sp>
      <p:sp>
        <p:nvSpPr>
          <p:cNvPr id="5" name="Footer Placeholder 4">
            <a:extLst>
              <a:ext uri="{FF2B5EF4-FFF2-40B4-BE49-F238E27FC236}">
                <a16:creationId xmlns:a16="http://schemas.microsoft.com/office/drawing/2014/main" id="{F8035D26-AA16-8F2A-0616-ED002328EE4E}"/>
              </a:ext>
            </a:extLst>
          </p:cNvPr>
          <p:cNvSpPr>
            <a:spLocks noGrp="1"/>
          </p:cNvSpPr>
          <p:nvPr>
            <p:ph type="ftr" sz="quarter" idx="3"/>
          </p:nvPr>
        </p:nvSpPr>
        <p:spPr>
          <a:xfrm>
            <a:off x="2941093" y="6527866"/>
            <a:ext cx="7201467" cy="180000"/>
          </a:xfrm>
          <a:prstGeom prst="rect">
            <a:avLst/>
          </a:prstGeom>
        </p:spPr>
        <p:txBody>
          <a:bodyPr vert="horz" lIns="0" tIns="0" rIns="0" bIns="0" rtlCol="0" anchor="ctr"/>
          <a:lstStyle>
            <a:lvl1pPr algn="r">
              <a:defRPr sz="1100">
                <a:solidFill>
                  <a:schemeClr val="tx1"/>
                </a:solidFill>
              </a:defRPr>
            </a:lvl1pPr>
          </a:lstStyle>
          <a:p>
            <a:r>
              <a:rPr lang="en-GB"/>
              <a:t>Working with others to achieve excellence in the delivery of legal aid</a:t>
            </a:r>
          </a:p>
        </p:txBody>
      </p:sp>
      <p:sp>
        <p:nvSpPr>
          <p:cNvPr id="6" name="Slide Number Placeholder 5">
            <a:extLst>
              <a:ext uri="{FF2B5EF4-FFF2-40B4-BE49-F238E27FC236}">
                <a16:creationId xmlns:a16="http://schemas.microsoft.com/office/drawing/2014/main" id="{4F5FE07B-E53E-0564-C75F-F4BF63EE2F4C}"/>
              </a:ext>
            </a:extLst>
          </p:cNvPr>
          <p:cNvSpPr>
            <a:spLocks noGrp="1"/>
          </p:cNvSpPr>
          <p:nvPr>
            <p:ph type="sldNum" sz="quarter" idx="4"/>
          </p:nvPr>
        </p:nvSpPr>
        <p:spPr>
          <a:xfrm>
            <a:off x="11443648" y="6169565"/>
            <a:ext cx="450436" cy="365125"/>
          </a:xfrm>
          <a:prstGeom prst="rect">
            <a:avLst/>
          </a:prstGeom>
        </p:spPr>
        <p:txBody>
          <a:bodyPr vert="horz" lIns="0" tIns="0" rIns="0" bIns="0" rtlCol="0" anchor="ctr"/>
          <a:lstStyle>
            <a:lvl1pPr algn="ctr">
              <a:defRPr sz="1500" b="1">
                <a:solidFill>
                  <a:schemeClr val="accent1"/>
                </a:solidFill>
              </a:defRPr>
            </a:lvl1pPr>
          </a:lstStyle>
          <a:p>
            <a:fld id="{C0189ED6-F87B-4BC1-907E-EF602CA5C674}" type="slidenum">
              <a:rPr lang="en-GB" smtClean="0"/>
              <a:pPr/>
              <a:t>‹#›</a:t>
            </a:fld>
            <a:endParaRPr lang="en-GB"/>
          </a:p>
        </p:txBody>
      </p:sp>
    </p:spTree>
    <p:extLst>
      <p:ext uri="{BB962C8B-B14F-4D97-AF65-F5344CB8AC3E}">
        <p14:creationId xmlns:p14="http://schemas.microsoft.com/office/powerpoint/2010/main" val="98810972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9" r:id="rId9"/>
  </p:sldLayoutIdLst>
  <p:hf hdr="0" dt="0"/>
  <p:txStyles>
    <p:titleStyle>
      <a:lvl1pPr algn="l" defTabSz="914400" rtl="0" eaLnBrk="1" latinLnBrk="0" hangingPunct="1">
        <a:lnSpc>
          <a:spcPct val="100000"/>
        </a:lnSpc>
        <a:spcBef>
          <a:spcPct val="0"/>
        </a:spcBef>
        <a:buNone/>
        <a:defRPr sz="24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Font typeface="Arial" panose="020B0604020202020204" pitchFamily="34" charset="0"/>
        <a:buNone/>
        <a:defRPr sz="2400" kern="1200">
          <a:solidFill>
            <a:schemeClr val="tx1"/>
          </a:solidFill>
          <a:latin typeface="+mn-lt"/>
          <a:ea typeface="+mn-ea"/>
          <a:cs typeface="+mn-cs"/>
        </a:defRPr>
      </a:lvl1pPr>
      <a:lvl2pPr marL="252000" indent="-2520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100000"/>
        </a:lnSpc>
        <a:spcBef>
          <a:spcPts val="0"/>
        </a:spcBef>
        <a:spcAft>
          <a:spcPts val="1000"/>
        </a:spcAft>
        <a:buClr>
          <a:srgbClr val="A68EC2"/>
        </a:buClr>
        <a:buFont typeface="Arial" panose="020B0604020202020204" pitchFamily="34" charset="0"/>
        <a:buChar char="•"/>
        <a:defRPr sz="2400" kern="1200">
          <a:solidFill>
            <a:schemeClr val="tx1"/>
          </a:solidFill>
          <a:latin typeface="+mn-lt"/>
          <a:ea typeface="+mn-ea"/>
          <a:cs typeface="+mn-cs"/>
        </a:defRPr>
      </a:lvl3pPr>
      <a:lvl4pPr marL="756000" indent="-252000" algn="l" defTabSz="914400" rtl="0" eaLnBrk="1" latinLnBrk="0" hangingPunct="1">
        <a:lnSpc>
          <a:spcPct val="100000"/>
        </a:lnSpc>
        <a:spcBef>
          <a:spcPts val="0"/>
        </a:spcBef>
        <a:spcAft>
          <a:spcPts val="1000"/>
        </a:spcAft>
        <a:buFont typeface="Arial" panose="020B0604020202020204" pitchFamily="34" charset="0"/>
        <a:buChar char="•"/>
        <a:defRPr sz="2400" kern="1200">
          <a:solidFill>
            <a:schemeClr val="tx1"/>
          </a:solidFill>
          <a:latin typeface="+mn-lt"/>
          <a:ea typeface="+mn-ea"/>
          <a:cs typeface="+mn-cs"/>
        </a:defRPr>
      </a:lvl4pPr>
      <a:lvl5pPr marL="1008000" indent="-252000" algn="l" defTabSz="914400" rtl="0" eaLnBrk="1" latinLnBrk="0" hangingPunct="1">
        <a:lnSpc>
          <a:spcPct val="100000"/>
        </a:lnSpc>
        <a:spcBef>
          <a:spcPts val="0"/>
        </a:spcBef>
        <a:spcAft>
          <a:spcPts val="1000"/>
        </a:spcAft>
        <a:buClr>
          <a:schemeClr val="accent4"/>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1106298/Civil_Finance_Electronic_Handbook_V3.3_.pdf"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6298/Civil_Finance_Electronic_Handbook_V3.3_.pdf"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assets.publishing.service.gov.uk/government/uploads/system/uploads/attachment_data/file/1106809/Guidance_on_authorities_and_legal_aid_for_cases_in_courts_outside_England_and_Wales_October_2022.pdf" TargetMode="External"/><Relationship Id="rId4" Type="http://schemas.openxmlformats.org/officeDocument/2006/relationships/hyperlink" Target="https://assets.publishing.service.gov.uk/government/uploads/system/uploads/attachment_data/file/1106726/Guidance_on_the_Remuneration_of_Expert_Witnessesv7.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6726/Guidance_on_the_Remuneration_of_Expert_Witnessesv7.pdf" TargetMode="External"/><Relationship Id="rId2" Type="http://schemas.openxmlformats.org/officeDocument/2006/relationships/hyperlink" Target="https://assets.publishing.service.gov.uk/government/uploads/system/uploads/attachment_data/file/1106298/Civil_Finance_Electronic_Handbook_V3.3_.pdf"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21100/2_Costs_Assessment_Guidance_2018_-_Version_7-_Oct_2021___Clean___002_.pdf"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LAAHelpUsSayYes@justice.gov.uk" TargetMode="Externa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hyperlink" Target="https://legalaidlearning.justice.gov.uk/pluginfile.php/1946/mod_resource/content/2/Billing%20With%20Counsel%20v1.2.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hyperlink" Target="https://www.gov.uk/government/publications/civil-claims-rates-calculator"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6799/2_2018_Standard_Civil_Contract__Family__Category_Spec_Rules_Oct_22.pdf" TargetMode="External"/><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6298/Civil_Finance_Electronic_Handbook_V3.3_.pdf"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hyperlink" Target="https://legalaidlearning.justice.gov.uk/pluginfile.php/1945/mod_resource/content/1/Billing%20on%20Transfer%20of%20Provider%20Cases%20v2.0.pdf"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legalaidlearning.justice.gov.uk/pluginfile.php/1946/mod_resource/content/2/Billing%20With%20Counsel%20v1.2.pdf"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8" Type="http://schemas.openxmlformats.org/officeDocument/2006/relationships/hyperlink" Target="https://assets.publishing.service.gov.uk/government/uploads/system/uploads/attachment_data/file/1066916/Guidance_for_voluntary_LAA_Assessment_v3.0.pdf" TargetMode="External"/><Relationship Id="rId3" Type="http://schemas.openxmlformats.org/officeDocument/2006/relationships/hyperlink" Target="https://assets.publishing.service.gov.uk/government/uploads/system/uploads/attachment_data/file/1106298/Civil_Finance_Electronic_Handbook_V3.3_.pdf" TargetMode="External"/><Relationship Id="rId7" Type="http://schemas.openxmlformats.org/officeDocument/2006/relationships/hyperlink" Target="https://www.gov.uk/guidance/model-file-submissions-for-civil-billing"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https://assets.publishing.service.gov.uk/government/uploads/system/uploads/attachment_data/file/1106726/Guidance_on_the_Remuneration_of_Expert_Witnessesv7.pdf" TargetMode="External"/><Relationship Id="rId11" Type="http://schemas.openxmlformats.org/officeDocument/2006/relationships/image" Target="../media/image16.png"/><Relationship Id="rId5" Type="http://schemas.openxmlformats.org/officeDocument/2006/relationships/hyperlink" Target="https://assets.publishing.service.gov.uk/government/uploads/system/uploads/attachment_data/file/1106806/Costs_Assessment_Guidance_2018_-_Version_6_October_2022-_.pdf" TargetMode="External"/><Relationship Id="rId10" Type="http://schemas.openxmlformats.org/officeDocument/2006/relationships/hyperlink" Target="https://legalaidlearning.justice.gov.uk/" TargetMode="External"/><Relationship Id="rId4" Type="http://schemas.openxmlformats.org/officeDocument/2006/relationships/hyperlink" Target="https://www.gov.uk/government/publications/standard-civil-contract-2018" TargetMode="External"/><Relationship Id="rId9" Type="http://schemas.openxmlformats.org/officeDocument/2006/relationships/hyperlink" Target="https://assets.publishing.service.gov.uk/government/uploads/system/uploads/attachment_data/file/879645/LAA-FAS-updatev2.pd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mailto:online-support@justice.gov.uk" TargetMode="External"/><Relationship Id="rId2" Type="http://schemas.openxmlformats.org/officeDocument/2006/relationships/hyperlink" Target="mailto:ContactCivil@Justice.gov.uk"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hyperlink" Target="mailto:LAACivilClaimFix@justice.gov.uk"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7.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2.xml"/><Relationship Id="rId7" Type="http://schemas.openxmlformats.org/officeDocument/2006/relationships/image" Target="../media/image18.jpe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legalaidlearning.justice.gov.uk/pluginfile.php/1945/mod_resource/content/1/Billing%20on%20Transfer%20of%20Provider%20Cases%20v2.0.pdf"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legalaidlearning.justice.gov.uk/mod/resource/view.php?id=216"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legalaidlearning.justice.gov.uk/course/view.php?id=18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677F71-B14D-5C0D-3FF5-1BBCC940D4C4}"/>
              </a:ext>
            </a:extLst>
          </p:cNvPr>
          <p:cNvSpPr>
            <a:spLocks noGrp="1"/>
          </p:cNvSpPr>
          <p:nvPr>
            <p:ph type="ctrTitle"/>
          </p:nvPr>
        </p:nvSpPr>
        <p:spPr>
          <a:xfrm>
            <a:off x="758188" y="2622074"/>
            <a:ext cx="10159748" cy="1080000"/>
          </a:xfrm>
        </p:spPr>
        <p:txBody>
          <a:bodyPr/>
          <a:lstStyle/>
          <a:p>
            <a:r>
              <a:rPr lang="en-GB">
                <a:solidFill>
                  <a:schemeClr val="tx1"/>
                </a:solidFill>
              </a:rPr>
              <a:t>#HelpUsSayYes Webinar: </a:t>
            </a:r>
            <a:r>
              <a:rPr lang="en-US" sz="3200" b="1" i="0" spc="0" baseline="0">
                <a:solidFill>
                  <a:schemeClr val="tx1"/>
                </a:solidFill>
                <a:latin typeface="Arial"/>
              </a:rPr>
              <a:t>10 top tips for reducing rejects</a:t>
            </a:r>
            <a:endParaRPr lang="en-GB"/>
          </a:p>
        </p:txBody>
      </p:sp>
      <p:sp>
        <p:nvSpPr>
          <p:cNvPr id="5" name="Subtitle 4">
            <a:extLst>
              <a:ext uri="{FF2B5EF4-FFF2-40B4-BE49-F238E27FC236}">
                <a16:creationId xmlns:a16="http://schemas.microsoft.com/office/drawing/2014/main" id="{D41182CE-9392-D73E-F3D7-AE07E2B2DAEE}"/>
              </a:ext>
            </a:extLst>
          </p:cNvPr>
          <p:cNvSpPr>
            <a:spLocks noGrp="1"/>
          </p:cNvSpPr>
          <p:nvPr>
            <p:ph type="subTitle" idx="1"/>
          </p:nvPr>
        </p:nvSpPr>
        <p:spPr/>
        <p:txBody>
          <a:bodyPr/>
          <a:lstStyle/>
          <a:p>
            <a:r>
              <a:rPr lang="en-US"/>
              <a:t>Civil billing team</a:t>
            </a:r>
            <a:endParaRPr lang="en-GB"/>
          </a:p>
        </p:txBody>
      </p:sp>
      <p:sp>
        <p:nvSpPr>
          <p:cNvPr id="6" name="Text Placeholder 5">
            <a:extLst>
              <a:ext uri="{FF2B5EF4-FFF2-40B4-BE49-F238E27FC236}">
                <a16:creationId xmlns:a16="http://schemas.microsoft.com/office/drawing/2014/main" id="{82E208B1-4788-BFC0-7C66-534FFDA51C88}"/>
              </a:ext>
            </a:extLst>
          </p:cNvPr>
          <p:cNvSpPr>
            <a:spLocks noGrp="1"/>
          </p:cNvSpPr>
          <p:nvPr>
            <p:ph type="body" sz="quarter" idx="13"/>
          </p:nvPr>
        </p:nvSpPr>
        <p:spPr/>
        <p:txBody>
          <a:bodyPr/>
          <a:lstStyle/>
          <a:p>
            <a:r>
              <a:rPr lang="en-US" b="1"/>
              <a:t>March 2024</a:t>
            </a:r>
            <a:endParaRPr lang="en-GB" b="1"/>
          </a:p>
        </p:txBody>
      </p:sp>
    </p:spTree>
    <p:extLst>
      <p:ext uri="{BB962C8B-B14F-4D97-AF65-F5344CB8AC3E}">
        <p14:creationId xmlns:p14="http://schemas.microsoft.com/office/powerpoint/2010/main" val="3337775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a:xfrm>
            <a:off x="759600" y="2620800"/>
            <a:ext cx="9701136" cy="1283688"/>
          </a:xfrm>
        </p:spPr>
        <p:txBody>
          <a:bodyPr>
            <a:normAutofit/>
          </a:bodyPr>
          <a:lstStyle/>
          <a:p>
            <a:pPr marL="0"/>
            <a:r>
              <a:rPr lang="en-US" sz="3600" b="1" i="0" spc="0" baseline="0">
                <a:latin typeface="Arial"/>
              </a:rPr>
              <a:t>Number </a:t>
            </a:r>
            <a:r>
              <a:rPr lang="en-US" sz="3600">
                <a:latin typeface="Arial"/>
              </a:rPr>
              <a:t>8</a:t>
            </a:r>
            <a:r>
              <a:rPr lang="en-US" sz="3600" b="1" i="0" spc="0" baseline="0">
                <a:latin typeface="Arial"/>
              </a:rPr>
              <a:t>: Court orders to evidence an expert fee are not provided</a:t>
            </a:r>
          </a:p>
        </p:txBody>
      </p:sp>
    </p:spTree>
    <p:extLst>
      <p:ext uri="{BB962C8B-B14F-4D97-AF65-F5344CB8AC3E}">
        <p14:creationId xmlns:p14="http://schemas.microsoft.com/office/powerpoint/2010/main" val="3640129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129">
            <a:extLst>
              <a:ext uri="{FF2B5EF4-FFF2-40B4-BE49-F238E27FC236}">
                <a16:creationId xmlns:a16="http://schemas.microsoft.com/office/drawing/2014/main" id="{CDE7E446-A449-10CA-4E8C-34FADF745F3F}"/>
              </a:ext>
              <a:ext uri="{C183D7F6-B498-43B3-948B-1728B52AA6E4}">
                <adec:decorative xmlns:adec="http://schemas.microsoft.com/office/drawing/2017/decorative" val="1"/>
              </a:ext>
            </a:extLst>
          </p:cNvPr>
          <p:cNvSpPr/>
          <p:nvPr/>
        </p:nvSpPr>
        <p:spPr>
          <a:xfrm>
            <a:off x="643127" y="5239966"/>
            <a:ext cx="10027921" cy="1067838"/>
          </a:xfrm>
          <a:custGeom>
            <a:avLst/>
            <a:gdLst/>
            <a:ahLst/>
            <a:cxnLst/>
            <a:rect l="0" t="0" r="0" b="0"/>
            <a:pathLst>
              <a:path w="9998965" h="922020">
                <a:moveTo>
                  <a:pt x="0" y="922020"/>
                </a:moveTo>
                <a:lnTo>
                  <a:pt x="9998965" y="922020"/>
                </a:lnTo>
                <a:lnTo>
                  <a:pt x="9998965" y="0"/>
                </a:lnTo>
                <a:lnTo>
                  <a:pt x="0" y="0"/>
                </a:lnTo>
                <a:lnTo>
                  <a:pt x="0" y="922020"/>
                </a:lnTo>
                <a:close/>
              </a:path>
            </a:pathLst>
          </a:custGeom>
          <a:solidFill>
            <a:srgbClr val="DDDEEA">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R="0" lvl="0" defTabSz="914400" rtl="0" eaLnBrk="1" fontAlgn="auto" latinLnBrk="0" hangingPunct="1">
              <a:lnSpc>
                <a:spcPts val="216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 name="Title 1">
            <a:extLst>
              <a:ext uri="{FF2B5EF4-FFF2-40B4-BE49-F238E27FC236}">
                <a16:creationId xmlns:a16="http://schemas.microsoft.com/office/drawing/2014/main" id="{F439F277-CA16-4509-8306-8496BB32254F}"/>
              </a:ext>
            </a:extLst>
          </p:cNvPr>
          <p:cNvSpPr>
            <a:spLocks noGrp="1"/>
          </p:cNvSpPr>
          <p:nvPr>
            <p:ph type="title"/>
          </p:nvPr>
        </p:nvSpPr>
        <p:spPr>
          <a:xfrm>
            <a:off x="648000" y="681136"/>
            <a:ext cx="11012776" cy="345232"/>
          </a:xfrm>
        </p:spPr>
        <p:txBody>
          <a:bodyPr/>
          <a:lstStyle/>
          <a:p>
            <a:pPr marL="0"/>
            <a:r>
              <a:rPr lang="en-US">
                <a:latin typeface="Arial"/>
              </a:rPr>
              <a:t>8</a:t>
            </a:r>
            <a:r>
              <a:rPr lang="en-US" sz="2400" b="1" i="0" spc="0" baseline="0">
                <a:solidFill>
                  <a:srgbClr val="575C96"/>
                </a:solidFill>
                <a:latin typeface="Arial"/>
              </a:rPr>
              <a:t>: Court orders to evidence an expert fee are not provided</a:t>
            </a:r>
          </a:p>
        </p:txBody>
      </p:sp>
      <p:sp>
        <p:nvSpPr>
          <p:cNvPr id="4" name="Footer Placeholder 3">
            <a:extLst>
              <a:ext uri="{FF2B5EF4-FFF2-40B4-BE49-F238E27FC236}">
                <a16:creationId xmlns:a16="http://schemas.microsoft.com/office/drawing/2014/main" id="{43DE909A-D2FE-47CB-BD3D-9DA9E2610506}"/>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Working with others to achieve excellence in the delivery of legal aid</a:t>
            </a:r>
          </a:p>
        </p:txBody>
      </p:sp>
      <p:sp>
        <p:nvSpPr>
          <p:cNvPr id="3" name="Rectangle 132">
            <a:extLst>
              <a:ext uri="{FF2B5EF4-FFF2-40B4-BE49-F238E27FC236}">
                <a16:creationId xmlns:a16="http://schemas.microsoft.com/office/drawing/2014/main" id="{3930E56F-4FE7-EF65-B2FC-79C4A5604B79}"/>
              </a:ext>
            </a:extLst>
          </p:cNvPr>
          <p:cNvSpPr/>
          <p:nvPr/>
        </p:nvSpPr>
        <p:spPr>
          <a:xfrm>
            <a:off x="643127" y="1105442"/>
            <a:ext cx="10728073" cy="4067780"/>
          </a:xfrm>
          <a:prstGeom prst="rect">
            <a:avLst/>
          </a:prstGeom>
        </p:spPr>
        <p:txBody>
          <a:bodyPr wrap="square" lIns="0" tIns="0" rIns="0" bIns="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ea typeface="+mn-ea"/>
                <a:cs typeface="+mn-cs"/>
              </a:rPr>
              <a:t>How your data will show this: Court orders (experts)</a:t>
            </a:r>
          </a:p>
          <a:p>
            <a:pPr marL="0" marR="0" lvl="0" indent="0" algn="l" defTabSz="914400" rtl="0" eaLnBrk="1" fontAlgn="auto" latinLnBrk="0" hangingPunct="1">
              <a:lnSpc>
                <a:spcPts val="216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ea typeface="+mn-ea"/>
                <a:cs typeface="+mn-cs"/>
              </a:rPr>
              <a:t>There are certain expert fees that generally require a copy of the court order to be provided with the bill and invoice. </a:t>
            </a:r>
            <a:endParaRPr kumimoji="0" lang="en-US" sz="1800" b="0" i="0" u="none" strike="noStrike" kern="1200" cap="none" spc="0" normalizeH="0" baseline="0" noProof="0">
              <a:ln>
                <a:noFill/>
              </a:ln>
              <a:solidFill>
                <a:srgbClr val="000000"/>
              </a:solidFill>
              <a:effectLst/>
              <a:uLnTx/>
              <a:uFillTx/>
              <a:ea typeface="+mn-ea"/>
              <a:cs typeface="Arial"/>
            </a:endParaRPr>
          </a:p>
          <a:p>
            <a:pPr marL="0" marR="0" lvl="0" indent="0" algn="l" defTabSz="914400" rtl="0" eaLnBrk="1" fontAlgn="auto" latinLnBrk="0" hangingPunct="1">
              <a:lnSpc>
                <a:spcPts val="2159"/>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ea typeface="+mn-ea"/>
                <a:cs typeface="+mn-cs"/>
              </a:rPr>
              <a:t>Please note: </a:t>
            </a:r>
            <a:r>
              <a:rPr kumimoji="0" lang="en-US" sz="1800" b="0" i="0" u="none" strike="noStrike" kern="1200" cap="none" spc="0" normalizeH="0" baseline="0" noProof="0">
                <a:ln>
                  <a:noFill/>
                </a:ln>
                <a:solidFill>
                  <a:srgbClr val="000000"/>
                </a:solidFill>
                <a:effectLst/>
                <a:uLnTx/>
                <a:uFillTx/>
                <a:ea typeface="+mn-ea"/>
                <a:cs typeface="+mn-cs"/>
              </a:rPr>
              <a:t>Where prior authority has been granted, the court order will not be required, unless there </a:t>
            </a:r>
            <a:endParaRPr kumimoji="0" lang="en-US" sz="1800" b="0" i="0" u="none" strike="noStrike" kern="1200" cap="none" spc="0" normalizeH="0" baseline="0" noProof="0">
              <a:ln>
                <a:noFill/>
              </a:ln>
              <a:solidFill>
                <a:srgbClr val="000000"/>
              </a:solidFill>
              <a:effectLst/>
              <a:uLnTx/>
              <a:uFillTx/>
            </a:endParaRPr>
          </a:p>
          <a:p>
            <a:pPr marL="0" marR="0" lvl="0" indent="0" algn="l" defTabSz="914400" rtl="0" eaLnBrk="1" fontAlgn="auto" latinLnBrk="0" hangingPunct="1">
              <a:lnSpc>
                <a:spcPts val="2160"/>
              </a:lnSpc>
              <a:spcBef>
                <a:spcPts val="0"/>
              </a:spcBef>
              <a:spcAft>
                <a:spcPts val="0"/>
              </a:spcAft>
              <a:buClrTx/>
              <a:buSzTx/>
              <a:buFontTx/>
              <a:buNone/>
              <a:tabLst/>
              <a:defRPr/>
            </a:pPr>
            <a:r>
              <a:rPr kumimoji="0" lang="en-US" sz="1802" b="0" i="0" u="none" strike="noStrike" kern="1200" cap="none" spc="0" normalizeH="0" baseline="0" noProof="0">
                <a:ln>
                  <a:noFill/>
                </a:ln>
                <a:solidFill>
                  <a:srgbClr val="000000"/>
                </a:solidFill>
                <a:effectLst/>
                <a:uLnTx/>
                <a:uFillTx/>
                <a:ea typeface="+mn-ea"/>
                <a:cs typeface="+mn-cs"/>
              </a:rPr>
              <a:t>is a significant variation between the prior authority granted and the actual final claim.</a:t>
            </a:r>
            <a:endParaRPr kumimoji="0" lang="en-US" sz="1802" b="0" i="0" u="none" strike="noStrike" kern="1200" cap="none" spc="0" normalizeH="0" baseline="0" noProof="0">
              <a:ln>
                <a:noFill/>
              </a:ln>
              <a:solidFill>
                <a:srgbClr val="000000"/>
              </a:solidFill>
              <a:effectLst/>
              <a:uLnTx/>
              <a:uFillTx/>
            </a:endParaRPr>
          </a:p>
          <a:p>
            <a:pPr marL="0" marR="0" lvl="0" indent="0" algn="l" defTabSz="914400" rtl="0" eaLnBrk="1" fontAlgn="auto" latinLnBrk="0" hangingPunct="1">
              <a:lnSpc>
                <a:spcPts val="2642"/>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ea typeface="+mn-ea"/>
                <a:cs typeface="+mn-cs"/>
              </a:rPr>
              <a:t>Drug &amp; alcohol </a:t>
            </a:r>
            <a:r>
              <a:rPr lang="en-US" b="1">
                <a:solidFill>
                  <a:srgbClr val="000000"/>
                </a:solidFill>
              </a:rPr>
              <a:t>t</a:t>
            </a:r>
            <a:r>
              <a:rPr kumimoji="0" lang="en-US" sz="1800" b="1" i="0" u="none" strike="noStrike" kern="1200" cap="none" spc="0" normalizeH="0" baseline="0" noProof="0">
                <a:ln>
                  <a:noFill/>
                </a:ln>
                <a:solidFill>
                  <a:srgbClr val="000000"/>
                </a:solidFill>
                <a:effectLst/>
                <a:uLnTx/>
                <a:uFillTx/>
                <a:ea typeface="+mn-ea"/>
                <a:cs typeface="+mn-cs"/>
              </a:rPr>
              <a:t>esting</a:t>
            </a:r>
            <a:endParaRPr kumimoji="0" lang="en-US" sz="1800" b="1" i="0" u="none" strike="noStrike" kern="1200" cap="none" spc="0" normalizeH="0" baseline="0" noProof="0">
              <a:ln>
                <a:noFill/>
              </a:ln>
              <a:solidFill>
                <a:srgbClr val="000000"/>
              </a:solidFill>
              <a:effectLst/>
              <a:uLnTx/>
              <a:uFillTx/>
            </a:endParaRPr>
          </a:p>
          <a:p>
            <a:pPr marL="0" marR="0" lvl="0" indent="0" algn="l" defTabSz="914400" rtl="0" eaLnBrk="1" fontAlgn="auto" latinLnBrk="0" hangingPunct="1">
              <a:lnSpc>
                <a:spcPts val="2160"/>
              </a:lnSpc>
              <a:spcBef>
                <a:spcPts val="0"/>
              </a:spcBef>
              <a:spcAft>
                <a:spcPts val="0"/>
              </a:spcAft>
              <a:buClrTx/>
              <a:buSzTx/>
              <a:buFontTx/>
              <a:buNone/>
              <a:tabLst>
                <a:tab pos="286816" algn="l"/>
              </a:tabLst>
              <a:defRPr/>
            </a:pPr>
            <a:r>
              <a:rPr kumimoji="0" lang="en-US" sz="1800" b="0" i="0" u="none" strike="noStrike" kern="1200" cap="none" spc="0" normalizeH="0" baseline="0" noProof="0">
                <a:ln>
                  <a:noFill/>
                </a:ln>
                <a:solidFill>
                  <a:srgbClr val="000000"/>
                </a:solidFill>
                <a:effectLst/>
                <a:uLnTx/>
                <a:uFillTx/>
                <a:ea typeface="+mn-ea"/>
                <a:cs typeface="+mn-cs"/>
              </a:rPr>
              <a:t>•	Court orders should list the following:</a:t>
            </a:r>
            <a:endParaRPr kumimoji="0" lang="en-US" sz="1800" b="0" i="0" u="none" strike="noStrike" kern="1200" cap="none" spc="0" normalizeH="0" baseline="0" noProof="0">
              <a:ln>
                <a:noFill/>
              </a:ln>
              <a:solidFill>
                <a:srgbClr val="000000"/>
              </a:solidFill>
              <a:effectLst/>
              <a:uLnTx/>
              <a:uFillTx/>
            </a:endParaRPr>
          </a:p>
          <a:p>
            <a:pPr marL="457200" marR="0" lvl="0" indent="0" algn="l" defTabSz="914400" rtl="0" eaLnBrk="1" fontAlgn="auto" latinLnBrk="0" hangingPunct="1">
              <a:lnSpc>
                <a:spcPts val="2160"/>
              </a:lnSpc>
              <a:spcBef>
                <a:spcPts val="0"/>
              </a:spcBef>
              <a:spcAft>
                <a:spcPts val="0"/>
              </a:spcAft>
              <a:buClrTx/>
              <a:buSzTx/>
              <a:buFontTx/>
              <a:buNone/>
              <a:tabLst>
                <a:tab pos="744016" algn="l"/>
              </a:tabLst>
              <a:defRPr/>
            </a:pPr>
            <a:r>
              <a:rPr kumimoji="0" lang="en-US" sz="1800" b="0" i="0" u="none" strike="noStrike" kern="1200" cap="none" spc="0" normalizeH="0" baseline="0" noProof="0">
                <a:ln>
                  <a:noFill/>
                </a:ln>
                <a:solidFill>
                  <a:srgbClr val="000000"/>
                </a:solidFill>
                <a:effectLst/>
                <a:uLnTx/>
                <a:uFillTx/>
                <a:ea typeface="+mn-ea"/>
                <a:cs typeface="+mn-cs"/>
              </a:rPr>
              <a:t>•	The party to be tested</a:t>
            </a:r>
            <a:endParaRPr kumimoji="0" lang="en-US" sz="1800" b="0" i="0" u="none" strike="noStrike" kern="1200" cap="none" spc="0" normalizeH="0" baseline="0" noProof="0">
              <a:ln>
                <a:noFill/>
              </a:ln>
              <a:solidFill>
                <a:srgbClr val="000000"/>
              </a:solidFill>
              <a:effectLst/>
              <a:uLnTx/>
              <a:uFillTx/>
              <a:ea typeface="+mn-ea"/>
              <a:cs typeface="Arial"/>
            </a:endParaRPr>
          </a:p>
          <a:p>
            <a:pPr marL="457200" marR="0" lvl="0" indent="0" algn="l" defTabSz="914400" rtl="0" eaLnBrk="1" fontAlgn="auto" latinLnBrk="0" hangingPunct="1">
              <a:lnSpc>
                <a:spcPts val="2160"/>
              </a:lnSpc>
              <a:spcBef>
                <a:spcPts val="0"/>
              </a:spcBef>
              <a:spcAft>
                <a:spcPts val="0"/>
              </a:spcAft>
              <a:buClrTx/>
              <a:buSzTx/>
              <a:buFontTx/>
              <a:buNone/>
              <a:tabLst>
                <a:tab pos="744016" algn="l"/>
              </a:tabLst>
              <a:defRPr/>
            </a:pPr>
            <a:r>
              <a:rPr kumimoji="0" lang="en-US" sz="1800" b="0" i="0" u="none" strike="noStrike" kern="1200" cap="none" spc="0" normalizeH="0" baseline="0" noProof="0">
                <a:ln>
                  <a:noFill/>
                </a:ln>
                <a:solidFill>
                  <a:srgbClr val="000000"/>
                </a:solidFill>
                <a:effectLst/>
                <a:uLnTx/>
                <a:uFillTx/>
                <a:ea typeface="+mn-ea"/>
                <a:cs typeface="+mn-cs"/>
              </a:rPr>
              <a:t>•	The substances to be tested</a:t>
            </a:r>
            <a:endParaRPr kumimoji="0" lang="en-US" sz="1800" b="0" i="0" u="none" strike="noStrike" kern="1200" cap="none" spc="0" normalizeH="0" baseline="0" noProof="0">
              <a:ln>
                <a:noFill/>
              </a:ln>
              <a:solidFill>
                <a:srgbClr val="000000"/>
              </a:solidFill>
              <a:effectLst/>
              <a:uLnTx/>
              <a:uFillTx/>
              <a:ea typeface="+mn-ea"/>
              <a:cs typeface="Arial"/>
            </a:endParaRPr>
          </a:p>
          <a:p>
            <a:pPr marL="457200" marR="0" lvl="0" indent="0" algn="l" defTabSz="914400" rtl="0" eaLnBrk="1" fontAlgn="auto" latinLnBrk="0" hangingPunct="1">
              <a:lnSpc>
                <a:spcPts val="2161"/>
              </a:lnSpc>
              <a:spcBef>
                <a:spcPts val="0"/>
              </a:spcBef>
              <a:spcAft>
                <a:spcPts val="0"/>
              </a:spcAft>
              <a:buClrTx/>
              <a:buSzTx/>
              <a:buFontTx/>
              <a:buNone/>
              <a:tabLst>
                <a:tab pos="744016" algn="l"/>
              </a:tabLst>
              <a:defRPr/>
            </a:pPr>
            <a:r>
              <a:rPr kumimoji="0" lang="en-US" sz="1800" b="0" i="0" u="none" strike="noStrike" kern="1200" cap="none" spc="0" normalizeH="0" baseline="0" noProof="0">
                <a:ln>
                  <a:noFill/>
                </a:ln>
                <a:solidFill>
                  <a:srgbClr val="000000"/>
                </a:solidFill>
                <a:effectLst/>
                <a:uLnTx/>
                <a:uFillTx/>
                <a:ea typeface="+mn-ea"/>
                <a:cs typeface="+mn-cs"/>
              </a:rPr>
              <a:t>•	The type of testing</a:t>
            </a:r>
            <a:endParaRPr kumimoji="0" lang="en-US" sz="1800" b="0" i="0" u="none" strike="noStrike" kern="1200" cap="none" spc="0" normalizeH="0" baseline="0" noProof="0">
              <a:ln>
                <a:noFill/>
              </a:ln>
              <a:solidFill>
                <a:srgbClr val="000000"/>
              </a:solidFill>
              <a:effectLst/>
              <a:uLnTx/>
              <a:uFillTx/>
              <a:ea typeface="+mn-ea"/>
              <a:cs typeface="Arial"/>
            </a:endParaRPr>
          </a:p>
          <a:p>
            <a:pPr marL="457200" marR="0" lvl="0" indent="0" algn="l" defTabSz="914400" rtl="0" eaLnBrk="1" fontAlgn="auto" latinLnBrk="0" hangingPunct="1">
              <a:lnSpc>
                <a:spcPts val="2159"/>
              </a:lnSpc>
              <a:spcBef>
                <a:spcPts val="0"/>
              </a:spcBef>
              <a:spcAft>
                <a:spcPts val="0"/>
              </a:spcAft>
              <a:buClrTx/>
              <a:buSzTx/>
              <a:buFontTx/>
              <a:buNone/>
              <a:tabLst>
                <a:tab pos="744016" algn="l"/>
              </a:tabLst>
              <a:defRPr/>
            </a:pPr>
            <a:r>
              <a:rPr kumimoji="0" lang="en-US" sz="1800" b="0" i="0" u="none" strike="noStrike" kern="1200" cap="none" spc="0" normalizeH="0" baseline="0" noProof="0">
                <a:ln>
                  <a:noFill/>
                </a:ln>
                <a:solidFill>
                  <a:srgbClr val="000000"/>
                </a:solidFill>
                <a:effectLst/>
                <a:uLnTx/>
                <a:uFillTx/>
                <a:ea typeface="+mn-ea"/>
                <a:cs typeface="+mn-cs"/>
              </a:rPr>
              <a:t>•	The length of any testing</a:t>
            </a:r>
            <a:endParaRPr kumimoji="0" lang="en-US" sz="1800" b="0" i="0" u="none" strike="noStrike" kern="1200" cap="none" spc="0" normalizeH="0" baseline="0" noProof="0">
              <a:ln>
                <a:noFill/>
              </a:ln>
              <a:solidFill>
                <a:srgbClr val="000000"/>
              </a:solidFill>
              <a:effectLst/>
              <a:uLnTx/>
              <a:uFillTx/>
              <a:ea typeface="+mn-ea"/>
              <a:cs typeface="Arial"/>
            </a:endParaRPr>
          </a:p>
          <a:p>
            <a:pPr marL="457200" marR="0" lvl="0" indent="0" algn="l" defTabSz="914400" rtl="0" eaLnBrk="1" fontAlgn="auto" latinLnBrk="0" hangingPunct="1">
              <a:lnSpc>
                <a:spcPts val="2160"/>
              </a:lnSpc>
              <a:spcBef>
                <a:spcPts val="0"/>
              </a:spcBef>
              <a:spcAft>
                <a:spcPts val="0"/>
              </a:spcAft>
              <a:buClrTx/>
              <a:buSzTx/>
              <a:buFontTx/>
              <a:buNone/>
              <a:tabLst>
                <a:tab pos="744016" algn="l"/>
              </a:tabLst>
              <a:defRPr/>
            </a:pPr>
            <a:r>
              <a:rPr kumimoji="0" lang="en-US" sz="1800" b="0" i="0" u="none" strike="noStrike" kern="1200" cap="none" spc="0" normalizeH="0" baseline="0" noProof="0">
                <a:ln>
                  <a:noFill/>
                </a:ln>
                <a:solidFill>
                  <a:srgbClr val="000000"/>
                </a:solidFill>
                <a:effectLst/>
                <a:uLnTx/>
                <a:uFillTx/>
                <a:ea typeface="+mn-ea"/>
                <a:cs typeface="+mn-cs"/>
              </a:rPr>
              <a:t>•	The apportionment of costs</a:t>
            </a:r>
            <a:endParaRPr kumimoji="0" lang="en-US" sz="1800" b="0" i="0" u="none" strike="noStrike" kern="1200" cap="none" spc="0" normalizeH="0" baseline="0" noProof="0">
              <a:ln>
                <a:noFill/>
              </a:ln>
              <a:solidFill>
                <a:srgbClr val="000000"/>
              </a:solidFill>
              <a:effectLst/>
              <a:uLnTx/>
              <a:uFillTx/>
              <a:ea typeface="+mn-ea"/>
              <a:cs typeface="Arial"/>
            </a:endParaRPr>
          </a:p>
          <a:p>
            <a:pPr marL="0" marR="0" lvl="0" indent="0" algn="l" defTabSz="914400" rtl="0" eaLnBrk="1" fontAlgn="auto" latinLnBrk="0" hangingPunct="1">
              <a:lnSpc>
                <a:spcPts val="2639"/>
              </a:lnSpc>
              <a:spcBef>
                <a:spcPts val="0"/>
              </a:spcBef>
              <a:spcAft>
                <a:spcPts val="0"/>
              </a:spcAft>
              <a:buClrTx/>
              <a:buSzTx/>
              <a:buFontTx/>
              <a:buNone/>
              <a:tabLst>
                <a:tab pos="286816" algn="l"/>
              </a:tabLst>
              <a:defRPr/>
            </a:pPr>
            <a:r>
              <a:rPr kumimoji="0" lang="en-US" sz="1800" b="0" i="0" u="none" strike="noStrike" kern="1200" cap="none" spc="0" normalizeH="0" baseline="0" noProof="0">
                <a:ln>
                  <a:noFill/>
                </a:ln>
                <a:solidFill>
                  <a:srgbClr val="000000"/>
                </a:solidFill>
                <a:effectLst/>
                <a:uLnTx/>
                <a:uFillTx/>
                <a:ea typeface="+mn-ea"/>
                <a:cs typeface="+mn-cs"/>
              </a:rPr>
              <a:t>•	</a:t>
            </a:r>
            <a:r>
              <a:rPr kumimoji="0" lang="en-GB" sz="1800" b="0" i="0" u="none" strike="noStrike" kern="1200" cap="none" spc="0" normalizeH="0" baseline="0" noProof="0">
                <a:ln>
                  <a:noFill/>
                </a:ln>
                <a:solidFill>
                  <a:srgbClr val="000000"/>
                </a:solidFill>
                <a:effectLst/>
                <a:uLnTx/>
                <a:uFillTx/>
                <a:ea typeface="+mn-ea"/>
                <a:cs typeface="+mn-cs"/>
              </a:rPr>
              <a:t>The testing requested should match the testing that has been ordered by the court</a:t>
            </a:r>
            <a:r>
              <a:rPr kumimoji="0" lang="en-GB" sz="1800" b="0" i="0" u="none" strike="noStrike" kern="1200" cap="none" spc="0" normalizeH="0" baseline="0" noProof="0">
                <a:ln>
                  <a:noFill/>
                </a:ln>
                <a:solidFill>
                  <a:srgbClr val="575C96"/>
                </a:solidFill>
                <a:effectLst/>
                <a:uLnTx/>
                <a:uFillTx/>
                <a:ea typeface="+mn-ea"/>
                <a:cs typeface="+mn-cs"/>
              </a:rPr>
              <a:t>:</a:t>
            </a:r>
            <a:r>
              <a:rPr kumimoji="0" lang="en-US" sz="1800" b="0" i="0" u="none" strike="noStrike" kern="1200" cap="none" spc="0" normalizeH="0" baseline="0" noProof="0">
                <a:ln>
                  <a:noFill/>
                </a:ln>
                <a:solidFill>
                  <a:srgbClr val="575C96"/>
                </a:solidFill>
                <a:effectLst/>
                <a:uLnTx/>
                <a:uFillTx/>
                <a:ea typeface="+mn-ea"/>
                <a:cs typeface="+mn-cs"/>
                <a:hlinkClick r:id="rId2">
                  <a:extLst>
                    <a:ext uri="{A12FA001-AC4F-418D-AE19-62706E023703}">
                      <ahyp:hlinkClr xmlns:ahyp="http://schemas.microsoft.com/office/drawing/2018/hyperlinkcolor" val="tx"/>
                    </a:ext>
                  </a:extLst>
                </a:hlinkClick>
              </a:rPr>
              <a:t> 10.14 Electronic Handbook</a:t>
            </a:r>
            <a:r>
              <a:rPr kumimoji="0" lang="en-US" sz="1800" b="0" i="0" u="none" strike="noStrike" kern="1200" cap="none" spc="0" normalizeH="0" baseline="0" noProof="0">
                <a:ln>
                  <a:noFill/>
                </a:ln>
                <a:solidFill>
                  <a:srgbClr val="575C96"/>
                </a:solidFill>
                <a:effectLst/>
                <a:uLnTx/>
                <a:uFillTx/>
                <a:ea typeface="+mn-ea"/>
                <a:cs typeface="+mn-cs"/>
              </a:rPr>
              <a:t> </a:t>
            </a:r>
            <a:endParaRPr kumimoji="0" lang="en-US" sz="1800" b="0" i="0" u="none" strike="noStrike" kern="1200" cap="none" spc="0" normalizeH="0" baseline="0" noProof="0">
              <a:ln>
                <a:noFill/>
              </a:ln>
              <a:solidFill>
                <a:srgbClr val="575C96"/>
              </a:solidFill>
              <a:effectLst/>
              <a:uLnTx/>
              <a:uFillTx/>
            </a:endParaRPr>
          </a:p>
        </p:txBody>
      </p:sp>
      <p:sp>
        <p:nvSpPr>
          <p:cNvPr id="6" name="TextBox 5">
            <a:extLst>
              <a:ext uri="{FF2B5EF4-FFF2-40B4-BE49-F238E27FC236}">
                <a16:creationId xmlns:a16="http://schemas.microsoft.com/office/drawing/2014/main" id="{85A8CA32-26FF-C4CF-1D87-E5E74DEC688C}"/>
              </a:ext>
            </a:extLst>
          </p:cNvPr>
          <p:cNvSpPr txBox="1"/>
          <p:nvPr/>
        </p:nvSpPr>
        <p:spPr>
          <a:xfrm>
            <a:off x="643126" y="5313502"/>
            <a:ext cx="10027921" cy="920765"/>
          </a:xfrm>
          <a:prstGeom prst="rect">
            <a:avLst/>
          </a:prstGeom>
          <a:noFill/>
        </p:spPr>
        <p:txBody>
          <a:bodyPr wrap="square" rtlCol="0">
            <a:spAutoFit/>
          </a:bodyPr>
          <a:lstStyle/>
          <a:p>
            <a:pPr marR="0" lvl="0" defTabSz="914400" rtl="0" eaLnBrk="1" fontAlgn="auto" latinLnBrk="0" hangingPunct="1">
              <a:lnSpc>
                <a:spcPts val="2160"/>
              </a:lnSpc>
              <a:spcBef>
                <a:spcPts val="0"/>
              </a:spcBef>
              <a:spcAft>
                <a:spcPts val="0"/>
              </a:spcAft>
              <a:buClrTx/>
              <a:buSzTx/>
              <a:buFontTx/>
              <a:buNone/>
              <a:tabLst/>
              <a:defRPr/>
            </a:pPr>
            <a:r>
              <a:rPr kumimoji="0" lang="en-US" sz="1802" b="1" i="0" u="none" strike="noStrike" kern="1200" cap="none" spc="0" normalizeH="0" baseline="0" noProof="0">
                <a:ln>
                  <a:noFill/>
                </a:ln>
                <a:solidFill>
                  <a:srgbClr val="000000"/>
                </a:solidFill>
                <a:effectLst/>
                <a:uLnTx/>
                <a:uFillTx/>
                <a:latin typeface="Arial"/>
                <a:ea typeface="+mn-ea"/>
                <a:cs typeface="+mn-cs"/>
              </a:rPr>
              <a:t>Top Tip:</a:t>
            </a:r>
          </a:p>
          <a:p>
            <a:pPr marR="0" lvl="0" algn="l" defTabSz="914400" rtl="0" eaLnBrk="1" fontAlgn="auto" latinLnBrk="0" hangingPunct="1">
              <a:lnSpc>
                <a:spcPts val="2161"/>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You can assist caseworkers by highlighting any relevant directions within the order and </a:t>
            </a:r>
          </a:p>
          <a:p>
            <a:pPr marR="0" lvl="0" algn="l" defTabSz="914400" rtl="0" eaLnBrk="1" fontAlgn="auto" latinLnBrk="0" hangingPunct="1">
              <a:lnSpc>
                <a:spcPts val="216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annotating the invoice with the date of the order. This will help to avoid directions being missed.</a:t>
            </a:r>
            <a:endParaRPr lang="en-GB"/>
          </a:p>
        </p:txBody>
      </p:sp>
      <p:sp>
        <p:nvSpPr>
          <p:cNvPr id="5" name="Slide Number Placeholder 4">
            <a:extLst>
              <a:ext uri="{FF2B5EF4-FFF2-40B4-BE49-F238E27FC236}">
                <a16:creationId xmlns:a16="http://schemas.microsoft.com/office/drawing/2014/main" id="{241B2F02-C7DD-469A-8161-3D70FDDD43E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A8223AF-F2F5-41F7-A71C-81CE492BCB88}" type="slidenum">
              <a:rPr kumimoji="0" lang="en-GB" sz="1600" b="1" i="0" u="none" strike="noStrike" kern="1200" cap="none" spc="0" normalizeH="0" baseline="0" noProof="0" smtClean="0">
                <a:ln>
                  <a:noFill/>
                </a:ln>
                <a:solidFill>
                  <a:srgbClr val="003057"/>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GB" sz="1600" b="1" i="0" u="none" strike="noStrike" kern="1200" cap="none" spc="0" normalizeH="0" baseline="0" noProof="0">
              <a:ln>
                <a:noFill/>
              </a:ln>
              <a:solidFill>
                <a:srgbClr val="003057"/>
              </a:solidFill>
              <a:effectLst/>
              <a:uLnTx/>
              <a:uFillTx/>
              <a:latin typeface="Arial"/>
              <a:ea typeface="+mn-ea"/>
              <a:cs typeface="+mn-cs"/>
            </a:endParaRPr>
          </a:p>
        </p:txBody>
      </p:sp>
    </p:spTree>
    <p:extLst>
      <p:ext uri="{BB962C8B-B14F-4D97-AF65-F5344CB8AC3E}">
        <p14:creationId xmlns:p14="http://schemas.microsoft.com/office/powerpoint/2010/main" val="1470104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9F277-CA16-4509-8306-8496BB32254F}"/>
              </a:ext>
            </a:extLst>
          </p:cNvPr>
          <p:cNvSpPr>
            <a:spLocks noGrp="1"/>
          </p:cNvSpPr>
          <p:nvPr>
            <p:ph type="title"/>
          </p:nvPr>
        </p:nvSpPr>
        <p:spPr>
          <a:xfrm>
            <a:off x="648000" y="681136"/>
            <a:ext cx="11012776" cy="345232"/>
          </a:xfrm>
        </p:spPr>
        <p:txBody>
          <a:bodyPr/>
          <a:lstStyle/>
          <a:p>
            <a:pPr marL="0"/>
            <a:r>
              <a:rPr lang="en-US" sz="2402">
                <a:latin typeface="Arial"/>
              </a:rPr>
              <a:t>8</a:t>
            </a:r>
            <a:r>
              <a:rPr lang="en-US" sz="2402" b="1" i="0" spc="0" baseline="0">
                <a:solidFill>
                  <a:srgbClr val="575C96"/>
                </a:solidFill>
                <a:latin typeface="Arial"/>
              </a:rPr>
              <a:t>: Court orders to evidence an expert fee are not provided continued</a:t>
            </a:r>
          </a:p>
        </p:txBody>
      </p:sp>
      <p:sp>
        <p:nvSpPr>
          <p:cNvPr id="6" name="TextBox 5">
            <a:extLst>
              <a:ext uri="{FF2B5EF4-FFF2-40B4-BE49-F238E27FC236}">
                <a16:creationId xmlns:a16="http://schemas.microsoft.com/office/drawing/2014/main" id="{8C4942FF-7C09-1BA6-92A7-55A807E07B63}"/>
              </a:ext>
            </a:extLst>
          </p:cNvPr>
          <p:cNvSpPr txBox="1"/>
          <p:nvPr/>
        </p:nvSpPr>
        <p:spPr>
          <a:xfrm>
            <a:off x="648000" y="1224707"/>
            <a:ext cx="10855152" cy="230832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a:ea typeface="+mn-ea"/>
                <a:cs typeface="+mn-cs"/>
              </a:rPr>
              <a:t>Transcription: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42900" algn="l"/>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Where transcription of a judgement has been ordered by the court, a copy of the court order directing this should be uploaded with your bill and invoice.</a:t>
            </a:r>
            <a:endParaRPr kumimoji="0" lang="en-US" sz="1800" b="0" i="0" u="none" strike="noStrike" kern="1200" cap="none" spc="0" normalizeH="0" baseline="0" noProof="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42900" algn="l"/>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42900" algn="l"/>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In cases where there is no order for transcription, but it has been necessary to obtain </a:t>
            </a:r>
            <a:r>
              <a:rPr kumimoji="0" lang="en-US" sz="1800" b="0" i="0" u="none" strike="noStrike" kern="1200" cap="none" spc="513" normalizeH="0" baseline="0" noProof="0" err="1">
                <a:ln>
                  <a:noFill/>
                </a:ln>
                <a:solidFill>
                  <a:srgbClr val="000000"/>
                </a:solidFill>
                <a:effectLst/>
                <a:uLnTx/>
                <a:uFillTx/>
                <a:latin typeface="Arial"/>
                <a:ea typeface="+mn-ea"/>
                <a:cs typeface="+mn-cs"/>
              </a:rPr>
              <a:t>a</a:t>
            </a:r>
            <a:r>
              <a:rPr kumimoji="0" lang="en-US" sz="1800" b="0" i="0" u="none" strike="noStrike" kern="1200" cap="none" spc="0" normalizeH="0" baseline="0" noProof="0" err="1">
                <a:ln>
                  <a:noFill/>
                </a:ln>
                <a:solidFill>
                  <a:srgbClr val="000000"/>
                </a:solidFill>
                <a:effectLst/>
                <a:uLnTx/>
                <a:uFillTx/>
                <a:latin typeface="Arial"/>
                <a:ea typeface="+mn-ea"/>
                <a:cs typeface="+mn-cs"/>
              </a:rPr>
              <a:t>transcription</a:t>
            </a:r>
            <a:r>
              <a:rPr kumimoji="0" lang="en-US" sz="1800" b="0" i="0" u="none" strike="noStrike" kern="1200" cap="none" spc="0" normalizeH="0" baseline="0" noProof="0">
                <a:ln>
                  <a:noFill/>
                </a:ln>
                <a:solidFill>
                  <a:srgbClr val="000000"/>
                </a:solidFill>
                <a:effectLst/>
                <a:uLnTx/>
                <a:uFillTx/>
                <a:latin typeface="Arial"/>
                <a:ea typeface="+mn-ea"/>
                <a:cs typeface="+mn-cs"/>
              </a:rPr>
              <a:t> of the judgement (for instance an appeal)</a:t>
            </a:r>
            <a:r>
              <a:rPr kumimoji="0" lang="en-US" sz="1800" b="0" i="0" u="none" strike="noStrike" kern="1200" cap="none" spc="520" normalizeH="0" baseline="0" noProof="0">
                <a:ln>
                  <a:noFill/>
                </a:ln>
                <a:solidFill>
                  <a:srgbClr val="000000"/>
                </a:solidFill>
                <a:effectLst/>
                <a:uLnTx/>
                <a:uFillTx/>
                <a:latin typeface="Arial"/>
                <a:ea typeface="+mn-ea"/>
                <a:cs typeface="+mn-cs"/>
              </a:rPr>
              <a:t>,</a:t>
            </a:r>
            <a:r>
              <a:rPr kumimoji="0" lang="en-US" sz="1800" b="0" i="0" u="none" strike="noStrike" kern="1200" cap="none" spc="0" normalizeH="0" baseline="0" noProof="0">
                <a:ln>
                  <a:noFill/>
                </a:ln>
                <a:solidFill>
                  <a:srgbClr val="000000"/>
                </a:solidFill>
                <a:effectLst/>
                <a:uLnTx/>
                <a:uFillTx/>
                <a:latin typeface="Arial"/>
                <a:ea typeface="+mn-ea"/>
                <a:cs typeface="+mn-cs"/>
              </a:rPr>
              <a:t>please provide an explanation why an order has not been provided.</a:t>
            </a:r>
            <a:endParaRPr lang="en-US">
              <a:solidFill>
                <a:srgbClr val="000000"/>
              </a:solidFill>
              <a:latin typeface="Arial"/>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42900" algn="l"/>
              </a:tabLst>
              <a:defRPr/>
            </a:pPr>
            <a:r>
              <a:rPr kumimoji="0" lang="en-US" sz="1800" b="0" i="0" u="sng" strike="noStrike" kern="1200" cap="none" spc="0" normalizeH="0" baseline="0" noProof="0">
                <a:ln>
                  <a:noFill/>
                </a:ln>
                <a:solidFill>
                  <a:schemeClr val="accent2">
                    <a:lumMod val="75000"/>
                  </a:schemeClr>
                </a:solidFill>
                <a:effectLst/>
                <a:uLnTx/>
                <a:uFillTx/>
                <a:latin typeface="Arial"/>
                <a:ea typeface="+mn-ea"/>
                <a:cs typeface="+mn-cs"/>
                <a:hlinkClick r:id="rId3">
                  <a:extLst>
                    <a:ext uri="{A12FA001-AC4F-418D-AE19-62706E023703}">
                      <ahyp:hlinkClr xmlns:ahyp="http://schemas.microsoft.com/office/drawing/2018/hyperlinkcolor" val="tx"/>
                    </a:ext>
                  </a:extLst>
                </a:hlinkClick>
              </a:rPr>
              <a:t>10.31 </a:t>
            </a:r>
            <a:r>
              <a:rPr kumimoji="0" lang="en-US" sz="1800" b="0" i="0" u="sng" strike="noStrike" kern="1200" cap="none" spc="0" normalizeH="0" baseline="0" noProof="0">
                <a:ln>
                  <a:noFill/>
                </a:ln>
                <a:solidFill>
                  <a:srgbClr val="575C96"/>
                </a:solidFill>
                <a:effectLst/>
                <a:uLnTx/>
                <a:uFillTx/>
                <a:latin typeface="Arial"/>
                <a:ea typeface="+mn-ea"/>
                <a:cs typeface="+mn-cs"/>
                <a:hlinkClick r:id="rId3">
                  <a:extLst>
                    <a:ext uri="{A12FA001-AC4F-418D-AE19-62706E023703}">
                      <ahyp:hlinkClr xmlns:ahyp="http://schemas.microsoft.com/office/drawing/2018/hyperlinkcolor" val="tx"/>
                    </a:ext>
                  </a:extLst>
                </a:hlinkClick>
              </a:rPr>
              <a:t>Electronic Handbook</a:t>
            </a:r>
            <a:endParaRPr kumimoji="0" lang="en-GB" sz="1800" b="0" i="0" u="none" strike="noStrike" kern="1200" cap="none" spc="0" normalizeH="0" baseline="0" noProof="0">
              <a:ln>
                <a:noFill/>
              </a:ln>
              <a:solidFill>
                <a:srgbClr val="575C96"/>
              </a:solidFill>
              <a:effectLst/>
              <a:uLnTx/>
              <a:uFillTx/>
              <a:latin typeface="Arial"/>
              <a:ea typeface="+mn-ea"/>
              <a:cs typeface="Arial"/>
            </a:endParaRPr>
          </a:p>
        </p:txBody>
      </p:sp>
      <p:sp>
        <p:nvSpPr>
          <p:cNvPr id="10" name="Freeform 146">
            <a:hlinkClick r:id="rId4"/>
            <a:extLst>
              <a:ext uri="{FF2B5EF4-FFF2-40B4-BE49-F238E27FC236}">
                <a16:creationId xmlns:a16="http://schemas.microsoft.com/office/drawing/2014/main" id="{41B9C86A-9C34-4D0C-51C2-CB664DCF7E6E}"/>
              </a:ext>
              <a:ext uri="{C183D7F6-B498-43B3-948B-1728B52AA6E4}">
                <adec:decorative xmlns:adec="http://schemas.microsoft.com/office/drawing/2017/decorative" val="1"/>
              </a:ext>
            </a:extLst>
          </p:cNvPr>
          <p:cNvSpPr/>
          <p:nvPr/>
        </p:nvSpPr>
        <p:spPr>
          <a:xfrm>
            <a:off x="648000" y="3950272"/>
            <a:ext cx="9968484" cy="2042078"/>
          </a:xfrm>
          <a:custGeom>
            <a:avLst/>
            <a:gdLst/>
            <a:ahLst/>
            <a:cxnLst/>
            <a:rect l="0" t="0" r="0" b="0"/>
            <a:pathLst>
              <a:path w="9968484" h="1478280">
                <a:moveTo>
                  <a:pt x="0" y="1478280"/>
                </a:moveTo>
                <a:lnTo>
                  <a:pt x="9968484" y="1478280"/>
                </a:lnTo>
                <a:lnTo>
                  <a:pt x="9968484" y="0"/>
                </a:lnTo>
                <a:lnTo>
                  <a:pt x="0" y="0"/>
                </a:lnTo>
                <a:lnTo>
                  <a:pt x="0" y="1478280"/>
                </a:lnTo>
                <a:close/>
              </a:path>
            </a:pathLst>
          </a:custGeom>
          <a:solidFill>
            <a:srgbClr val="DDDEEA">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43DE909A-D2FE-47CB-BD3D-9DA9E2610506}"/>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Working with others to achieve excellence in the delivery of legal aid</a:t>
            </a:r>
          </a:p>
        </p:txBody>
      </p:sp>
      <p:sp>
        <p:nvSpPr>
          <p:cNvPr id="8" name="Rectangle 140">
            <a:extLst>
              <a:ext uri="{FF2B5EF4-FFF2-40B4-BE49-F238E27FC236}">
                <a16:creationId xmlns:a16="http://schemas.microsoft.com/office/drawing/2014/main" id="{1B41FF28-22C9-6EBF-2FAD-73E19D4CF694}"/>
              </a:ext>
            </a:extLst>
          </p:cNvPr>
          <p:cNvSpPr/>
          <p:nvPr/>
        </p:nvSpPr>
        <p:spPr>
          <a:xfrm>
            <a:off x="728721" y="4063049"/>
            <a:ext cx="9807042" cy="1816523"/>
          </a:xfrm>
          <a:prstGeom prst="rect">
            <a:avLst/>
          </a:prstGeom>
        </p:spPr>
        <p:txBody>
          <a:bodyPr wrap="square" lIns="0" tIns="0" rIns="0" bIns="0">
            <a:spAutoFit/>
          </a:bodyPr>
          <a:lstStyle/>
          <a:p>
            <a:pPr marL="0" marR="0" lvl="0" indent="0" algn="l" defTabSz="914400" rtl="0" eaLnBrk="1" fontAlgn="auto" latinLnBrk="0" hangingPunct="1">
              <a:spcBef>
                <a:spcPts val="0"/>
              </a:spcBef>
              <a:spcAft>
                <a:spcPts val="60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a:ea typeface="+mn-ea"/>
                <a:cs typeface="+mn-cs"/>
              </a:rPr>
              <a:t>Top Tip:</a:t>
            </a:r>
          </a:p>
          <a:p>
            <a:pPr marL="0" marR="0" lvl="0" indent="0" algn="l" defTabSz="914400" rtl="0" eaLnBrk="1" fontAlgn="auto" latinLnBrk="0" hangingPunct="1">
              <a:spcBef>
                <a:spcPts val="0"/>
              </a:spcBef>
              <a:spcAft>
                <a:spcPts val="6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When there is an unusual apportionment of expert fees, and prior authority has not been granted, a copy of the court order and explanation for the apportionment will help on assessment. </a:t>
            </a:r>
          </a:p>
          <a:p>
            <a:pPr marL="0" marR="0" lvl="0" indent="0" algn="l" defTabSz="914400" rtl="0" eaLnBrk="1" fontAlgn="auto" latinLnBrk="0" hangingPunct="1">
              <a:spcBef>
                <a:spcPts val="0"/>
              </a:spcBef>
              <a:spcAft>
                <a:spcPts val="6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Guidance on apportionment: </a:t>
            </a:r>
            <a:r>
              <a:rPr kumimoji="0" lang="en-GB" sz="1802" b="0" i="0" u="none" strike="noStrike" kern="1200" cap="none" spc="0" normalizeH="0" baseline="0" noProof="0">
                <a:ln>
                  <a:noFill/>
                </a:ln>
                <a:solidFill>
                  <a:srgbClr val="575C96"/>
                </a:solidFill>
                <a:effectLst/>
                <a:uLnTx/>
                <a:uFillTx/>
                <a:latin typeface="Arial"/>
                <a:ea typeface="+mn-ea"/>
                <a:cs typeface="+mn-cs"/>
                <a:hlinkClick r:id="rId5">
                  <a:extLst>
                    <a:ext uri="{A12FA001-AC4F-418D-AE19-62706E023703}">
                      <ahyp:hlinkClr xmlns:ahyp="http://schemas.microsoft.com/office/drawing/2018/hyperlinkcolor" val="tx"/>
                    </a:ext>
                  </a:extLst>
                </a:hlinkClick>
              </a:rPr>
              <a:t>Guidance on authorities and legal aid for cases in courts outside England and Wales</a:t>
            </a:r>
            <a:r>
              <a:rPr kumimoji="0" lang="en-US" sz="1802" b="0" i="0" u="none" strike="noStrike" kern="1200" cap="none" spc="0" normalizeH="0" baseline="0" noProof="0">
                <a:ln>
                  <a:noFill/>
                </a:ln>
                <a:solidFill>
                  <a:srgbClr val="575C96"/>
                </a:solidFill>
                <a:effectLst/>
                <a:uLnTx/>
                <a:uFillTx/>
                <a:latin typeface="Arial"/>
                <a:ea typeface="+mn-ea"/>
                <a:cs typeface="+mn-cs"/>
              </a:rPr>
              <a:t> </a:t>
            </a:r>
          </a:p>
        </p:txBody>
      </p:sp>
      <p:sp>
        <p:nvSpPr>
          <p:cNvPr id="5" name="Slide Number Placeholder 4">
            <a:extLst>
              <a:ext uri="{FF2B5EF4-FFF2-40B4-BE49-F238E27FC236}">
                <a16:creationId xmlns:a16="http://schemas.microsoft.com/office/drawing/2014/main" id="{241B2F02-C7DD-469A-8161-3D70FDDD43E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A8223AF-F2F5-41F7-A71C-81CE492BCB88}" type="slidenum">
              <a:rPr kumimoji="0" lang="en-GB" sz="1600" b="1" i="0" u="none" strike="noStrike" kern="1200" cap="none" spc="0" normalizeH="0" baseline="0" noProof="0" smtClean="0">
                <a:ln>
                  <a:noFill/>
                </a:ln>
                <a:solidFill>
                  <a:srgbClr val="003057"/>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GB" sz="1600" b="1" i="0" u="none" strike="noStrike" kern="1200" cap="none" spc="0" normalizeH="0" baseline="0" noProof="0">
              <a:ln>
                <a:noFill/>
              </a:ln>
              <a:solidFill>
                <a:srgbClr val="003057"/>
              </a:solidFill>
              <a:effectLst/>
              <a:uLnTx/>
              <a:uFillTx/>
              <a:latin typeface="Arial"/>
              <a:ea typeface="+mn-ea"/>
              <a:cs typeface="+mn-cs"/>
            </a:endParaRPr>
          </a:p>
        </p:txBody>
      </p:sp>
    </p:spTree>
    <p:extLst>
      <p:ext uri="{BB962C8B-B14F-4D97-AF65-F5344CB8AC3E}">
        <p14:creationId xmlns:p14="http://schemas.microsoft.com/office/powerpoint/2010/main" val="1069548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06">
            <a:extLst>
              <a:ext uri="{FF2B5EF4-FFF2-40B4-BE49-F238E27FC236}">
                <a16:creationId xmlns:a16="http://schemas.microsoft.com/office/drawing/2014/main" id="{921D7737-D5A7-B107-186F-A6B9535124EC}"/>
              </a:ext>
              <a:ext uri="{C183D7F6-B498-43B3-948B-1728B52AA6E4}">
                <adec:decorative xmlns:adec="http://schemas.microsoft.com/office/drawing/2017/decorative" val="1"/>
              </a:ext>
            </a:extLst>
          </p:cNvPr>
          <p:cNvSpPr/>
          <p:nvPr/>
        </p:nvSpPr>
        <p:spPr>
          <a:xfrm>
            <a:off x="641604" y="4908774"/>
            <a:ext cx="10015728" cy="1422034"/>
          </a:xfrm>
          <a:custGeom>
            <a:avLst/>
            <a:gdLst/>
            <a:ahLst/>
            <a:cxnLst/>
            <a:rect l="0" t="0" r="0" b="0"/>
            <a:pathLst>
              <a:path w="10015728" h="922020">
                <a:moveTo>
                  <a:pt x="0" y="922020"/>
                </a:moveTo>
                <a:lnTo>
                  <a:pt x="10015728" y="922020"/>
                </a:lnTo>
                <a:lnTo>
                  <a:pt x="10015728" y="0"/>
                </a:lnTo>
                <a:lnTo>
                  <a:pt x="0" y="0"/>
                </a:lnTo>
                <a:lnTo>
                  <a:pt x="0" y="922020"/>
                </a:lnTo>
                <a:close/>
              </a:path>
            </a:pathLst>
          </a:custGeom>
          <a:solidFill>
            <a:srgbClr val="DDDEEA">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Title 1">
            <a:extLst>
              <a:ext uri="{FF2B5EF4-FFF2-40B4-BE49-F238E27FC236}">
                <a16:creationId xmlns:a16="http://schemas.microsoft.com/office/drawing/2014/main" id="{017CBF96-6D34-4BB1-AEC1-6E691C179CBF}"/>
              </a:ext>
            </a:extLst>
          </p:cNvPr>
          <p:cNvSpPr>
            <a:spLocks noGrp="1"/>
          </p:cNvSpPr>
          <p:nvPr>
            <p:ph type="title"/>
          </p:nvPr>
        </p:nvSpPr>
        <p:spPr>
          <a:xfrm>
            <a:off x="648000" y="681136"/>
            <a:ext cx="11012776" cy="345232"/>
          </a:xfrm>
        </p:spPr>
        <p:txBody>
          <a:bodyPr/>
          <a:lstStyle/>
          <a:p>
            <a:pPr marL="2743"/>
            <a:r>
              <a:rPr lang="en-US" sz="2402">
                <a:latin typeface="Arial"/>
              </a:rPr>
              <a:t>8</a:t>
            </a:r>
            <a:r>
              <a:rPr lang="en-US" sz="2402" b="1" i="0" spc="0" baseline="0">
                <a:solidFill>
                  <a:srgbClr val="575C96"/>
                </a:solidFill>
                <a:latin typeface="Arial"/>
              </a:rPr>
              <a:t>: Court orders to evidence an expert fee are not provided</a:t>
            </a:r>
            <a:r>
              <a:rPr lang="en-US" sz="2402" b="1">
                <a:solidFill>
                  <a:srgbClr val="575C96"/>
                </a:solidFill>
                <a:latin typeface="Arial"/>
              </a:rPr>
              <a:t> continued: </a:t>
            </a:r>
            <a:r>
              <a:rPr lang="en-US" sz="2402" b="1" i="0" spc="0" baseline="0">
                <a:solidFill>
                  <a:srgbClr val="575C96"/>
                </a:solidFill>
                <a:latin typeface="Arial"/>
              </a:rPr>
              <a:t> </a:t>
            </a:r>
          </a:p>
        </p:txBody>
      </p:sp>
      <p:sp>
        <p:nvSpPr>
          <p:cNvPr id="4" name="Footer Placeholder 3">
            <a:extLst>
              <a:ext uri="{FF2B5EF4-FFF2-40B4-BE49-F238E27FC236}">
                <a16:creationId xmlns:a16="http://schemas.microsoft.com/office/drawing/2014/main" id="{25E662C7-575F-4AF2-879C-AFF7245B5573}"/>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nchor="b">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lt"/>
                <a:cs typeface="Arial"/>
              </a:rPr>
              <a:t>Working with others to achieve excellence in the delivery of legal aid</a:t>
            </a:r>
          </a:p>
        </p:txBody>
      </p:sp>
      <p:sp>
        <p:nvSpPr>
          <p:cNvPr id="6" name="TextBox 5">
            <a:extLst>
              <a:ext uri="{FF2B5EF4-FFF2-40B4-BE49-F238E27FC236}">
                <a16:creationId xmlns:a16="http://schemas.microsoft.com/office/drawing/2014/main" id="{5AFF1A4C-7859-48A9-880A-1DBADA8B8E6B}"/>
              </a:ext>
            </a:extLst>
          </p:cNvPr>
          <p:cNvSpPr txBox="1"/>
          <p:nvPr/>
        </p:nvSpPr>
        <p:spPr>
          <a:xfrm>
            <a:off x="644651" y="1079956"/>
            <a:ext cx="10827720" cy="3831818"/>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a:ln>
                  <a:noFill/>
                </a:ln>
                <a:solidFill>
                  <a:srgbClr val="000000"/>
                </a:solidFill>
                <a:effectLst/>
                <a:uLnTx/>
                <a:uFillTx/>
                <a:ea typeface="+mn-ea"/>
                <a:cs typeface="+mn-cs"/>
              </a:rPr>
              <a:t>Risk assessments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42900" algn="l"/>
              </a:tabLst>
              <a:defRPr/>
            </a:pPr>
            <a:r>
              <a:rPr kumimoji="0" lang="en-US" sz="1800" b="0" i="0" u="none" strike="noStrike" kern="1200" cap="none" spc="0" normalizeH="0" baseline="0" noProof="0">
                <a:ln>
                  <a:noFill/>
                </a:ln>
                <a:solidFill>
                  <a:srgbClr val="000000"/>
                </a:solidFill>
                <a:effectLst/>
                <a:uLnTx/>
                <a:uFillTx/>
                <a:ea typeface="+mn-ea"/>
                <a:cs typeface="+mn-cs"/>
              </a:rPr>
              <a:t>When claiming the rate for a specialist risk assessment expert, the court order must specify that a ‘risk assessment’ is required.</a:t>
            </a:r>
            <a:endParaRPr lang="en-US" sz="1800" b="0" i="0" u="none" strike="noStrike" kern="1200" cap="none" spc="0" normalizeH="0" baseline="0" noProof="0">
              <a:ln>
                <a:noFill/>
              </a:ln>
              <a:solidFill>
                <a:srgbClr val="000000"/>
              </a:solidFill>
              <a:effectLst/>
              <a:uLnTx/>
              <a:uFillTx/>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42900" algn="l"/>
              </a:tabLst>
              <a:defRPr/>
            </a:pPr>
            <a:r>
              <a:rPr kumimoji="0" lang="en-US" sz="1800" b="0" i="0" u="none" strike="noStrike" kern="1200" cap="none" spc="0" normalizeH="0" baseline="0" noProof="0">
                <a:ln>
                  <a:noFill/>
                </a:ln>
                <a:solidFill>
                  <a:srgbClr val="000000"/>
                </a:solidFill>
                <a:effectLst/>
                <a:uLnTx/>
                <a:uFillTx/>
                <a:ea typeface="+mn-ea"/>
                <a:cs typeface="+mn-cs"/>
              </a:rPr>
              <a:t>Other factors that may indicate this codified rate should apply include:</a:t>
            </a:r>
            <a:endParaRPr kumimoji="0" lang="en-US" sz="1800" b="0" i="0" u="none" strike="noStrike" kern="1200" cap="none" spc="0" normalizeH="0" baseline="0" noProof="0">
              <a:ln>
                <a:noFill/>
              </a:ln>
              <a:solidFill>
                <a:srgbClr val="000000"/>
              </a:solidFill>
              <a:effectLst/>
              <a:uLnTx/>
              <a:uFillTx/>
              <a:ea typeface="+mn-ea"/>
              <a:cs typeface="Arial"/>
            </a:endParaRPr>
          </a:p>
          <a:p>
            <a:pPr>
              <a:spcAft>
                <a:spcPts val="600"/>
              </a:spcAft>
              <a:defRPr/>
            </a:pPr>
            <a:r>
              <a:rPr lang="en-US">
                <a:solidFill>
                  <a:srgbClr val="000000"/>
                </a:solidFill>
              </a:rPr>
              <a:t>A) Work</a:t>
            </a:r>
            <a:r>
              <a:rPr kumimoji="0" lang="en-US" sz="1800" b="0" i="0" u="none" strike="noStrike" kern="1200" cap="none" spc="0" normalizeH="0" baseline="0" noProof="0">
                <a:ln>
                  <a:noFill/>
                </a:ln>
                <a:solidFill>
                  <a:srgbClr val="000000"/>
                </a:solidFill>
                <a:effectLst/>
                <a:uLnTx/>
                <a:uFillTx/>
                <a:ea typeface="+mn-ea"/>
                <a:cs typeface="+mn-cs"/>
              </a:rPr>
              <a:t> that is being done is over and above that requiring independent social work expertise, for </a:t>
            </a:r>
            <a:endParaRPr lang="en-US" sz="1800" b="0" i="0" u="none" strike="noStrike" kern="1200" cap="none" spc="0" normalizeH="0" baseline="0" noProof="0">
              <a:ln>
                <a:noFill/>
              </a:ln>
              <a:solidFill>
                <a:srgbClr val="000000"/>
              </a:solidFill>
              <a:effectLst/>
              <a:uLnTx/>
              <a:uFillTx/>
              <a:cs typeface="Arial"/>
            </a:endParaRPr>
          </a:p>
          <a:p>
            <a:pPr marL="356870" marR="0" lvl="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000000"/>
                </a:solidFill>
                <a:effectLst/>
                <a:uLnTx/>
                <a:uFillTx/>
                <a:ea typeface="+mn-ea"/>
                <a:cs typeface="+mn-cs"/>
              </a:rPr>
              <a:t>Example:</a:t>
            </a:r>
            <a:endParaRPr lang="en-US" sz="1800" b="0" i="0" u="none" strike="noStrike" kern="1200" cap="none" spc="0" normalizeH="0" baseline="0" noProof="0">
              <a:ln>
                <a:noFill/>
              </a:ln>
              <a:solidFill>
                <a:srgbClr val="000000"/>
              </a:solidFill>
              <a:effectLst/>
              <a:uLnTx/>
              <a:uFillTx/>
              <a:cs typeface="Arial"/>
            </a:endParaRPr>
          </a:p>
          <a:p>
            <a:pPr marL="68580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1169" normalizeH="0" baseline="0" noProof="0">
                <a:ln>
                  <a:noFill/>
                </a:ln>
                <a:solidFill>
                  <a:srgbClr val="000000"/>
                </a:solidFill>
                <a:effectLst/>
                <a:uLnTx/>
                <a:uFillTx/>
                <a:ea typeface="+mn-ea"/>
                <a:cs typeface="+mn-cs"/>
              </a:rPr>
              <a:t>•</a:t>
            </a:r>
            <a:r>
              <a:rPr kumimoji="0" lang="en-US" sz="1800" b="0" i="0" u="none" strike="noStrike" kern="1200" cap="none" spc="0" normalizeH="0" baseline="0" noProof="0">
                <a:ln>
                  <a:noFill/>
                </a:ln>
                <a:solidFill>
                  <a:srgbClr val="000000"/>
                </a:solidFill>
                <a:effectLst/>
                <a:uLnTx/>
                <a:uFillTx/>
                <a:ea typeface="+mn-ea"/>
                <a:cs typeface="+mn-cs"/>
              </a:rPr>
              <a:t>There is a substantiated criminal allegation relevant to the proceedings in the </a:t>
            </a:r>
            <a:endParaRPr kumimoji="0" lang="en-US" sz="1800" b="0" i="0" u="none" strike="noStrike" kern="1200" cap="none" spc="0" normalizeH="0" baseline="0" noProof="0">
              <a:ln>
                <a:noFill/>
              </a:ln>
              <a:solidFill>
                <a:srgbClr val="000000"/>
              </a:solidFill>
              <a:effectLst/>
              <a:uLnTx/>
              <a:uFillTx/>
              <a:ea typeface="+mn-ea"/>
              <a:cs typeface="Arial"/>
            </a:endParaRPr>
          </a:p>
          <a:p>
            <a:pPr marL="91440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000000"/>
                </a:solidFill>
                <a:effectLst/>
                <a:uLnTx/>
                <a:uFillTx/>
                <a:ea typeface="+mn-ea"/>
                <a:cs typeface="+mn-cs"/>
              </a:rPr>
              <a:t>immediate background of the case; and</a:t>
            </a:r>
            <a:endParaRPr kumimoji="0" lang="en-US" sz="1800" b="0" i="0" u="none" strike="noStrike" kern="1200" cap="none" spc="0" normalizeH="0" baseline="0" noProof="0">
              <a:ln>
                <a:noFill/>
              </a:ln>
              <a:solidFill>
                <a:srgbClr val="000000"/>
              </a:solidFill>
              <a:effectLst/>
              <a:uLnTx/>
              <a:uFillTx/>
              <a:ea typeface="+mn-ea"/>
              <a:cs typeface="Arial"/>
            </a:endParaRPr>
          </a:p>
          <a:p>
            <a:pPr marL="68580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1169" normalizeH="0" baseline="0" noProof="0">
                <a:ln>
                  <a:noFill/>
                </a:ln>
                <a:solidFill>
                  <a:srgbClr val="000000"/>
                </a:solidFill>
                <a:effectLst/>
                <a:uLnTx/>
                <a:uFillTx/>
                <a:ea typeface="+mn-ea"/>
                <a:cs typeface="+mn-cs"/>
              </a:rPr>
              <a:t>•</a:t>
            </a:r>
            <a:r>
              <a:rPr kumimoji="0" lang="en-US" sz="1800" b="0" i="0" u="none" strike="noStrike" kern="1200" cap="none" spc="0" normalizeH="0" baseline="0" noProof="0">
                <a:ln>
                  <a:noFill/>
                </a:ln>
                <a:solidFill>
                  <a:srgbClr val="000000"/>
                </a:solidFill>
                <a:effectLst/>
                <a:uLnTx/>
                <a:uFillTx/>
                <a:ea typeface="+mn-ea"/>
                <a:cs typeface="+mn-cs"/>
              </a:rPr>
              <a:t>A finding of sexual abuse or other abuse relevant to the case has been made by a court.</a:t>
            </a:r>
            <a:endParaRPr kumimoji="0" lang="en-US" sz="1800" b="0" i="0" u="none" strike="noStrike" kern="1200" cap="none" spc="0" normalizeH="0" baseline="0" noProof="0">
              <a:ln>
                <a:noFill/>
              </a:ln>
              <a:solidFill>
                <a:srgbClr val="000000"/>
              </a:solidFill>
              <a:effectLst/>
              <a:uLnTx/>
              <a:uFillTx/>
              <a:ea typeface="+mn-ea"/>
              <a:cs typeface="Arial"/>
            </a:endParaRPr>
          </a:p>
          <a:p>
            <a:pPr>
              <a:spcAft>
                <a:spcPts val="600"/>
              </a:spcAft>
              <a:defRPr/>
            </a:pPr>
            <a:r>
              <a:rPr lang="en-US">
                <a:solidFill>
                  <a:srgbClr val="000000"/>
                </a:solidFill>
              </a:rPr>
              <a:t>B) The</a:t>
            </a:r>
            <a:r>
              <a:rPr kumimoji="0" lang="en-US" sz="1800" b="0" i="0" u="none" strike="noStrike" kern="1200" cap="none" spc="0" normalizeH="0" baseline="0" noProof="0">
                <a:ln>
                  <a:noFill/>
                </a:ln>
                <a:solidFill>
                  <a:srgbClr val="000000"/>
                </a:solidFill>
                <a:effectLst/>
                <a:uLnTx/>
                <a:uFillTx/>
                <a:ea typeface="+mn-ea"/>
                <a:cs typeface="+mn-cs"/>
              </a:rPr>
              <a:t> report is specifically required to address the risk posed because of the above factors.</a:t>
            </a:r>
            <a:endParaRPr kumimoji="0" lang="en-US" sz="1800" b="0" i="0" u="none" strike="noStrike" kern="1200" cap="none" spc="0" normalizeH="0" baseline="0" noProof="0">
              <a:ln>
                <a:noFill/>
              </a:ln>
              <a:solidFill>
                <a:srgbClr val="000000"/>
              </a:solidFill>
              <a:effectLst/>
              <a:uLnTx/>
              <a:uFillTx/>
              <a:ea typeface="+mn-ea"/>
              <a:cs typeface="Arial"/>
            </a:endParaRPr>
          </a:p>
          <a:p>
            <a:pPr marL="68580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1169" normalizeH="0" baseline="0" noProof="0">
                <a:ln>
                  <a:noFill/>
                </a:ln>
                <a:solidFill>
                  <a:schemeClr val="accent2">
                    <a:lumMod val="75000"/>
                  </a:schemeClr>
                </a:solidFill>
                <a:effectLst/>
                <a:uLnTx/>
                <a:uFillTx/>
                <a:ea typeface="+mn-ea"/>
                <a:cs typeface="+mn-cs"/>
                <a:hlinkClick r:id="rId2">
                  <a:extLst>
                    <a:ext uri="{A12FA001-AC4F-418D-AE19-62706E023703}">
                      <ahyp:hlinkClr xmlns:ahyp="http://schemas.microsoft.com/office/drawing/2018/hyperlinkcolor" val="tx"/>
                    </a:ext>
                  </a:extLst>
                </a:hlinkClick>
              </a:rPr>
              <a:t>•</a:t>
            </a:r>
            <a:r>
              <a:rPr kumimoji="0" lang="en-US" sz="1800" b="0" i="0" u="none" strike="noStrike" kern="1200" cap="none" spc="0" normalizeH="0" baseline="0" noProof="0">
                <a:ln>
                  <a:noFill/>
                </a:ln>
                <a:solidFill>
                  <a:schemeClr val="accent2">
                    <a:lumMod val="75000"/>
                  </a:schemeClr>
                </a:solidFill>
                <a:effectLst/>
                <a:uLnTx/>
                <a:uFillTx/>
                <a:ea typeface="+mn-ea"/>
                <a:cs typeface="+mn-cs"/>
                <a:hlinkClick r:id="rId2">
                  <a:extLst>
                    <a:ext uri="{A12FA001-AC4F-418D-AE19-62706E023703}">
                      <ahyp:hlinkClr xmlns:ahyp="http://schemas.microsoft.com/office/drawing/2018/hyperlinkcolor" val="tx"/>
                    </a:ext>
                  </a:extLst>
                </a:hlinkClick>
              </a:rPr>
              <a:t>10.2</a:t>
            </a:r>
            <a:r>
              <a:rPr kumimoji="0" lang="en-US" sz="1800" b="0" i="0" u="none" strike="noStrike" kern="1200" cap="none" spc="511" normalizeH="0" baseline="0" noProof="0">
                <a:ln>
                  <a:noFill/>
                </a:ln>
                <a:solidFill>
                  <a:schemeClr val="accent2">
                    <a:lumMod val="75000"/>
                  </a:schemeClr>
                </a:solidFill>
                <a:effectLst/>
                <a:uLnTx/>
                <a:uFillTx/>
                <a:ea typeface="+mn-ea"/>
                <a:cs typeface="+mn-cs"/>
                <a:hlinkClick r:id="rId2">
                  <a:extLst>
                    <a:ext uri="{A12FA001-AC4F-418D-AE19-62706E023703}">
                      <ahyp:hlinkClr xmlns:ahyp="http://schemas.microsoft.com/office/drawing/2018/hyperlinkcolor" val="tx"/>
                    </a:ext>
                  </a:extLst>
                </a:hlinkClick>
              </a:rPr>
              <a:t>7</a:t>
            </a:r>
            <a:r>
              <a:rPr kumimoji="0" lang="en-US" sz="1800" b="0" i="0" u="none" strike="noStrike" kern="1200" cap="none" spc="0" normalizeH="0" baseline="0" noProof="0">
                <a:ln>
                  <a:noFill/>
                </a:ln>
                <a:solidFill>
                  <a:schemeClr val="accent2">
                    <a:lumMod val="75000"/>
                  </a:schemeClr>
                </a:solidFill>
                <a:effectLst/>
                <a:uLnTx/>
                <a:uFillTx/>
                <a:ea typeface="+mn-ea"/>
                <a:cs typeface="+mn-cs"/>
                <a:hlinkClick r:id="rId2">
                  <a:extLst>
                    <a:ext uri="{A12FA001-AC4F-418D-AE19-62706E023703}">
                      <ahyp:hlinkClr xmlns:ahyp="http://schemas.microsoft.com/office/drawing/2018/hyperlinkcolor" val="tx"/>
                    </a:ext>
                  </a:extLst>
                </a:hlinkClick>
              </a:rPr>
              <a:t>Electronic Handbook</a:t>
            </a:r>
            <a:endParaRPr lang="en-US" sz="1800" b="0" i="0" u="none" strike="noStrike" kern="1200" cap="none" spc="0" normalizeH="0" baseline="0" noProof="0">
              <a:ln>
                <a:noFill/>
              </a:ln>
              <a:solidFill>
                <a:schemeClr val="accent2">
                  <a:lumMod val="75000"/>
                </a:schemeClr>
              </a:solidFill>
              <a:effectLst/>
              <a:uLnTx/>
              <a:uFillTx/>
              <a:cs typeface="Arial"/>
              <a:hlinkClick r:id="rId2">
                <a:extLst>
                  <a:ext uri="{A12FA001-AC4F-418D-AE19-62706E023703}">
                    <ahyp:hlinkClr xmlns:ahyp="http://schemas.microsoft.com/office/drawing/2018/hyperlinkcolor" val="tx"/>
                  </a:ext>
                </a:extLst>
              </a:hlinkClick>
            </a:endParaRPr>
          </a:p>
        </p:txBody>
      </p:sp>
      <p:sp>
        <p:nvSpPr>
          <p:cNvPr id="3" name="TextBox 2">
            <a:extLst>
              <a:ext uri="{FF2B5EF4-FFF2-40B4-BE49-F238E27FC236}">
                <a16:creationId xmlns:a16="http://schemas.microsoft.com/office/drawing/2014/main" id="{0BE2BDAB-7B0E-A149-8770-AD6B4FA3FD4C}"/>
              </a:ext>
            </a:extLst>
          </p:cNvPr>
          <p:cNvSpPr txBox="1"/>
          <p:nvPr/>
        </p:nvSpPr>
        <p:spPr>
          <a:xfrm>
            <a:off x="644651" y="4908774"/>
            <a:ext cx="10206229" cy="1477328"/>
          </a:xfrm>
          <a:prstGeom prst="rect">
            <a:avLst/>
          </a:prstGeom>
          <a:noFill/>
        </p:spPr>
        <p:txBody>
          <a:bodyPr wrap="square">
            <a:spAutoFit/>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a:ea typeface="+mn-ea"/>
                <a:cs typeface="+mn-cs"/>
              </a:rPr>
              <a:t>Top Tip:</a:t>
            </a:r>
            <a:endParaRPr kumimoji="0" lang="en-US" sz="1800" b="0" i="0" u="none" strike="noStrike" kern="1200" cap="none" spc="0" normalizeH="0" baseline="0" noProof="0">
              <a:ln>
                <a:noFill/>
              </a:ln>
              <a:solidFill>
                <a:prstClr val="black"/>
              </a:solidFill>
              <a:effectLst/>
              <a:uLnTx/>
              <a:uFillTx/>
              <a:latin typeface="Arial"/>
              <a:ea typeface="+mn-ea"/>
              <a:cs typeface="Arial"/>
            </a:endParaRPr>
          </a:p>
          <a:p>
            <a:pPr marL="3600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Where an expert fee, or disbursement, is unusual in nature or unusually large, you can apply for prior authority. Prior authority may also be sought where there is no codified rate set </a:t>
            </a:r>
            <a:endParaRPr kumimoji="0" lang="en-US" sz="1800" b="0" i="0" u="none" strike="noStrike" kern="1200" cap="none" spc="0" normalizeH="0" baseline="0" noProof="0">
              <a:ln>
                <a:noFill/>
              </a:ln>
              <a:solidFill>
                <a:srgbClr val="000000"/>
              </a:solidFill>
              <a:effectLst/>
              <a:uLnTx/>
              <a:uFillTx/>
              <a:latin typeface="Arial"/>
              <a:ea typeface="+mn-ea"/>
              <a:cs typeface="Arial"/>
            </a:endParaRPr>
          </a:p>
          <a:p>
            <a:pPr marL="3600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out in the Regulations for an expert type: </a:t>
            </a:r>
            <a:r>
              <a:rPr kumimoji="0" lang="en-US" sz="1800" b="0" i="0" u="none" strike="noStrike" kern="1200" cap="none" spc="0" normalizeH="0" baseline="0" noProof="0">
                <a:ln>
                  <a:noFill/>
                </a:ln>
                <a:solidFill>
                  <a:schemeClr val="accent2">
                    <a:lumMod val="75000"/>
                  </a:schemeClr>
                </a:solidFill>
                <a:effectLst/>
                <a:uLnTx/>
                <a:uFillTx/>
                <a:latin typeface="Arial"/>
                <a:ea typeface="+mn-ea"/>
                <a:cs typeface="+mn-cs"/>
                <a:hlinkClick r:id="rId3">
                  <a:extLst>
                    <a:ext uri="{A12FA001-AC4F-418D-AE19-62706E023703}">
                      <ahyp:hlinkClr xmlns:ahyp="http://schemas.microsoft.com/office/drawing/2018/hyperlinkcolor" val="tx"/>
                    </a:ext>
                  </a:extLst>
                </a:hlinkClick>
              </a:rPr>
              <a:t>3.1 Guidance on the Remuneration of Expert </a:t>
            </a:r>
            <a:endParaRPr kumimoji="0" lang="en-US" sz="1800" b="0" i="0" u="none" strike="noStrike" kern="1200" cap="none" spc="0" normalizeH="0" baseline="0" noProof="0">
              <a:ln>
                <a:noFill/>
              </a:ln>
              <a:solidFill>
                <a:schemeClr val="accent2">
                  <a:lumMod val="75000"/>
                </a:schemeClr>
              </a:solidFill>
              <a:effectLst/>
              <a:uLnTx/>
              <a:uFillTx/>
              <a:latin typeface="Arial"/>
              <a:ea typeface="+mn-ea"/>
              <a:cs typeface="Arial"/>
            </a:endParaRPr>
          </a:p>
          <a:p>
            <a:pPr marL="3600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accent2">
                    <a:lumMod val="75000"/>
                  </a:schemeClr>
                </a:solidFill>
                <a:effectLst/>
                <a:uLnTx/>
                <a:uFillTx/>
                <a:latin typeface="Arial"/>
                <a:ea typeface="+mn-ea"/>
                <a:cs typeface="+mn-cs"/>
                <a:hlinkClick r:id="rId3">
                  <a:extLst>
                    <a:ext uri="{A12FA001-AC4F-418D-AE19-62706E023703}">
                      <ahyp:hlinkClr xmlns:ahyp="http://schemas.microsoft.com/office/drawing/2018/hyperlinkcolor" val="tx"/>
                    </a:ext>
                  </a:extLst>
                </a:hlinkClick>
              </a:rPr>
              <a:t>Witnesses in Family Cases</a:t>
            </a:r>
            <a:endParaRPr kumimoji="0" lang="en-US" sz="1800" b="0" i="0" u="none" strike="noStrike" kern="1200" cap="none" spc="0" normalizeH="0" baseline="0" noProof="0">
              <a:ln>
                <a:noFill/>
              </a:ln>
              <a:solidFill>
                <a:schemeClr val="accent2">
                  <a:lumMod val="75000"/>
                </a:schemeClr>
              </a:solidFill>
              <a:effectLst/>
              <a:uLnTx/>
              <a:uFillTx/>
              <a:latin typeface="Arial"/>
              <a:ea typeface="+mn-ea"/>
              <a:cs typeface="Arial"/>
            </a:endParaRPr>
          </a:p>
        </p:txBody>
      </p:sp>
      <p:sp>
        <p:nvSpPr>
          <p:cNvPr id="5" name="Slide Number Placeholder 4">
            <a:extLst>
              <a:ext uri="{FF2B5EF4-FFF2-40B4-BE49-F238E27FC236}">
                <a16:creationId xmlns:a16="http://schemas.microsoft.com/office/drawing/2014/main" id="{8BC29FCB-3990-4255-AB7C-D1C484222E5D}"/>
              </a:ext>
            </a:extLst>
          </p:cNvPr>
          <p:cNvSpPr>
            <a:spLocks noGrp="1"/>
          </p:cNvSpPr>
          <p:nvPr>
            <p:ph type="sldNum" sz="quarter" idx="12"/>
          </p:nvPr>
        </p:nvSpPr>
        <p:spPr>
          <a:xfrm>
            <a:off x="11371200" y="6223781"/>
            <a:ext cx="360000" cy="252000"/>
          </a:xfrm>
        </p:spPr>
        <p:txBody>
          <a:bodyPr anchor="t">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9A8223AF-F2F5-41F7-A71C-81CE492BCB88}" type="slidenum">
              <a:rPr kumimoji="0" lang="en-GB" sz="1600" b="1" i="0" u="none" strike="noStrike" kern="1200" cap="none" spc="0" normalizeH="0" baseline="0" noProof="0" smtClean="0">
                <a:ln>
                  <a:noFill/>
                </a:ln>
                <a:solidFill>
                  <a:srgbClr val="003057"/>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13</a:t>
            </a:fld>
            <a:endParaRPr kumimoji="0" lang="en-GB" sz="1600" b="1" i="0" u="none" strike="noStrike" kern="1200" cap="none" spc="0" normalizeH="0" baseline="0" noProof="0">
              <a:ln>
                <a:noFill/>
              </a:ln>
              <a:solidFill>
                <a:srgbClr val="003057"/>
              </a:solidFill>
              <a:effectLst/>
              <a:uLnTx/>
              <a:uFillTx/>
              <a:latin typeface="Arial"/>
              <a:ea typeface="+mn-ea"/>
              <a:cs typeface="+mn-cs"/>
            </a:endParaRPr>
          </a:p>
        </p:txBody>
      </p:sp>
    </p:spTree>
    <p:extLst>
      <p:ext uri="{BB962C8B-B14F-4D97-AF65-F5344CB8AC3E}">
        <p14:creationId xmlns:p14="http://schemas.microsoft.com/office/powerpoint/2010/main" val="2992537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a:xfrm>
            <a:off x="759600" y="2620800"/>
            <a:ext cx="10012032" cy="1080000"/>
          </a:xfrm>
        </p:spPr>
        <p:txBody>
          <a:bodyPr/>
          <a:lstStyle/>
          <a:p>
            <a:r>
              <a:rPr lang="en-GB"/>
              <a:t>Number 7: Missing court orders (FAS)</a:t>
            </a:r>
          </a:p>
        </p:txBody>
      </p:sp>
    </p:spTree>
    <p:extLst>
      <p:ext uri="{BB962C8B-B14F-4D97-AF65-F5344CB8AC3E}">
        <p14:creationId xmlns:p14="http://schemas.microsoft.com/office/powerpoint/2010/main" val="3640743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125">
            <a:extLst>
              <a:ext uri="{FF2B5EF4-FFF2-40B4-BE49-F238E27FC236}">
                <a16:creationId xmlns:a16="http://schemas.microsoft.com/office/drawing/2014/main" id="{11501E00-91D8-089E-5391-02FE040B69EE}"/>
              </a:ext>
              <a:ext uri="{C183D7F6-B498-43B3-948B-1728B52AA6E4}">
                <adec:decorative xmlns:adec="http://schemas.microsoft.com/office/drawing/2017/decorative" val="1"/>
              </a:ext>
            </a:extLst>
          </p:cNvPr>
          <p:cNvSpPr/>
          <p:nvPr/>
        </p:nvSpPr>
        <p:spPr>
          <a:xfrm>
            <a:off x="2093304" y="2052048"/>
            <a:ext cx="7935000" cy="4216505"/>
          </a:xfrm>
          <a:custGeom>
            <a:avLst/>
            <a:gdLst/>
            <a:ahLst/>
            <a:cxnLst/>
            <a:rect l="0" t="0" r="0" b="0"/>
            <a:pathLst>
              <a:path w="6258814" h="429768">
                <a:moveTo>
                  <a:pt x="0" y="429768"/>
                </a:moveTo>
                <a:lnTo>
                  <a:pt x="6258814" y="429768"/>
                </a:lnTo>
                <a:lnTo>
                  <a:pt x="6258814" y="0"/>
                </a:lnTo>
                <a:lnTo>
                  <a:pt x="0" y="0"/>
                </a:lnTo>
                <a:lnTo>
                  <a:pt x="0" y="429768"/>
                </a:lnTo>
                <a:close/>
              </a:path>
            </a:pathLst>
          </a:custGeom>
          <a:solidFill>
            <a:srgbClr val="EEF3DA">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825214ED-8C14-CA97-3014-38F2C6809010}"/>
              </a:ext>
            </a:extLst>
          </p:cNvPr>
          <p:cNvSpPr>
            <a:spLocks noGrp="1"/>
          </p:cNvSpPr>
          <p:nvPr>
            <p:ph type="title"/>
          </p:nvPr>
        </p:nvSpPr>
        <p:spPr/>
        <p:txBody>
          <a:bodyPr/>
          <a:lstStyle/>
          <a:p>
            <a:r>
              <a:rPr lang="en-US">
                <a:solidFill>
                  <a:srgbClr val="575C96"/>
                </a:solidFill>
                <a:cs typeface="Arial"/>
              </a:rPr>
              <a:t>7. Missing court orders for family advocacy scheme (FAS) fees</a:t>
            </a:r>
            <a:endParaRPr lang="en-US"/>
          </a:p>
        </p:txBody>
      </p:sp>
      <p:sp>
        <p:nvSpPr>
          <p:cNvPr id="3" name="Content Placeholder 2">
            <a:extLst>
              <a:ext uri="{FF2B5EF4-FFF2-40B4-BE49-F238E27FC236}">
                <a16:creationId xmlns:a16="http://schemas.microsoft.com/office/drawing/2014/main" id="{1AF9E66E-DAC8-889A-5343-1C47CEEF7C02}"/>
              </a:ext>
            </a:extLst>
          </p:cNvPr>
          <p:cNvSpPr>
            <a:spLocks noGrp="1"/>
          </p:cNvSpPr>
          <p:nvPr>
            <p:ph idx="1"/>
          </p:nvPr>
        </p:nvSpPr>
        <p:spPr>
          <a:xfrm>
            <a:off x="809425" y="1083389"/>
            <a:ext cx="10728000" cy="1038019"/>
          </a:xfrm>
        </p:spPr>
        <p:txBody>
          <a:bodyPr vert="horz" lIns="0" tIns="0" rIns="0" bIns="0" rtlCol="0" anchor="t">
            <a:normAutofit/>
          </a:bodyPr>
          <a:lstStyle/>
          <a:p>
            <a:r>
              <a:rPr lang="en-US" sz="1800" b="1">
                <a:cs typeface="Arial"/>
              </a:rPr>
              <a:t>How your data will show this: Court orders (FAS)</a:t>
            </a:r>
          </a:p>
          <a:p>
            <a:r>
              <a:rPr lang="en-US" sz="1800">
                <a:cs typeface="Arial"/>
              </a:rPr>
              <a:t>The court order is the standard evidence for FAS hearings. The template below shows the information you must provide:</a:t>
            </a:r>
            <a:endParaRPr lang="en-US" sz="1800" b="1">
              <a:cs typeface="Arial"/>
            </a:endParaRPr>
          </a:p>
        </p:txBody>
      </p:sp>
      <p:sp>
        <p:nvSpPr>
          <p:cNvPr id="10" name="TextBox 9">
            <a:extLst>
              <a:ext uri="{FF2B5EF4-FFF2-40B4-BE49-F238E27FC236}">
                <a16:creationId xmlns:a16="http://schemas.microsoft.com/office/drawing/2014/main" id="{77CEAD88-EBDA-A5DD-31D4-70B40A779DF6}"/>
              </a:ext>
            </a:extLst>
          </p:cNvPr>
          <p:cNvSpPr txBox="1"/>
          <p:nvPr/>
        </p:nvSpPr>
        <p:spPr>
          <a:xfrm>
            <a:off x="2093304" y="2121408"/>
            <a:ext cx="7745640" cy="4124206"/>
          </a:xfrm>
          <a:prstGeom prst="rect">
            <a:avLst/>
          </a:prstGeom>
          <a:noFill/>
        </p:spPr>
        <p:txBody>
          <a:bodyPr wrap="square">
            <a:spAutoFit/>
          </a:bodyPr>
          <a:lstStyle/>
          <a:p>
            <a:pPr fontAlgn="base">
              <a:spcAft>
                <a:spcPts val="600"/>
              </a:spcAft>
            </a:pPr>
            <a:r>
              <a:rPr lang="en-US" sz="1200" b="1">
                <a:solidFill>
                  <a:srgbClr val="000000"/>
                </a:solidFill>
                <a:effectLst/>
                <a:ea typeface="Calibri" panose="020F0502020204030204" pitchFamily="34" charset="0"/>
                <a:cs typeface="Times New Roman" panose="02020603050405020304" pitchFamily="18" charset="0"/>
              </a:rPr>
              <a:t>FAS Funding Recitals: </a:t>
            </a:r>
            <a:endParaRPr lang="en-GB" sz="1200">
              <a:effectLst/>
              <a:ea typeface="Calibri" panose="020F0502020204030204" pitchFamily="34" charset="0"/>
              <a:cs typeface="Times New Roman" panose="02020603050405020304" pitchFamily="18" charset="0"/>
            </a:endParaRPr>
          </a:p>
          <a:p>
            <a:pPr fontAlgn="base">
              <a:spcAft>
                <a:spcPts val="600"/>
              </a:spcAft>
            </a:pPr>
            <a:r>
              <a:rPr lang="en-US" sz="1200">
                <a:solidFill>
                  <a:srgbClr val="000000"/>
                </a:solidFill>
                <a:effectLst/>
                <a:ea typeface="Calibri" panose="020F0502020204030204" pitchFamily="34" charset="0"/>
                <a:cs typeface="Times New Roman" panose="02020603050405020304" pitchFamily="18" charset="0"/>
              </a:rPr>
              <a:t>UPON this hearing having taken place in person / remotely by CVP / telephone / Teams / as a hybrid hearing by order of the Court [</a:t>
            </a:r>
            <a:r>
              <a:rPr lang="en-US" sz="1200" i="1">
                <a:solidFill>
                  <a:srgbClr val="000000"/>
                </a:solidFill>
                <a:effectLst/>
                <a:ea typeface="Calibri" panose="020F0502020204030204" pitchFamily="34" charset="0"/>
                <a:cs typeface="Times New Roman" panose="02020603050405020304" pitchFamily="18" charset="0"/>
              </a:rPr>
              <a:t>delete as appropriate</a:t>
            </a:r>
            <a:r>
              <a:rPr lang="en-US" sz="1200">
                <a:solidFill>
                  <a:srgbClr val="000000"/>
                </a:solidFill>
                <a:effectLst/>
                <a:ea typeface="Calibri" panose="020F0502020204030204" pitchFamily="34" charset="0"/>
                <a:cs typeface="Times New Roman" panose="02020603050405020304" pitchFamily="18" charset="0"/>
              </a:rPr>
              <a:t>]. </a:t>
            </a:r>
            <a:endParaRPr lang="en-GB" sz="1200">
              <a:effectLst/>
              <a:ea typeface="Calibri" panose="020F0502020204030204" pitchFamily="34" charset="0"/>
              <a:cs typeface="Times New Roman" panose="02020603050405020304" pitchFamily="18" charset="0"/>
            </a:endParaRPr>
          </a:p>
          <a:p>
            <a:pPr fontAlgn="base">
              <a:spcAft>
                <a:spcPts val="600"/>
              </a:spcAft>
            </a:pPr>
            <a:r>
              <a:rPr lang="en-US" sz="1200">
                <a:solidFill>
                  <a:srgbClr val="000000"/>
                </a:solidFill>
                <a:effectLst/>
                <a:ea typeface="Calibri" panose="020F0502020204030204" pitchFamily="34" charset="0"/>
                <a:cs typeface="Times New Roman" panose="02020603050405020304" pitchFamily="18" charset="0"/>
              </a:rPr>
              <a:t>AND UPON the court noting the following provisions for FAS: </a:t>
            </a:r>
            <a:endParaRPr lang="en-GB" sz="1200">
              <a:effectLst/>
              <a:ea typeface="Calibri" panose="020F0502020204030204" pitchFamily="34" charset="0"/>
              <a:cs typeface="Times New Roman" panose="02020603050405020304" pitchFamily="18" charset="0"/>
            </a:endParaRPr>
          </a:p>
          <a:p>
            <a:pPr fontAlgn="base">
              <a:spcAft>
                <a:spcPts val="600"/>
              </a:spcAft>
            </a:pPr>
            <a:r>
              <a:rPr lang="en-US" sz="1200">
                <a:solidFill>
                  <a:srgbClr val="000000"/>
                </a:solidFill>
                <a:effectLst/>
                <a:ea typeface="Calibri" panose="020F0502020204030204" pitchFamily="34" charset="0"/>
                <a:cs typeface="Times New Roman" panose="02020603050405020304" pitchFamily="18" charset="0"/>
              </a:rPr>
              <a:t>Family Court before: </a:t>
            </a:r>
            <a:r>
              <a:rPr lang="en-US" sz="1200" i="1">
                <a:solidFill>
                  <a:srgbClr val="000000"/>
                </a:solidFill>
                <a:effectLst/>
                <a:ea typeface="Calibri" panose="020F0502020204030204" pitchFamily="34" charset="0"/>
                <a:cs typeface="Times New Roman" panose="02020603050405020304" pitchFamily="18" charset="0"/>
              </a:rPr>
              <a:t>[Judge]</a:t>
            </a:r>
            <a:r>
              <a:rPr lang="en-US" sz="1200">
                <a:solidFill>
                  <a:srgbClr val="000000"/>
                </a:solidFill>
                <a:effectLst/>
                <a:ea typeface="Calibri" panose="020F0502020204030204" pitchFamily="34" charset="0"/>
                <a:cs typeface="Times New Roman" panose="02020603050405020304" pitchFamily="18" charset="0"/>
              </a:rPr>
              <a:t> </a:t>
            </a:r>
            <a:endParaRPr lang="en-GB" sz="1200">
              <a:effectLst/>
              <a:ea typeface="Calibri" panose="020F0502020204030204" pitchFamily="34" charset="0"/>
              <a:cs typeface="Times New Roman" panose="02020603050405020304" pitchFamily="18" charset="0"/>
            </a:endParaRPr>
          </a:p>
          <a:p>
            <a:pPr fontAlgn="base">
              <a:spcAft>
                <a:spcPts val="600"/>
              </a:spcAft>
            </a:pPr>
            <a:r>
              <a:rPr lang="en-US" sz="1200">
                <a:solidFill>
                  <a:srgbClr val="000000"/>
                </a:solidFill>
                <a:effectLst/>
                <a:ea typeface="Calibri" panose="020F0502020204030204" pitchFamily="34" charset="0"/>
                <a:cs typeface="Times New Roman" panose="02020603050405020304" pitchFamily="18" charset="0"/>
              </a:rPr>
              <a:t>Hearing date:  </a:t>
            </a:r>
            <a:endParaRPr lang="en-GB" sz="1200">
              <a:effectLst/>
              <a:ea typeface="Calibri" panose="020F0502020204030204" pitchFamily="34" charset="0"/>
              <a:cs typeface="Times New Roman" panose="02020603050405020304" pitchFamily="18" charset="0"/>
            </a:endParaRPr>
          </a:p>
          <a:p>
            <a:pPr fontAlgn="base">
              <a:spcAft>
                <a:spcPts val="600"/>
              </a:spcAft>
            </a:pPr>
            <a:r>
              <a:rPr lang="en-US" sz="1200">
                <a:solidFill>
                  <a:srgbClr val="000000"/>
                </a:solidFill>
                <a:effectLst/>
                <a:ea typeface="Calibri" panose="020F0502020204030204" pitchFamily="34" charset="0"/>
                <a:cs typeface="Times New Roman" panose="02020603050405020304" pitchFamily="18" charset="0"/>
              </a:rPr>
              <a:t>Court type: </a:t>
            </a:r>
            <a:r>
              <a:rPr lang="en-US" sz="1200" i="1">
                <a:solidFill>
                  <a:srgbClr val="000000"/>
                </a:solidFill>
                <a:effectLst/>
                <a:ea typeface="Calibri" panose="020F0502020204030204" pitchFamily="34" charset="0"/>
                <a:cs typeface="Times New Roman" panose="02020603050405020304" pitchFamily="18" charset="0"/>
              </a:rPr>
              <a:t>[e.g. Magistrates, County Court, High Court]</a:t>
            </a:r>
            <a:r>
              <a:rPr lang="en-US" sz="1200">
                <a:solidFill>
                  <a:srgbClr val="000000"/>
                </a:solidFill>
                <a:effectLst/>
                <a:ea typeface="Calibri" panose="020F0502020204030204" pitchFamily="34" charset="0"/>
                <a:cs typeface="Times New Roman" panose="02020603050405020304" pitchFamily="18" charset="0"/>
              </a:rPr>
              <a:t> </a:t>
            </a:r>
            <a:endParaRPr lang="en-GB" sz="1200">
              <a:effectLst/>
              <a:ea typeface="Calibri" panose="020F0502020204030204" pitchFamily="34" charset="0"/>
              <a:cs typeface="Times New Roman" panose="02020603050405020304" pitchFamily="18" charset="0"/>
            </a:endParaRPr>
          </a:p>
          <a:p>
            <a:pPr fontAlgn="base">
              <a:spcAft>
                <a:spcPts val="600"/>
              </a:spcAft>
            </a:pPr>
            <a:r>
              <a:rPr lang="en-US" sz="1200">
                <a:solidFill>
                  <a:srgbClr val="000000"/>
                </a:solidFill>
                <a:effectLst/>
                <a:ea typeface="Calibri" panose="020F0502020204030204" pitchFamily="34" charset="0"/>
                <a:cs typeface="Times New Roman" panose="02020603050405020304" pitchFamily="18" charset="0"/>
              </a:rPr>
              <a:t>Case type:  </a:t>
            </a:r>
            <a:endParaRPr lang="en-GB" sz="1200">
              <a:effectLst/>
              <a:ea typeface="Calibri" panose="020F0502020204030204" pitchFamily="34" charset="0"/>
              <a:cs typeface="Times New Roman" panose="02020603050405020304" pitchFamily="18" charset="0"/>
            </a:endParaRPr>
          </a:p>
          <a:p>
            <a:pPr fontAlgn="base">
              <a:spcAft>
                <a:spcPts val="600"/>
              </a:spcAft>
            </a:pPr>
            <a:r>
              <a:rPr lang="en-US" sz="1200">
                <a:solidFill>
                  <a:srgbClr val="000000"/>
                </a:solidFill>
                <a:effectLst/>
                <a:ea typeface="Calibri" panose="020F0502020204030204" pitchFamily="34" charset="0"/>
                <a:cs typeface="Times New Roman" panose="02020603050405020304" pitchFamily="18" charset="0"/>
              </a:rPr>
              <a:t>Type of Hearing: </a:t>
            </a:r>
            <a:r>
              <a:rPr lang="en-US" sz="1200" i="1">
                <a:solidFill>
                  <a:srgbClr val="000000"/>
                </a:solidFill>
                <a:effectLst/>
                <a:ea typeface="Calibri" panose="020F0502020204030204" pitchFamily="34" charset="0"/>
                <a:cs typeface="Times New Roman" panose="02020603050405020304" pitchFamily="18" charset="0"/>
              </a:rPr>
              <a:t>[e.g. Directions, Case Management, Finding of Fact, Final Hearing]</a:t>
            </a:r>
            <a:r>
              <a:rPr lang="en-US" sz="1200">
                <a:solidFill>
                  <a:srgbClr val="000000"/>
                </a:solidFill>
                <a:effectLst/>
                <a:ea typeface="Calibri" panose="020F0502020204030204" pitchFamily="34" charset="0"/>
                <a:cs typeface="Times New Roman" panose="02020603050405020304" pitchFamily="18" charset="0"/>
              </a:rPr>
              <a:t> </a:t>
            </a:r>
            <a:endParaRPr lang="en-GB" sz="1200">
              <a:effectLst/>
              <a:ea typeface="Calibri" panose="020F0502020204030204" pitchFamily="34" charset="0"/>
              <a:cs typeface="Times New Roman" panose="02020603050405020304" pitchFamily="18" charset="0"/>
            </a:endParaRPr>
          </a:p>
          <a:p>
            <a:pPr fontAlgn="base">
              <a:spcAft>
                <a:spcPts val="600"/>
              </a:spcAft>
            </a:pPr>
            <a:r>
              <a:rPr lang="en-US" sz="1200">
                <a:solidFill>
                  <a:srgbClr val="000000"/>
                </a:solidFill>
                <a:effectLst/>
                <a:ea typeface="Calibri" panose="020F0502020204030204" pitchFamily="34" charset="0"/>
                <a:cs typeface="Times New Roman" panose="02020603050405020304" pitchFamily="18" charset="0"/>
              </a:rPr>
              <a:t>Bundle: </a:t>
            </a:r>
            <a:r>
              <a:rPr lang="en-US" sz="1200" i="1">
                <a:solidFill>
                  <a:srgbClr val="000000"/>
                </a:solidFill>
                <a:effectLst/>
                <a:ea typeface="Calibri" panose="020F0502020204030204" pitchFamily="34" charset="0"/>
                <a:cs typeface="Times New Roman" panose="02020603050405020304" pitchFamily="18" charset="0"/>
              </a:rPr>
              <a:t>[number of pages]</a:t>
            </a:r>
            <a:r>
              <a:rPr lang="en-US" sz="1200">
                <a:solidFill>
                  <a:srgbClr val="000000"/>
                </a:solidFill>
                <a:effectLst/>
                <a:ea typeface="Calibri" panose="020F0502020204030204" pitchFamily="34" charset="0"/>
                <a:cs typeface="Times New Roman" panose="02020603050405020304" pitchFamily="18" charset="0"/>
              </a:rPr>
              <a:t> </a:t>
            </a:r>
            <a:endParaRPr lang="en-GB" sz="1200">
              <a:effectLst/>
              <a:ea typeface="Calibri" panose="020F0502020204030204" pitchFamily="34" charset="0"/>
              <a:cs typeface="Times New Roman" panose="02020603050405020304" pitchFamily="18" charset="0"/>
            </a:endParaRPr>
          </a:p>
          <a:p>
            <a:pPr fontAlgn="base">
              <a:spcAft>
                <a:spcPts val="600"/>
              </a:spcAft>
            </a:pPr>
            <a:r>
              <a:rPr lang="en-US" sz="1200">
                <a:solidFill>
                  <a:srgbClr val="000000"/>
                </a:solidFill>
                <a:effectLst/>
                <a:ea typeface="Calibri" panose="020F0502020204030204" pitchFamily="34" charset="0"/>
                <a:cs typeface="Times New Roman" panose="02020603050405020304" pitchFamily="18" charset="0"/>
              </a:rPr>
              <a:t>Pre-hearing discussions began at: </a:t>
            </a:r>
            <a:endParaRPr lang="en-GB" sz="1200">
              <a:effectLst/>
              <a:ea typeface="Calibri" panose="020F0502020204030204" pitchFamily="34" charset="0"/>
              <a:cs typeface="Times New Roman" panose="02020603050405020304" pitchFamily="18" charset="0"/>
            </a:endParaRPr>
          </a:p>
          <a:p>
            <a:pPr fontAlgn="base">
              <a:spcAft>
                <a:spcPts val="600"/>
              </a:spcAft>
            </a:pPr>
            <a:r>
              <a:rPr lang="en-US" sz="1200">
                <a:solidFill>
                  <a:srgbClr val="000000"/>
                </a:solidFill>
                <a:effectLst/>
                <a:ea typeface="Calibri" panose="020F0502020204030204" pitchFamily="34" charset="0"/>
                <a:cs typeface="Times New Roman" panose="02020603050405020304" pitchFamily="18" charset="0"/>
              </a:rPr>
              <a:t>Start time of the hearing:  </a:t>
            </a:r>
            <a:endParaRPr lang="en-GB" sz="1200">
              <a:effectLst/>
              <a:ea typeface="Calibri" panose="020F0502020204030204" pitchFamily="34" charset="0"/>
              <a:cs typeface="Times New Roman" panose="02020603050405020304" pitchFamily="18" charset="0"/>
            </a:endParaRPr>
          </a:p>
          <a:p>
            <a:pPr fontAlgn="base">
              <a:spcAft>
                <a:spcPts val="600"/>
              </a:spcAft>
            </a:pPr>
            <a:r>
              <a:rPr lang="en-US" sz="1200">
                <a:solidFill>
                  <a:srgbClr val="000000"/>
                </a:solidFill>
                <a:effectLst/>
                <a:ea typeface="Calibri" panose="020F0502020204030204" pitchFamily="34" charset="0"/>
                <a:cs typeface="Times New Roman" panose="02020603050405020304" pitchFamily="18" charset="0"/>
              </a:rPr>
              <a:t>End time, including time to agree an order:</a:t>
            </a:r>
            <a:endParaRPr lang="en-GB" sz="1200">
              <a:effectLst/>
              <a:ea typeface="Calibri" panose="020F0502020204030204" pitchFamily="34" charset="0"/>
              <a:cs typeface="Times New Roman" panose="02020603050405020304" pitchFamily="18" charset="0"/>
            </a:endParaRPr>
          </a:p>
          <a:p>
            <a:pPr fontAlgn="base">
              <a:spcAft>
                <a:spcPts val="600"/>
              </a:spcAft>
            </a:pPr>
            <a:r>
              <a:rPr lang="en-US" sz="1200">
                <a:solidFill>
                  <a:srgbClr val="000000"/>
                </a:solidFill>
                <a:effectLst/>
                <a:ea typeface="Calibri" panose="020F0502020204030204" pitchFamily="34" charset="0"/>
                <a:cs typeface="Times New Roman" panose="02020603050405020304" pitchFamily="18" charset="0"/>
              </a:rPr>
              <a:t>TOTAL LENGTH OF THE HEARING: </a:t>
            </a:r>
            <a:r>
              <a:rPr lang="en-US" sz="1200" i="1">
                <a:solidFill>
                  <a:srgbClr val="000000"/>
                </a:solidFill>
                <a:effectLst/>
                <a:ea typeface="Calibri" panose="020F0502020204030204" pitchFamily="34" charset="0"/>
                <a:cs typeface="Times New Roman" panose="02020603050405020304" pitchFamily="18" charset="0"/>
              </a:rPr>
              <a:t>[hours and minutes, deduct any adjournment]</a:t>
            </a:r>
            <a:r>
              <a:rPr lang="en-US" sz="1200">
                <a:solidFill>
                  <a:srgbClr val="000000"/>
                </a:solidFill>
                <a:effectLst/>
                <a:ea typeface="Calibri" panose="020F0502020204030204" pitchFamily="34" charset="0"/>
                <a:cs typeface="Times New Roman" panose="02020603050405020304" pitchFamily="18" charset="0"/>
              </a:rPr>
              <a:t> </a:t>
            </a:r>
            <a:endParaRPr lang="en-GB" sz="1200">
              <a:effectLst/>
              <a:ea typeface="Calibri" panose="020F0502020204030204" pitchFamily="34" charset="0"/>
              <a:cs typeface="Times New Roman" panose="02020603050405020304" pitchFamily="18" charset="0"/>
            </a:endParaRPr>
          </a:p>
          <a:p>
            <a:pPr fontAlgn="base">
              <a:spcAft>
                <a:spcPts val="600"/>
              </a:spcAft>
            </a:pPr>
            <a:r>
              <a:rPr lang="en-US" sz="1200">
                <a:solidFill>
                  <a:srgbClr val="000000"/>
                </a:solidFill>
                <a:effectLst/>
                <a:ea typeface="Calibri" panose="020F0502020204030204" pitchFamily="34" charset="0"/>
                <a:cs typeface="Times New Roman" panose="02020603050405020304" pitchFamily="18" charset="0"/>
              </a:rPr>
              <a:t>Bolt-</a:t>
            </a:r>
            <a:r>
              <a:rPr lang="en-US" sz="1200" err="1">
                <a:solidFill>
                  <a:srgbClr val="000000"/>
                </a:solidFill>
                <a:effectLst/>
                <a:ea typeface="Calibri" panose="020F0502020204030204" pitchFamily="34" charset="0"/>
                <a:cs typeface="Times New Roman" panose="02020603050405020304" pitchFamily="18" charset="0"/>
              </a:rPr>
              <a:t>ons</a:t>
            </a:r>
            <a:r>
              <a:rPr lang="en-US" sz="1200">
                <a:solidFill>
                  <a:srgbClr val="000000"/>
                </a:solidFill>
                <a:effectLst/>
                <a:ea typeface="Calibri" panose="020F0502020204030204" pitchFamily="34" charset="0"/>
                <a:cs typeface="Times New Roman" panose="02020603050405020304" pitchFamily="18" charset="0"/>
              </a:rPr>
              <a:t> and uplifts: </a:t>
            </a:r>
            <a:endParaRPr lang="en-GB" sz="1200">
              <a:effectLst/>
              <a:ea typeface="Calibri" panose="020F0502020204030204" pitchFamily="34" charset="0"/>
              <a:cs typeface="Times New Roman" panose="02020603050405020304" pitchFamily="18" charset="0"/>
            </a:endParaRPr>
          </a:p>
          <a:p>
            <a:pPr fontAlgn="base">
              <a:spcAft>
                <a:spcPts val="600"/>
              </a:spcAft>
            </a:pPr>
            <a:r>
              <a:rPr lang="en-US" sz="1200">
                <a:solidFill>
                  <a:srgbClr val="000000"/>
                </a:solidFill>
                <a:effectLst/>
                <a:ea typeface="Calibri" panose="020F0502020204030204" pitchFamily="34" charset="0"/>
                <a:cs typeface="Times New Roman" panose="02020603050405020304" pitchFamily="18" charset="0"/>
              </a:rPr>
              <a:t>Advocates meetings: </a:t>
            </a:r>
            <a:endParaRPr lang="en-GB" sz="1200"/>
          </a:p>
        </p:txBody>
      </p:sp>
      <p:sp>
        <p:nvSpPr>
          <p:cNvPr id="4" name="Footer Placeholder 3">
            <a:extLst>
              <a:ext uri="{FF2B5EF4-FFF2-40B4-BE49-F238E27FC236}">
                <a16:creationId xmlns:a16="http://schemas.microsoft.com/office/drawing/2014/main" id="{153F0EED-122A-EEC9-A5C7-499035C6FA20}"/>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Working with others to achieve excellence in the delivery of legal aid</a:t>
            </a:r>
          </a:p>
        </p:txBody>
      </p:sp>
      <p:sp>
        <p:nvSpPr>
          <p:cNvPr id="5" name="Slide Number Placeholder 4">
            <a:extLst>
              <a:ext uri="{FF2B5EF4-FFF2-40B4-BE49-F238E27FC236}">
                <a16:creationId xmlns:a16="http://schemas.microsoft.com/office/drawing/2014/main" id="{AE57ED9A-D6C8-52C2-60DA-1AE499F8B17C}"/>
              </a:ext>
            </a:extLst>
          </p:cNvPr>
          <p:cNvSpPr>
            <a:spLocks noGrp="1"/>
          </p:cNvSpPr>
          <p:nvPr>
            <p:ph type="sldNum" sz="quarter" idx="12"/>
          </p:nvPr>
        </p:nvSpPr>
        <p:spPr/>
        <p:txBody>
          <a:bodyPr/>
          <a:lstStyle/>
          <a:p>
            <a:fld id="{C0189ED6-F87B-4BC1-907E-EF602CA5C674}" type="slidenum">
              <a:rPr lang="en-GB" smtClean="0"/>
              <a:t>15</a:t>
            </a:fld>
            <a:endParaRPr lang="en-GB"/>
          </a:p>
        </p:txBody>
      </p:sp>
    </p:spTree>
    <p:extLst>
      <p:ext uri="{BB962C8B-B14F-4D97-AF65-F5344CB8AC3E}">
        <p14:creationId xmlns:p14="http://schemas.microsoft.com/office/powerpoint/2010/main" val="4248752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75E7A58-47CB-41A8-932F-60B2FCFC2255}"/>
              </a:ext>
            </a:extLst>
          </p:cNvPr>
          <p:cNvSpPr>
            <a:spLocks noGrp="1"/>
          </p:cNvSpPr>
          <p:nvPr>
            <p:ph type="title"/>
          </p:nvPr>
        </p:nvSpPr>
        <p:spPr>
          <a:xfrm>
            <a:off x="648000" y="681136"/>
            <a:ext cx="11012776" cy="345232"/>
          </a:xfrm>
        </p:spPr>
        <p:txBody>
          <a:bodyPr/>
          <a:lstStyle/>
          <a:p>
            <a:r>
              <a:rPr lang="en-US" sz="2400" b="1" i="0" spc="0" baseline="0">
                <a:solidFill>
                  <a:srgbClr val="575C96"/>
                </a:solidFill>
              </a:rPr>
              <a:t>7. Missing court orders </a:t>
            </a:r>
            <a:r>
              <a:rPr lang="en-US"/>
              <a:t>for FAS</a:t>
            </a:r>
            <a:r>
              <a:rPr lang="en-US" sz="2400" b="1" i="0" spc="0" baseline="0">
                <a:solidFill>
                  <a:srgbClr val="575C96"/>
                </a:solidFill>
              </a:rPr>
              <a:t> fees </a:t>
            </a:r>
            <a:r>
              <a:rPr lang="en-US">
                <a:latin typeface="Arial"/>
              </a:rPr>
              <a:t>continued: </a:t>
            </a:r>
            <a:r>
              <a:rPr lang="en-US" sz="2400" b="1" i="0" spc="0" baseline="0">
                <a:solidFill>
                  <a:srgbClr val="FFFFFF"/>
                </a:solidFill>
                <a:latin typeface="Arial"/>
              </a:rPr>
              <a:t>….</a:t>
            </a:r>
          </a:p>
        </p:txBody>
      </p:sp>
      <p:sp>
        <p:nvSpPr>
          <p:cNvPr id="3" name="TextBox 2">
            <a:extLst>
              <a:ext uri="{FF2B5EF4-FFF2-40B4-BE49-F238E27FC236}">
                <a16:creationId xmlns:a16="http://schemas.microsoft.com/office/drawing/2014/main" id="{63EC1320-71C0-2BA3-1E2E-FA1A3546DDBD}"/>
              </a:ext>
            </a:extLst>
          </p:cNvPr>
          <p:cNvSpPr txBox="1"/>
          <p:nvPr/>
        </p:nvSpPr>
        <p:spPr>
          <a:xfrm>
            <a:off x="691543" y="1300438"/>
            <a:ext cx="10928304" cy="4942379"/>
          </a:xfrm>
          <a:prstGeom prst="rect">
            <a:avLst/>
          </a:prstGeom>
          <a:noFill/>
        </p:spPr>
        <p:txBody>
          <a:bodyPr wrap="square" lIns="91440" tIns="45720" rIns="91440" bIns="45720" anchor="t">
            <a:spAutoFit/>
          </a:bodyPr>
          <a:lstStyle/>
          <a:p>
            <a:pPr marL="0">
              <a:spcAft>
                <a:spcPts val="600"/>
              </a:spcAft>
            </a:pPr>
            <a:r>
              <a:rPr lang="en-US" sz="1800" b="1" i="0" spc="0" baseline="0">
                <a:solidFill>
                  <a:srgbClr val="000000"/>
                </a:solidFill>
              </a:rPr>
              <a:t>Advocates meetings:</a:t>
            </a:r>
            <a:endParaRPr lang="en-US" sz="1800" b="1" i="0" spc="0" baseline="0">
              <a:solidFill>
                <a:srgbClr val="000000"/>
              </a:solidFill>
              <a:cs typeface="Arial"/>
            </a:endParaRPr>
          </a:p>
          <a:p>
            <a:pPr>
              <a:lnSpc>
                <a:spcPts val="1944"/>
              </a:lnSpc>
              <a:spcAft>
                <a:spcPts val="600"/>
              </a:spcAft>
              <a:tabLst>
                <a:tab pos="286816" algn="l"/>
              </a:tabLst>
            </a:pPr>
            <a:r>
              <a:rPr lang="en-US" sz="1800" b="0" i="0" spc="0" baseline="0">
                <a:solidFill>
                  <a:srgbClr val="000000"/>
                </a:solidFill>
              </a:rPr>
              <a:t>•	Advocates meetings are only claimable in public law proceedings when they are ordered by the</a:t>
            </a:r>
            <a:r>
              <a:rPr lang="en-US">
                <a:solidFill>
                  <a:srgbClr val="000000"/>
                </a:solidFill>
              </a:rPr>
              <a:t> </a:t>
            </a:r>
            <a:endParaRPr lang="en-US" sz="1800" b="0" i="0" spc="0" baseline="0">
              <a:solidFill>
                <a:srgbClr val="000000"/>
              </a:solidFill>
              <a:cs typeface="Arial"/>
            </a:endParaRPr>
          </a:p>
          <a:p>
            <a:pPr marL="286385">
              <a:lnSpc>
                <a:spcPts val="1944"/>
              </a:lnSpc>
              <a:spcAft>
                <a:spcPts val="600"/>
              </a:spcAft>
            </a:pPr>
            <a:r>
              <a:rPr lang="en-US" sz="1800" b="0" i="0" spc="0" baseline="0">
                <a:solidFill>
                  <a:srgbClr val="000000"/>
                </a:solidFill>
              </a:rPr>
              <a:t>Court.</a:t>
            </a:r>
            <a:endParaRPr lang="en-US" sz="1800" b="0" i="0" spc="0" baseline="0">
              <a:solidFill>
                <a:srgbClr val="000000"/>
              </a:solidFill>
              <a:cs typeface="Arial"/>
            </a:endParaRPr>
          </a:p>
          <a:p>
            <a:pPr>
              <a:lnSpc>
                <a:spcPts val="2379"/>
              </a:lnSpc>
              <a:spcAft>
                <a:spcPts val="600"/>
              </a:spcAft>
              <a:tabLst>
                <a:tab pos="286816" algn="l"/>
              </a:tabLst>
            </a:pPr>
            <a:r>
              <a:rPr lang="en-US" sz="1800" b="0" i="0" spc="0" baseline="0">
                <a:solidFill>
                  <a:srgbClr val="000000"/>
                </a:solidFill>
              </a:rPr>
              <a:t>•	Two advocates meetings would be expected per case, so the LAA does not request to see court</a:t>
            </a:r>
            <a:r>
              <a:rPr lang="en-US">
                <a:solidFill>
                  <a:srgbClr val="000000"/>
                </a:solidFill>
              </a:rPr>
              <a:t> </a:t>
            </a:r>
            <a:endParaRPr lang="en-US" sz="1800" b="0" i="0" spc="0" baseline="0">
              <a:solidFill>
                <a:srgbClr val="000000"/>
              </a:solidFill>
              <a:cs typeface="Arial"/>
            </a:endParaRPr>
          </a:p>
          <a:p>
            <a:pPr marL="286385">
              <a:lnSpc>
                <a:spcPts val="1944"/>
              </a:lnSpc>
              <a:spcAft>
                <a:spcPts val="600"/>
              </a:spcAft>
            </a:pPr>
            <a:r>
              <a:rPr lang="en-US" sz="1800" b="0" i="0" spc="0" baseline="0">
                <a:solidFill>
                  <a:srgbClr val="000000"/>
                </a:solidFill>
              </a:rPr>
              <a:t>orders for the first two claimed, but they must still be ordered by the court.</a:t>
            </a:r>
            <a:endParaRPr lang="en-US" sz="1800" b="0" i="0" spc="0" baseline="0">
              <a:solidFill>
                <a:srgbClr val="000000"/>
              </a:solidFill>
              <a:cs typeface="Arial"/>
            </a:endParaRPr>
          </a:p>
          <a:p>
            <a:pPr marL="457200">
              <a:lnSpc>
                <a:spcPts val="2544"/>
              </a:lnSpc>
              <a:spcAft>
                <a:spcPts val="600"/>
              </a:spcAft>
              <a:tabLst>
                <a:tab pos="743990" algn="l"/>
              </a:tabLst>
            </a:pPr>
            <a:r>
              <a:rPr lang="en-US" sz="1800" b="0" i="0" spc="0" baseline="0">
                <a:solidFill>
                  <a:schemeClr val="accent2">
                    <a:lumMod val="75000"/>
                  </a:schemeClr>
                </a:solidFill>
                <a:hlinkClick r:id="rId3">
                  <a:extLst>
                    <a:ext uri="{A12FA001-AC4F-418D-AE19-62706E023703}">
                      <ahyp:hlinkClr xmlns:ahyp="http://schemas.microsoft.com/office/drawing/2018/hyperlinkcolor" val="tx"/>
                    </a:ext>
                  </a:extLst>
                </a:hlinkClick>
              </a:rPr>
              <a:t>•	14.17-14.18, Appendix 2, Costs Assessment Guidance 2018</a:t>
            </a:r>
          </a:p>
          <a:p>
            <a:pPr marL="457200">
              <a:lnSpc>
                <a:spcPts val="2544"/>
              </a:lnSpc>
              <a:spcAft>
                <a:spcPts val="600"/>
              </a:spcAft>
              <a:tabLst>
                <a:tab pos="743990" algn="l"/>
              </a:tabLst>
            </a:pPr>
            <a:endParaRPr lang="en-US">
              <a:solidFill>
                <a:schemeClr val="accent2">
                  <a:lumMod val="75000"/>
                </a:schemeClr>
              </a:solidFill>
              <a:cs typeface="Arial"/>
              <a:hlinkClick r:id="rId3">
                <a:extLst>
                  <a:ext uri="{A12FA001-AC4F-418D-AE19-62706E023703}">
                    <ahyp:hlinkClr xmlns:ahyp="http://schemas.microsoft.com/office/drawing/2018/hyperlinkcolor" val="tx"/>
                  </a:ext>
                </a:extLst>
              </a:hlinkClick>
            </a:endParaRPr>
          </a:p>
          <a:p>
            <a:pPr marL="457200">
              <a:lnSpc>
                <a:spcPts val="2544"/>
              </a:lnSpc>
              <a:spcAft>
                <a:spcPts val="600"/>
              </a:spcAft>
              <a:tabLst>
                <a:tab pos="743990" algn="l"/>
              </a:tabLst>
            </a:pPr>
            <a:endParaRPr lang="en-US" sz="1800" b="0" i="0" spc="0" baseline="0">
              <a:solidFill>
                <a:schemeClr val="accent2">
                  <a:lumMod val="75000"/>
                </a:schemeClr>
              </a:solidFill>
              <a:cs typeface="Arial"/>
              <a:hlinkClick r:id="rId3">
                <a:extLst>
                  <a:ext uri="{A12FA001-AC4F-418D-AE19-62706E023703}">
                    <ahyp:hlinkClr xmlns:ahyp="http://schemas.microsoft.com/office/drawing/2018/hyperlinkcolor" val="tx"/>
                  </a:ext>
                </a:extLst>
              </a:hlinkClick>
            </a:endParaRPr>
          </a:p>
          <a:p>
            <a:pPr marL="457200">
              <a:lnSpc>
                <a:spcPts val="2544"/>
              </a:lnSpc>
              <a:spcAft>
                <a:spcPts val="600"/>
              </a:spcAft>
              <a:tabLst>
                <a:tab pos="743990" algn="l"/>
              </a:tabLst>
            </a:pPr>
            <a:endParaRPr lang="en-US">
              <a:solidFill>
                <a:schemeClr val="accent2">
                  <a:lumMod val="75000"/>
                </a:schemeClr>
              </a:solidFill>
              <a:cs typeface="Arial"/>
              <a:hlinkClick r:id="rId3">
                <a:extLst>
                  <a:ext uri="{A12FA001-AC4F-418D-AE19-62706E023703}">
                    <ahyp:hlinkClr xmlns:ahyp="http://schemas.microsoft.com/office/drawing/2018/hyperlinkcolor" val="tx"/>
                  </a:ext>
                </a:extLst>
              </a:hlinkClick>
            </a:endParaRPr>
          </a:p>
          <a:p>
            <a:pPr marL="0">
              <a:spcAft>
                <a:spcPts val="600"/>
              </a:spcAft>
            </a:pPr>
            <a:r>
              <a:rPr lang="en-US" b="1" i="0" spc="0" baseline="0">
                <a:solidFill>
                  <a:srgbClr val="000000"/>
                </a:solidFill>
              </a:rPr>
              <a:t>Early settlement:</a:t>
            </a:r>
          </a:p>
          <a:p>
            <a:pPr marL="0">
              <a:lnSpc>
                <a:spcPts val="1944"/>
              </a:lnSpc>
              <a:spcAft>
                <a:spcPts val="600"/>
              </a:spcAft>
              <a:tabLst>
                <a:tab pos="286816" algn="l"/>
              </a:tabLst>
            </a:pPr>
            <a:r>
              <a:rPr lang="en-US" b="0" i="0" spc="0" baseline="0">
                <a:solidFill>
                  <a:srgbClr val="000000"/>
                </a:solidFill>
              </a:rPr>
              <a:t>•	A copy of the final order is required when:</a:t>
            </a:r>
          </a:p>
          <a:p>
            <a:pPr marL="457504">
              <a:lnSpc>
                <a:spcPts val="1946"/>
              </a:lnSpc>
              <a:spcAft>
                <a:spcPts val="600"/>
              </a:spcAft>
              <a:tabLst>
                <a:tab pos="743990" algn="l"/>
              </a:tabLst>
            </a:pPr>
            <a:r>
              <a:rPr lang="en-US" b="0" i="0" spc="0" baseline="0">
                <a:solidFill>
                  <a:srgbClr val="000000"/>
                </a:solidFill>
              </a:rPr>
              <a:t>•	Public law proceedings settled at an issues </a:t>
            </a:r>
            <a:r>
              <a:rPr lang="en-US">
                <a:solidFill>
                  <a:srgbClr val="000000"/>
                </a:solidFill>
              </a:rPr>
              <a:t>r</a:t>
            </a:r>
            <a:r>
              <a:rPr lang="en-US" b="0" i="0" spc="0" baseline="0">
                <a:solidFill>
                  <a:srgbClr val="000000"/>
                </a:solidFill>
              </a:rPr>
              <a:t>esolution </a:t>
            </a:r>
            <a:r>
              <a:rPr lang="en-US">
                <a:solidFill>
                  <a:srgbClr val="000000"/>
                </a:solidFill>
              </a:rPr>
              <a:t>h</a:t>
            </a:r>
            <a:r>
              <a:rPr lang="en-US" b="0" i="0" spc="0" baseline="0">
                <a:solidFill>
                  <a:srgbClr val="000000"/>
                </a:solidFill>
              </a:rPr>
              <a:t>earing (IRH)</a:t>
            </a:r>
          </a:p>
          <a:p>
            <a:pPr marL="457504">
              <a:lnSpc>
                <a:spcPts val="1943"/>
              </a:lnSpc>
              <a:spcAft>
                <a:spcPts val="600"/>
              </a:spcAft>
              <a:tabLst>
                <a:tab pos="743990" algn="l"/>
              </a:tabLst>
            </a:pPr>
            <a:r>
              <a:rPr lang="en-US" b="0" i="0" spc="0" baseline="0">
                <a:solidFill>
                  <a:srgbClr val="000000"/>
                </a:solidFill>
              </a:rPr>
              <a:t>•	A settlement fee is being claimed in finance proceedings</a:t>
            </a:r>
          </a:p>
          <a:p>
            <a:pPr marL="457504">
              <a:lnSpc>
                <a:spcPts val="1943"/>
              </a:lnSpc>
              <a:spcAft>
                <a:spcPts val="600"/>
              </a:spcAft>
              <a:tabLst>
                <a:tab pos="743990" algn="l"/>
              </a:tabLst>
            </a:pPr>
            <a:r>
              <a:rPr lang="en-US" b="0" i="0" spc="0" baseline="0">
                <a:solidFill>
                  <a:srgbClr val="000000"/>
                </a:solidFill>
              </a:rPr>
              <a:t>•	A finding of fact hearing resolved proceedings in a private law children case</a:t>
            </a:r>
            <a:endParaRPr lang="en-US" sz="1800" b="0" i="0" spc="0" baseline="0">
              <a:solidFill>
                <a:schemeClr val="accent2">
                  <a:lumMod val="75000"/>
                </a:schemeClr>
              </a:solidFill>
              <a:cs typeface="Arial"/>
              <a:hlinkClick r:id="rId3">
                <a:extLst>
                  <a:ext uri="{A12FA001-AC4F-418D-AE19-62706E023703}">
                    <ahyp:hlinkClr xmlns:ahyp="http://schemas.microsoft.com/office/drawing/2018/hyperlinkcolor" val="tx"/>
                  </a:ext>
                </a:extLst>
              </a:hlinkClick>
            </a:endParaRPr>
          </a:p>
        </p:txBody>
      </p:sp>
      <p:sp>
        <p:nvSpPr>
          <p:cNvPr id="6" name="Freeform 175">
            <a:extLst>
              <a:ext uri="{FF2B5EF4-FFF2-40B4-BE49-F238E27FC236}">
                <a16:creationId xmlns:a16="http://schemas.microsoft.com/office/drawing/2014/main" id="{6034A68B-61F3-F668-DDB4-9729F0C1D7EB}"/>
              </a:ext>
              <a:ext uri="{C183D7F6-B498-43B3-948B-1728B52AA6E4}">
                <adec:decorative xmlns:adec="http://schemas.microsoft.com/office/drawing/2017/decorative" val="1"/>
              </a:ext>
            </a:extLst>
          </p:cNvPr>
          <p:cNvSpPr/>
          <p:nvPr/>
        </p:nvSpPr>
        <p:spPr>
          <a:xfrm>
            <a:off x="642241" y="3468706"/>
            <a:ext cx="10728959" cy="923544"/>
          </a:xfrm>
          <a:custGeom>
            <a:avLst/>
            <a:gdLst/>
            <a:ahLst/>
            <a:cxnLst/>
            <a:rect l="0" t="0" r="0" b="0"/>
            <a:pathLst>
              <a:path w="10728959" h="923544">
                <a:moveTo>
                  <a:pt x="0" y="923544"/>
                </a:moveTo>
                <a:lnTo>
                  <a:pt x="10728959" y="923544"/>
                </a:lnTo>
                <a:lnTo>
                  <a:pt x="10728959" y="0"/>
                </a:lnTo>
                <a:lnTo>
                  <a:pt x="0" y="0"/>
                </a:lnTo>
                <a:lnTo>
                  <a:pt x="0" y="923544"/>
                </a:lnTo>
                <a:close/>
              </a:path>
            </a:pathLst>
          </a:custGeom>
          <a:solidFill>
            <a:srgbClr val="DDDEEA">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25E662C7-575F-4AF2-879C-AFF7245B5573}"/>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nchor="b">
            <a:normAutofit/>
          </a:bodyPr>
          <a:lstStyle/>
          <a:p>
            <a:r>
              <a:rPr lang="en-GB">
                <a:ea typeface="+mn-lt"/>
                <a:cs typeface="+mn-lt"/>
              </a:rPr>
              <a:t>Working with others to achieve excellence in the delivery of legal aid</a:t>
            </a:r>
          </a:p>
        </p:txBody>
      </p:sp>
      <p:sp>
        <p:nvSpPr>
          <p:cNvPr id="2" name="Rectangle 180">
            <a:extLst>
              <a:ext uri="{FF2B5EF4-FFF2-40B4-BE49-F238E27FC236}">
                <a16:creationId xmlns:a16="http://schemas.microsoft.com/office/drawing/2014/main" id="{A751267E-6DED-133A-FB6F-E704E03F4FA3}"/>
              </a:ext>
            </a:extLst>
          </p:cNvPr>
          <p:cNvSpPr/>
          <p:nvPr/>
        </p:nvSpPr>
        <p:spPr>
          <a:xfrm>
            <a:off x="755551" y="3493292"/>
            <a:ext cx="10268940" cy="803783"/>
          </a:xfrm>
          <a:prstGeom prst="rect">
            <a:avLst/>
          </a:prstGeom>
        </p:spPr>
        <p:txBody>
          <a:bodyPr wrap="none" lIns="0" tIns="0" rIns="0" bIns="0">
            <a:spAutoFit/>
          </a:bodyPr>
          <a:lstStyle/>
          <a:p>
            <a:pPr marL="0"/>
            <a:r>
              <a:rPr lang="en-US" sz="1800" b="1" i="0" spc="0" baseline="0">
                <a:solidFill>
                  <a:srgbClr val="000000"/>
                </a:solidFill>
                <a:latin typeface="Arial"/>
              </a:rPr>
              <a:t>Top Tip:</a:t>
            </a:r>
          </a:p>
          <a:p>
            <a:pPr marL="0">
              <a:lnSpc>
                <a:spcPts val="2162"/>
              </a:lnSpc>
            </a:pPr>
            <a:r>
              <a:rPr lang="en-US" sz="1800" b="0" i="0" spc="0" baseline="0">
                <a:solidFill>
                  <a:srgbClr val="000000"/>
                </a:solidFill>
                <a:latin typeface="Arial"/>
              </a:rPr>
              <a:t>It is good practice to upload the order listing the advocates meeting for every claim. This prevents the </a:t>
            </a:r>
          </a:p>
          <a:p>
            <a:pPr marL="0">
              <a:lnSpc>
                <a:spcPts val="2159"/>
              </a:lnSpc>
            </a:pPr>
            <a:r>
              <a:rPr lang="en-US" sz="1800" b="0" i="0" spc="0" baseline="0">
                <a:solidFill>
                  <a:srgbClr val="000000"/>
                </a:solidFill>
                <a:latin typeface="Arial"/>
              </a:rPr>
              <a:t>claim being rejected in the event that two advocates meetings have already been claimed.</a:t>
            </a:r>
          </a:p>
        </p:txBody>
      </p:sp>
      <p:sp>
        <p:nvSpPr>
          <p:cNvPr id="5" name="Slide Number Placeholder 4">
            <a:extLst>
              <a:ext uri="{FF2B5EF4-FFF2-40B4-BE49-F238E27FC236}">
                <a16:creationId xmlns:a16="http://schemas.microsoft.com/office/drawing/2014/main" id="{8BC29FCB-3990-4255-AB7C-D1C484222E5D}"/>
              </a:ext>
            </a:extLst>
          </p:cNvPr>
          <p:cNvSpPr>
            <a:spLocks noGrp="1"/>
          </p:cNvSpPr>
          <p:nvPr>
            <p:ph type="sldNum" sz="quarter" idx="12"/>
          </p:nvPr>
        </p:nvSpPr>
        <p:spPr>
          <a:xfrm>
            <a:off x="11371200" y="6223781"/>
            <a:ext cx="360000" cy="252000"/>
          </a:xfrm>
        </p:spPr>
        <p:txBody>
          <a:bodyPr anchor="t">
            <a:normAutofit/>
          </a:bodyPr>
          <a:lstStyle/>
          <a:p>
            <a:pPr>
              <a:spcAft>
                <a:spcPts val="600"/>
              </a:spcAft>
            </a:pPr>
            <a:fld id="{9A8223AF-F2F5-41F7-A71C-81CE492BCB88}" type="slidenum">
              <a:rPr lang="en-GB" smtClean="0"/>
              <a:pPr>
                <a:spcAft>
                  <a:spcPts val="600"/>
                </a:spcAft>
              </a:pPr>
              <a:t>16</a:t>
            </a:fld>
            <a:endParaRPr lang="en-GB"/>
          </a:p>
        </p:txBody>
      </p:sp>
    </p:spTree>
    <p:extLst>
      <p:ext uri="{BB962C8B-B14F-4D97-AF65-F5344CB8AC3E}">
        <p14:creationId xmlns:p14="http://schemas.microsoft.com/office/powerpoint/2010/main" val="3822497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GB"/>
              <a:t>Number 6: At provider request</a:t>
            </a:r>
          </a:p>
        </p:txBody>
      </p:sp>
    </p:spTree>
    <p:extLst>
      <p:ext uri="{BB962C8B-B14F-4D97-AF65-F5344CB8AC3E}">
        <p14:creationId xmlns:p14="http://schemas.microsoft.com/office/powerpoint/2010/main" val="285627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E662C7-575F-4AF2-879C-AFF7245B5573}"/>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nchor="b">
            <a:normAutofit/>
          </a:bodyPr>
          <a:lstStyle/>
          <a:p>
            <a:r>
              <a:rPr lang="en-GB">
                <a:ea typeface="+mn-lt"/>
                <a:cs typeface="+mn-lt"/>
              </a:rPr>
              <a:t>Working with others to achieve excellence in the delivery of legal aid</a:t>
            </a:r>
          </a:p>
        </p:txBody>
      </p:sp>
      <p:sp>
        <p:nvSpPr>
          <p:cNvPr id="9" name="Title 1">
            <a:extLst>
              <a:ext uri="{FF2B5EF4-FFF2-40B4-BE49-F238E27FC236}">
                <a16:creationId xmlns:a16="http://schemas.microsoft.com/office/drawing/2014/main" id="{675E7A58-47CB-41A8-932F-60B2FCFC2255}"/>
              </a:ext>
            </a:extLst>
          </p:cNvPr>
          <p:cNvSpPr>
            <a:spLocks noGrp="1"/>
          </p:cNvSpPr>
          <p:nvPr>
            <p:ph type="title"/>
          </p:nvPr>
        </p:nvSpPr>
        <p:spPr>
          <a:xfrm>
            <a:off x="648000" y="681136"/>
            <a:ext cx="11012776" cy="345232"/>
          </a:xfrm>
        </p:spPr>
        <p:txBody>
          <a:bodyPr>
            <a:normAutofit fontScale="90000"/>
          </a:bodyPr>
          <a:lstStyle/>
          <a:p>
            <a:r>
              <a:rPr lang="en-GB">
                <a:cs typeface="Arial"/>
              </a:rPr>
              <a:t>6. At provider request:</a:t>
            </a:r>
            <a:br>
              <a:rPr lang="en-GB">
                <a:cs typeface="Arial"/>
              </a:rPr>
            </a:br>
            <a:endParaRPr lang="en-GB"/>
          </a:p>
        </p:txBody>
      </p:sp>
      <p:sp>
        <p:nvSpPr>
          <p:cNvPr id="3" name="TextBox 2">
            <a:extLst>
              <a:ext uri="{FF2B5EF4-FFF2-40B4-BE49-F238E27FC236}">
                <a16:creationId xmlns:a16="http://schemas.microsoft.com/office/drawing/2014/main" id="{63EC1320-71C0-2BA3-1E2E-FA1A3546DDBD}"/>
              </a:ext>
            </a:extLst>
          </p:cNvPr>
          <p:cNvSpPr txBox="1"/>
          <p:nvPr/>
        </p:nvSpPr>
        <p:spPr>
          <a:xfrm>
            <a:off x="648000" y="1155902"/>
            <a:ext cx="10928304" cy="3400290"/>
          </a:xfrm>
          <a:prstGeom prst="rect">
            <a:avLst/>
          </a:prstGeom>
          <a:noFill/>
        </p:spPr>
        <p:txBody>
          <a:bodyPr wrap="square" lIns="91440" tIns="45720" rIns="91440" bIns="45720" anchor="t">
            <a:spAutoFit/>
          </a:bodyPr>
          <a:lstStyle/>
          <a:p>
            <a:pPr marL="0"/>
            <a:r>
              <a:rPr lang="en-US" b="1" i="0" spc="0" baseline="0">
                <a:solidFill>
                  <a:srgbClr val="000000"/>
                </a:solidFill>
              </a:rPr>
              <a:t>How your data will show this: At provider request</a:t>
            </a:r>
          </a:p>
          <a:p>
            <a:pPr marL="0">
              <a:lnSpc>
                <a:spcPts val="3888"/>
              </a:lnSpc>
            </a:pPr>
            <a:r>
              <a:rPr lang="en-US" b="0" i="0" spc="0" baseline="0">
                <a:solidFill>
                  <a:srgbClr val="000000"/>
                </a:solidFill>
              </a:rPr>
              <a:t>At provider request is when you have submitted an incorrect claim and you have asked for the </a:t>
            </a:r>
          </a:p>
          <a:p>
            <a:pPr marL="0">
              <a:lnSpc>
                <a:spcPts val="1944"/>
              </a:lnSpc>
            </a:pPr>
            <a:r>
              <a:rPr lang="en-US" b="0" i="0" spc="0" baseline="0">
                <a:solidFill>
                  <a:srgbClr val="000000"/>
                </a:solidFill>
              </a:rPr>
              <a:t>claim to be returned.</a:t>
            </a:r>
          </a:p>
          <a:p>
            <a:pPr marL="0">
              <a:lnSpc>
                <a:spcPts val="3890"/>
              </a:lnSpc>
              <a:tabLst>
                <a:tab pos="286816" algn="l"/>
              </a:tabLst>
            </a:pPr>
            <a:r>
              <a:rPr lang="en-US" b="0" i="0" spc="0" baseline="0">
                <a:solidFill>
                  <a:srgbClr val="000000"/>
                </a:solidFill>
              </a:rPr>
              <a:t>•	Reasons for these requests include:</a:t>
            </a:r>
          </a:p>
          <a:p>
            <a:pPr marL="457504">
              <a:lnSpc>
                <a:spcPts val="2808"/>
              </a:lnSpc>
              <a:tabLst>
                <a:tab pos="743990" algn="l"/>
              </a:tabLst>
            </a:pPr>
            <a:r>
              <a:rPr lang="en-US" b="0" i="0" spc="0" baseline="0">
                <a:solidFill>
                  <a:srgbClr val="000000"/>
                </a:solidFill>
              </a:rPr>
              <a:t>•	Missing items</a:t>
            </a:r>
          </a:p>
          <a:p>
            <a:pPr marL="457504">
              <a:lnSpc>
                <a:spcPts val="3888"/>
              </a:lnSpc>
              <a:tabLst>
                <a:tab pos="743990" algn="l"/>
              </a:tabLst>
            </a:pPr>
            <a:r>
              <a:rPr lang="en-US" b="0" i="0" spc="0" baseline="0">
                <a:solidFill>
                  <a:srgbClr val="000000"/>
                </a:solidFill>
              </a:rPr>
              <a:t>•	Drafted at incorrect rates</a:t>
            </a:r>
          </a:p>
          <a:p>
            <a:pPr marL="457504">
              <a:lnSpc>
                <a:spcPts val="3889"/>
              </a:lnSpc>
              <a:tabLst>
                <a:tab pos="743990" algn="l"/>
              </a:tabLst>
            </a:pPr>
            <a:r>
              <a:rPr lang="en-US" b="0" i="0" spc="0" baseline="0">
                <a:solidFill>
                  <a:srgbClr val="000000"/>
                </a:solidFill>
              </a:rPr>
              <a:t>•	Supporting evidence is not yet available</a:t>
            </a:r>
          </a:p>
          <a:p>
            <a:pPr marL="457504">
              <a:lnSpc>
                <a:spcPts val="3887"/>
              </a:lnSpc>
              <a:tabLst>
                <a:tab pos="743990" algn="l"/>
              </a:tabLst>
            </a:pPr>
            <a:r>
              <a:rPr lang="en-US" b="0" i="0" spc="0" baseline="0">
                <a:solidFill>
                  <a:srgbClr val="000000"/>
                </a:solidFill>
              </a:rPr>
              <a:t>•	Bill submitted on the wrong certificate</a:t>
            </a:r>
            <a:endParaRPr lang="en-GB">
              <a:cs typeface="Arial" panose="020B0604020202020204" pitchFamily="34" charset="0"/>
            </a:endParaRPr>
          </a:p>
        </p:txBody>
      </p:sp>
      <p:sp>
        <p:nvSpPr>
          <p:cNvPr id="2" name="Freeform 206">
            <a:extLst>
              <a:ext uri="{FF2B5EF4-FFF2-40B4-BE49-F238E27FC236}">
                <a16:creationId xmlns:a16="http://schemas.microsoft.com/office/drawing/2014/main" id="{59F43471-DDF1-5BE0-4C39-80DD40ABC103}"/>
              </a:ext>
              <a:ext uri="{C183D7F6-B498-43B3-948B-1728B52AA6E4}">
                <adec:decorative xmlns:adec="http://schemas.microsoft.com/office/drawing/2017/decorative" val="1"/>
              </a:ext>
            </a:extLst>
          </p:cNvPr>
          <p:cNvSpPr/>
          <p:nvPr/>
        </p:nvSpPr>
        <p:spPr>
          <a:xfrm>
            <a:off x="648000" y="4793874"/>
            <a:ext cx="10723200" cy="793110"/>
          </a:xfrm>
          <a:custGeom>
            <a:avLst/>
            <a:gdLst/>
            <a:ahLst/>
            <a:cxnLst/>
            <a:rect l="0" t="0" r="0" b="0"/>
            <a:pathLst>
              <a:path w="10015728" h="922020">
                <a:moveTo>
                  <a:pt x="0" y="922020"/>
                </a:moveTo>
                <a:lnTo>
                  <a:pt x="10015728" y="922020"/>
                </a:lnTo>
                <a:lnTo>
                  <a:pt x="10015728" y="0"/>
                </a:lnTo>
                <a:lnTo>
                  <a:pt x="0" y="0"/>
                </a:lnTo>
                <a:lnTo>
                  <a:pt x="0" y="922020"/>
                </a:lnTo>
                <a:close/>
              </a:path>
            </a:pathLst>
          </a:custGeom>
          <a:solidFill>
            <a:srgbClr val="DDDEEA">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210">
            <a:extLst>
              <a:ext uri="{FF2B5EF4-FFF2-40B4-BE49-F238E27FC236}">
                <a16:creationId xmlns:a16="http://schemas.microsoft.com/office/drawing/2014/main" id="{E1AC0D3D-53AA-6FC0-132C-EB5375744DAA}"/>
              </a:ext>
            </a:extLst>
          </p:cNvPr>
          <p:cNvSpPr/>
          <p:nvPr/>
        </p:nvSpPr>
        <p:spPr>
          <a:xfrm>
            <a:off x="820800" y="4919681"/>
            <a:ext cx="10462896" cy="541495"/>
          </a:xfrm>
          <a:prstGeom prst="rect">
            <a:avLst/>
          </a:prstGeom>
        </p:spPr>
        <p:txBody>
          <a:bodyPr wrap="square" lIns="0" tIns="0" rIns="0" bIns="0">
            <a:spAutoFit/>
          </a:bodyPr>
          <a:lstStyle/>
          <a:p>
            <a:pPr marL="0"/>
            <a:r>
              <a:rPr lang="en-US" sz="1802" b="1" i="0" spc="0" baseline="0">
                <a:solidFill>
                  <a:srgbClr val="000000"/>
                </a:solidFill>
                <a:latin typeface="Arial"/>
              </a:rPr>
              <a:t>Top Tip:</a:t>
            </a:r>
          </a:p>
          <a:p>
            <a:pPr marL="0">
              <a:lnSpc>
                <a:spcPts val="2161"/>
              </a:lnSpc>
            </a:pPr>
            <a:r>
              <a:rPr lang="en-US" sz="1800" b="0" i="0" spc="0" baseline="0">
                <a:solidFill>
                  <a:srgbClr val="000000"/>
                </a:solidFill>
                <a:latin typeface="Arial"/>
              </a:rPr>
              <a:t>Before submitting a claim, consider if there are any expert invoices that you have not yet received.</a:t>
            </a:r>
          </a:p>
        </p:txBody>
      </p:sp>
      <p:sp>
        <p:nvSpPr>
          <p:cNvPr id="5" name="Slide Number Placeholder 4">
            <a:extLst>
              <a:ext uri="{FF2B5EF4-FFF2-40B4-BE49-F238E27FC236}">
                <a16:creationId xmlns:a16="http://schemas.microsoft.com/office/drawing/2014/main" id="{8BC29FCB-3990-4255-AB7C-D1C484222E5D}"/>
              </a:ext>
            </a:extLst>
          </p:cNvPr>
          <p:cNvSpPr>
            <a:spLocks noGrp="1"/>
          </p:cNvSpPr>
          <p:nvPr>
            <p:ph type="sldNum" sz="quarter" idx="12"/>
          </p:nvPr>
        </p:nvSpPr>
        <p:spPr>
          <a:xfrm>
            <a:off x="11371200" y="6223781"/>
            <a:ext cx="360000" cy="252000"/>
          </a:xfrm>
        </p:spPr>
        <p:txBody>
          <a:bodyPr anchor="t">
            <a:normAutofit/>
          </a:bodyPr>
          <a:lstStyle/>
          <a:p>
            <a:pPr>
              <a:spcAft>
                <a:spcPts val="600"/>
              </a:spcAft>
            </a:pPr>
            <a:fld id="{9A8223AF-F2F5-41F7-A71C-81CE492BCB88}" type="slidenum">
              <a:rPr lang="en-GB" smtClean="0"/>
              <a:pPr>
                <a:spcAft>
                  <a:spcPts val="600"/>
                </a:spcAft>
              </a:pPr>
              <a:t>18</a:t>
            </a:fld>
            <a:endParaRPr lang="en-GB"/>
          </a:p>
        </p:txBody>
      </p:sp>
    </p:spTree>
    <p:extLst>
      <p:ext uri="{BB962C8B-B14F-4D97-AF65-F5344CB8AC3E}">
        <p14:creationId xmlns:p14="http://schemas.microsoft.com/office/powerpoint/2010/main" val="1815695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GB"/>
              <a:t>Number 5: Counsel fees do not match allocated costs </a:t>
            </a:r>
          </a:p>
        </p:txBody>
      </p:sp>
    </p:spTree>
    <p:extLst>
      <p:ext uri="{BB962C8B-B14F-4D97-AF65-F5344CB8AC3E}">
        <p14:creationId xmlns:p14="http://schemas.microsoft.com/office/powerpoint/2010/main" val="3157429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FEEA8-10A9-4C57-8FBD-DACCF56D584B}"/>
              </a:ext>
              <a:ext uri="{C183D7F6-B498-43B3-948B-1728B52AA6E4}">
                <adec:decorative xmlns:adec="http://schemas.microsoft.com/office/drawing/2017/decorative" val="0"/>
              </a:ext>
            </a:extLst>
          </p:cNvPr>
          <p:cNvSpPr>
            <a:spLocks noGrp="1"/>
          </p:cNvSpPr>
          <p:nvPr>
            <p:ph type="title"/>
          </p:nvPr>
        </p:nvSpPr>
        <p:spPr>
          <a:xfrm>
            <a:off x="589612" y="672396"/>
            <a:ext cx="11012776" cy="345232"/>
          </a:xfrm>
        </p:spPr>
        <p:txBody>
          <a:bodyPr>
            <a:normAutofit fontScale="90000"/>
          </a:bodyPr>
          <a:lstStyle/>
          <a:p>
            <a:r>
              <a:rPr lang="en-US">
                <a:cs typeface="Arial"/>
              </a:rPr>
              <a:t>Technical tips for this webinar:</a:t>
            </a:r>
          </a:p>
        </p:txBody>
      </p:sp>
      <p:sp>
        <p:nvSpPr>
          <p:cNvPr id="4" name="Content Placeholder 3">
            <a:extLst>
              <a:ext uri="{FF2B5EF4-FFF2-40B4-BE49-F238E27FC236}">
                <a16:creationId xmlns:a16="http://schemas.microsoft.com/office/drawing/2014/main" id="{8F5E4139-CF14-43F8-8722-07ADA914DCBF}"/>
              </a:ext>
            </a:extLst>
          </p:cNvPr>
          <p:cNvSpPr>
            <a:spLocks noGrp="1"/>
          </p:cNvSpPr>
          <p:nvPr>
            <p:ph sz="half" idx="2"/>
          </p:nvPr>
        </p:nvSpPr>
        <p:spPr>
          <a:xfrm>
            <a:off x="647999" y="1239736"/>
            <a:ext cx="5448001" cy="4378527"/>
          </a:xfrm>
        </p:spPr>
        <p:txBody>
          <a:bodyPr>
            <a:noAutofit/>
          </a:bodyPr>
          <a:lstStyle/>
          <a:p>
            <a:pPr marL="342900" indent="-342900">
              <a:lnSpc>
                <a:spcPct val="150000"/>
              </a:lnSpc>
              <a:buAutoNum type="arabicPeriod"/>
            </a:pPr>
            <a:r>
              <a:rPr lang="en-US" sz="1800" b="0">
                <a:cs typeface="Arial"/>
              </a:rPr>
              <a:t>Please put yourself on mute during the webinar</a:t>
            </a:r>
          </a:p>
          <a:p>
            <a:pPr marL="342900" indent="-342900">
              <a:lnSpc>
                <a:spcPct val="150000"/>
              </a:lnSpc>
              <a:buAutoNum type="arabicPeriod"/>
            </a:pPr>
            <a:r>
              <a:rPr lang="en-US" sz="1800" b="0">
                <a:cs typeface="Arial"/>
              </a:rPr>
              <a:t>You can ask us questions at the end of each session through the ‘meeting chat’</a:t>
            </a:r>
          </a:p>
          <a:p>
            <a:pPr marL="342900" indent="-342900">
              <a:lnSpc>
                <a:spcPct val="150000"/>
              </a:lnSpc>
              <a:buAutoNum type="arabicPeriod"/>
            </a:pPr>
            <a:r>
              <a:rPr lang="en-US" sz="1800" b="0">
                <a:cs typeface="Arial"/>
              </a:rPr>
              <a:t>Click on the ‘meeting chat’ to ask a question</a:t>
            </a:r>
          </a:p>
          <a:p>
            <a:pPr marL="342900" indent="-342900">
              <a:lnSpc>
                <a:spcPct val="150000"/>
              </a:lnSpc>
              <a:buAutoNum type="arabicPeriod"/>
            </a:pPr>
            <a:r>
              <a:rPr lang="en-US" sz="1800" b="0">
                <a:cs typeface="Arial"/>
              </a:rPr>
              <a:t>You can keep the meeting chat open throughout to view other people's questions</a:t>
            </a:r>
          </a:p>
          <a:p>
            <a:pPr marL="342900" indent="-342900">
              <a:lnSpc>
                <a:spcPct val="150000"/>
              </a:lnSpc>
              <a:buAutoNum type="arabicPeriod"/>
            </a:pPr>
            <a:r>
              <a:rPr lang="en-US" sz="1800" b="0">
                <a:cs typeface="Arial"/>
              </a:rPr>
              <a:t>Email us if you experience technical issues during the webinar:  </a:t>
            </a:r>
            <a:r>
              <a:rPr lang="en-GB" sz="1800" b="0" u="sng">
                <a:solidFill>
                  <a:srgbClr val="575C96"/>
                </a:solidFill>
                <a:effectLst/>
                <a:latin typeface="Arial" panose="020B06040202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LAAHelpUsSayYes@justice.gov.uk</a:t>
            </a:r>
            <a:endParaRPr lang="en-US" sz="1800" b="0">
              <a:solidFill>
                <a:srgbClr val="575C96"/>
              </a:solidFill>
              <a:cs typeface="Arial"/>
            </a:endParaRPr>
          </a:p>
        </p:txBody>
      </p:sp>
      <p:grpSp>
        <p:nvGrpSpPr>
          <p:cNvPr id="8" name="Group 7" descr="screen shots of MS Teams">
            <a:extLst>
              <a:ext uri="{FF2B5EF4-FFF2-40B4-BE49-F238E27FC236}">
                <a16:creationId xmlns:a16="http://schemas.microsoft.com/office/drawing/2014/main" id="{4313DFD6-115A-4265-BD9D-06F7DC6548C9}"/>
              </a:ext>
            </a:extLst>
          </p:cNvPr>
          <p:cNvGrpSpPr/>
          <p:nvPr/>
        </p:nvGrpSpPr>
        <p:grpSpPr>
          <a:xfrm>
            <a:off x="6485679" y="1840461"/>
            <a:ext cx="3434430" cy="3522688"/>
            <a:chOff x="6752970" y="1460672"/>
            <a:chExt cx="3434430" cy="3522688"/>
          </a:xfrm>
        </p:grpSpPr>
        <p:sp>
          <p:nvSpPr>
            <p:cNvPr id="11" name="TextBox 10">
              <a:extLst>
                <a:ext uri="{FF2B5EF4-FFF2-40B4-BE49-F238E27FC236}">
                  <a16:creationId xmlns:a16="http://schemas.microsoft.com/office/drawing/2014/main" id="{922B6B0F-160C-40D8-BE03-E744F522C7A2}"/>
                </a:ext>
              </a:extLst>
            </p:cNvPr>
            <p:cNvSpPr txBox="1"/>
            <p:nvPr/>
          </p:nvSpPr>
          <p:spPr>
            <a:xfrm>
              <a:off x="7017150" y="1460672"/>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Camera and audio off when icons appear like this:</a:t>
              </a:r>
              <a:endParaRPr kumimoji="0" lang="en-US" sz="1600" b="0" i="0" u="none" strike="noStrike" kern="1200" cap="none" spc="0" normalizeH="0" baseline="0" noProof="0">
                <a:ln>
                  <a:noFill/>
                </a:ln>
                <a:solidFill>
                  <a:prstClr val="black"/>
                </a:solidFill>
                <a:effectLst/>
                <a:uLnTx/>
                <a:uFillTx/>
                <a:latin typeface="Arial"/>
                <a:ea typeface="+mn-ea"/>
                <a:cs typeface="Arial"/>
              </a:endParaRPr>
            </a:p>
          </p:txBody>
        </p:sp>
        <p:pic>
          <p:nvPicPr>
            <p:cNvPr id="7" name="Picture 7" descr="Graphic showing meeting chat bubble ">
              <a:extLst>
                <a:ext uri="{FF2B5EF4-FFF2-40B4-BE49-F238E27FC236}">
                  <a16:creationId xmlns:a16="http://schemas.microsoft.com/office/drawing/2014/main" id="{EBFBABC9-8BEE-4185-8625-57B4AAE7ACAB}"/>
                </a:ext>
              </a:extLst>
            </p:cNvPr>
            <p:cNvPicPr>
              <a:picLocks noChangeAspect="1"/>
            </p:cNvPicPr>
            <p:nvPr/>
          </p:nvPicPr>
          <p:blipFill>
            <a:blip r:embed="rId3"/>
            <a:stretch>
              <a:fillRect/>
            </a:stretch>
          </p:blipFill>
          <p:spPr>
            <a:xfrm>
              <a:off x="7017151" y="2063294"/>
              <a:ext cx="2449015" cy="1123950"/>
            </a:xfrm>
            <a:prstGeom prst="rect">
              <a:avLst/>
            </a:prstGeom>
          </p:spPr>
        </p:pic>
        <p:sp>
          <p:nvSpPr>
            <p:cNvPr id="10" name="TextBox 9" descr="Text: Click here to view the meeting chat&#10;">
              <a:extLst>
                <a:ext uri="{FF2B5EF4-FFF2-40B4-BE49-F238E27FC236}">
                  <a16:creationId xmlns:a16="http://schemas.microsoft.com/office/drawing/2014/main" id="{92C0B6FA-7EBE-4DF4-90DC-DEE680BC15F8}"/>
                </a:ext>
              </a:extLst>
            </p:cNvPr>
            <p:cNvSpPr txBox="1"/>
            <p:nvPr/>
          </p:nvSpPr>
          <p:spPr>
            <a:xfrm>
              <a:off x="6752970" y="3335239"/>
              <a:ext cx="3434430" cy="3355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Click here to view the meeting chat </a:t>
              </a:r>
              <a:endParaRPr kumimoji="0" lang="en-US" sz="1600" b="0" i="0" u="none" strike="noStrike" kern="1200" cap="none" spc="0" normalizeH="0" baseline="0" noProof="0">
                <a:ln>
                  <a:noFill/>
                </a:ln>
                <a:solidFill>
                  <a:prstClr val="black"/>
                </a:solidFill>
                <a:effectLst/>
                <a:uLnTx/>
                <a:uFillTx/>
                <a:latin typeface="Arial"/>
                <a:ea typeface="+mn-ea"/>
                <a:cs typeface="Arial"/>
              </a:endParaRPr>
            </a:p>
          </p:txBody>
        </p:sp>
        <p:cxnSp>
          <p:nvCxnSpPr>
            <p:cNvPr id="9" name="Straight Arrow Connector 8" descr="arrow pointing from text to chat bubble">
              <a:extLst>
                <a:ext uri="{FF2B5EF4-FFF2-40B4-BE49-F238E27FC236}">
                  <a16:creationId xmlns:a16="http://schemas.microsoft.com/office/drawing/2014/main" id="{32625F2F-6257-47D5-B1B6-01611C66E296}"/>
                </a:ext>
              </a:extLst>
            </p:cNvPr>
            <p:cNvCxnSpPr>
              <a:cxnSpLocks/>
            </p:cNvCxnSpPr>
            <p:nvPr/>
          </p:nvCxnSpPr>
          <p:spPr>
            <a:xfrm flipH="1">
              <a:off x="7448651" y="3653264"/>
              <a:ext cx="846519" cy="520583"/>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Screen shot of the icons on MS Teams: Participants, meeting chat ">
              <a:extLst>
                <a:ext uri="{FF2B5EF4-FFF2-40B4-BE49-F238E27FC236}">
                  <a16:creationId xmlns:a16="http://schemas.microsoft.com/office/drawing/2014/main" id="{E940DE29-B5BD-46F2-8AE2-C1165A5B91A8}"/>
                </a:ext>
              </a:extLst>
            </p:cNvPr>
            <p:cNvPicPr>
              <a:picLocks noChangeAspect="1"/>
            </p:cNvPicPr>
            <p:nvPr/>
          </p:nvPicPr>
          <p:blipFill>
            <a:blip r:embed="rId4"/>
            <a:stretch>
              <a:fillRect/>
            </a:stretch>
          </p:blipFill>
          <p:spPr>
            <a:xfrm>
              <a:off x="6752970" y="4223619"/>
              <a:ext cx="3434430" cy="759741"/>
            </a:xfrm>
            <a:prstGeom prst="rect">
              <a:avLst/>
            </a:prstGeom>
          </p:spPr>
        </p:pic>
        <p:sp>
          <p:nvSpPr>
            <p:cNvPr id="18" name="Rectangle 17" descr="Highlights the chat bubble&#10;">
              <a:extLst>
                <a:ext uri="{FF2B5EF4-FFF2-40B4-BE49-F238E27FC236}">
                  <a16:creationId xmlns:a16="http://schemas.microsoft.com/office/drawing/2014/main" id="{C1ECF84D-8BF4-4734-8F59-74554C96090A}"/>
                </a:ext>
              </a:extLst>
            </p:cNvPr>
            <p:cNvSpPr/>
            <p:nvPr/>
          </p:nvSpPr>
          <p:spPr>
            <a:xfrm>
              <a:off x="7205273" y="4206331"/>
              <a:ext cx="449705" cy="7533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6" name="Slide Number Placeholder 5">
            <a:extLst>
              <a:ext uri="{FF2B5EF4-FFF2-40B4-BE49-F238E27FC236}">
                <a16:creationId xmlns:a16="http://schemas.microsoft.com/office/drawing/2014/main" id="{FC2F61A2-6647-43DA-9FD9-AD4ECDC18669}"/>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A8223AF-F2F5-41F7-A71C-81CE492BCB88}" type="slidenum">
              <a:rPr kumimoji="0" lang="en-GB" sz="1600" b="1" i="0" u="none" strike="noStrike" kern="1200" cap="none" spc="0" normalizeH="0" baseline="0" noProof="0" smtClean="0">
                <a:ln>
                  <a:noFill/>
                </a:ln>
                <a:solidFill>
                  <a:srgbClr val="003057"/>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GB" sz="1600" b="1" i="0" u="none" strike="noStrike" kern="1200" cap="none" spc="0" normalizeH="0" baseline="0" noProof="0">
              <a:ln>
                <a:noFill/>
              </a:ln>
              <a:solidFill>
                <a:srgbClr val="003057"/>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43F507E7-1C38-4D94-82F0-9D3CFA2B6AF0}"/>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Arial"/>
              </a:rPr>
              <a:t>Working with others to achieve excellence in the delivery of legal aid</a:t>
            </a:r>
          </a:p>
        </p:txBody>
      </p:sp>
    </p:spTree>
    <p:extLst>
      <p:ext uri="{BB962C8B-B14F-4D97-AF65-F5344CB8AC3E}">
        <p14:creationId xmlns:p14="http://schemas.microsoft.com/office/powerpoint/2010/main" val="1109649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E662C7-575F-4AF2-879C-AFF7245B5573}"/>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nchor="b">
            <a:normAutofit/>
          </a:bodyPr>
          <a:lstStyle/>
          <a:p>
            <a:r>
              <a:rPr lang="en-GB">
                <a:ea typeface="+mn-lt"/>
                <a:cs typeface="+mn-lt"/>
              </a:rPr>
              <a:t>Working with others to achieve excellence in the delivery of legal aid</a:t>
            </a:r>
          </a:p>
        </p:txBody>
      </p:sp>
      <p:sp>
        <p:nvSpPr>
          <p:cNvPr id="9" name="Title 1">
            <a:extLst>
              <a:ext uri="{FF2B5EF4-FFF2-40B4-BE49-F238E27FC236}">
                <a16:creationId xmlns:a16="http://schemas.microsoft.com/office/drawing/2014/main" id="{675E7A58-47CB-41A8-932F-60B2FCFC2255}"/>
              </a:ext>
            </a:extLst>
          </p:cNvPr>
          <p:cNvSpPr>
            <a:spLocks noGrp="1"/>
          </p:cNvSpPr>
          <p:nvPr>
            <p:ph type="title"/>
          </p:nvPr>
        </p:nvSpPr>
        <p:spPr>
          <a:xfrm>
            <a:off x="648000" y="633478"/>
            <a:ext cx="11012776" cy="345232"/>
          </a:xfrm>
        </p:spPr>
        <p:txBody>
          <a:bodyPr>
            <a:normAutofit fontScale="90000"/>
          </a:bodyPr>
          <a:lstStyle/>
          <a:p>
            <a:r>
              <a:rPr lang="en-GB">
                <a:cs typeface="Arial"/>
              </a:rPr>
              <a:t>5. Counsel fees do not match allocated costs:</a:t>
            </a:r>
            <a:br>
              <a:rPr lang="en-GB">
                <a:cs typeface="Arial"/>
              </a:rPr>
            </a:br>
            <a:endParaRPr lang="en-GB"/>
          </a:p>
        </p:txBody>
      </p:sp>
      <p:sp>
        <p:nvSpPr>
          <p:cNvPr id="3" name="TextBox 2">
            <a:extLst>
              <a:ext uri="{FF2B5EF4-FFF2-40B4-BE49-F238E27FC236}">
                <a16:creationId xmlns:a16="http://schemas.microsoft.com/office/drawing/2014/main" id="{63EC1320-71C0-2BA3-1E2E-FA1A3546DDBD}"/>
              </a:ext>
            </a:extLst>
          </p:cNvPr>
          <p:cNvSpPr txBox="1"/>
          <p:nvPr/>
        </p:nvSpPr>
        <p:spPr>
          <a:xfrm>
            <a:off x="648000" y="829372"/>
            <a:ext cx="11083200" cy="2705869"/>
          </a:xfrm>
          <a:prstGeom prst="rect">
            <a:avLst/>
          </a:prstGeom>
          <a:noFill/>
        </p:spPr>
        <p:txBody>
          <a:bodyPr wrap="square" lIns="91440" tIns="45720" rIns="91440" bIns="45720" anchor="t">
            <a:spAutoFit/>
          </a:bodyPr>
          <a:lstStyle/>
          <a:p>
            <a:pPr marL="0"/>
            <a:r>
              <a:rPr lang="en-US" sz="1800" b="1" i="0" spc="0" baseline="0">
                <a:solidFill>
                  <a:srgbClr val="000000"/>
                </a:solidFill>
              </a:rPr>
              <a:t>How your data will show this: </a:t>
            </a:r>
          </a:p>
          <a:p>
            <a:pPr marL="285750" indent="-285750">
              <a:buFont typeface="Arial" panose="020B0604020202020204" pitchFamily="34" charset="0"/>
              <a:buChar char="•"/>
            </a:pPr>
            <a:r>
              <a:rPr lang="en-US" sz="1800" i="0" spc="0" baseline="0">
                <a:solidFill>
                  <a:srgbClr val="000000"/>
                </a:solidFill>
              </a:rPr>
              <a:t>Counsel fees do not reconcile with allocated costs:</a:t>
            </a:r>
            <a:endParaRPr lang="en-US" sz="1800" i="0" spc="0" baseline="0">
              <a:solidFill>
                <a:srgbClr val="000000"/>
              </a:solidFill>
              <a:cs typeface="Arial"/>
            </a:endParaRPr>
          </a:p>
          <a:p>
            <a:pPr marL="285750" indent="-285750">
              <a:lnSpc>
                <a:spcPts val="2160"/>
              </a:lnSpc>
              <a:buFont typeface="Arial" panose="020B0604020202020204" pitchFamily="34" charset="0"/>
              <a:buChar char="•"/>
              <a:tabLst>
                <a:tab pos="286816" algn="l"/>
              </a:tabLst>
            </a:pPr>
            <a:r>
              <a:rPr lang="en-US" b="0" i="0" spc="0" baseline="0">
                <a:solidFill>
                  <a:srgbClr val="000000"/>
                </a:solidFill>
              </a:rPr>
              <a:t>Counsel are generally allocated their own costs limitation on CCMS</a:t>
            </a:r>
            <a:r>
              <a:rPr lang="en-US" b="0" i="0" spc="478" baseline="0">
                <a:solidFill>
                  <a:srgbClr val="000000"/>
                </a:solidFill>
              </a:rPr>
              <a:t>.</a:t>
            </a:r>
            <a:r>
              <a:rPr lang="en-US" b="0" i="0" spc="0" baseline="0">
                <a:solidFill>
                  <a:srgbClr val="000000"/>
                </a:solidFill>
              </a:rPr>
              <a:t>The final costs paid to</a:t>
            </a:r>
            <a:r>
              <a:rPr lang="en-US">
                <a:solidFill>
                  <a:srgbClr val="000000"/>
                </a:solidFill>
              </a:rPr>
              <a:t> </a:t>
            </a:r>
            <a:r>
              <a:rPr lang="en-US" b="0" i="0" spc="0" baseline="0">
                <a:solidFill>
                  <a:srgbClr val="000000"/>
                </a:solidFill>
              </a:rPr>
              <a:t>counsel must match their allocation (excluding VAT).</a:t>
            </a:r>
            <a:endParaRPr lang="en-US" b="0" i="0" spc="0" baseline="0">
              <a:solidFill>
                <a:srgbClr val="000000"/>
              </a:solidFill>
              <a:cs typeface="Arial"/>
            </a:endParaRPr>
          </a:p>
          <a:p>
            <a:pPr marL="285750" indent="-285750">
              <a:lnSpc>
                <a:spcPts val="2639"/>
              </a:lnSpc>
              <a:buFont typeface="Arial" panose="020B0604020202020204" pitchFamily="34" charset="0"/>
              <a:buChar char="•"/>
              <a:tabLst>
                <a:tab pos="286816" algn="l"/>
              </a:tabLst>
            </a:pPr>
            <a:r>
              <a:rPr lang="en-US" b="0" i="0" spc="0" baseline="0">
                <a:solidFill>
                  <a:srgbClr val="000000"/>
                </a:solidFill>
              </a:rPr>
              <a:t>For FAS cases, where you are submitting the final bill, the LAA require the balance of costs</a:t>
            </a:r>
            <a:r>
              <a:rPr lang="en-US">
                <a:solidFill>
                  <a:srgbClr val="000000"/>
                </a:solidFill>
              </a:rPr>
              <a:t> </a:t>
            </a:r>
            <a:r>
              <a:rPr lang="en-US" b="0" i="0" spc="0" baseline="0">
                <a:solidFill>
                  <a:srgbClr val="000000"/>
                </a:solidFill>
              </a:rPr>
              <a:t>remaining to counsel to be £0.00 (nil).</a:t>
            </a:r>
            <a:r>
              <a:rPr lang="en-US">
                <a:solidFill>
                  <a:srgbClr val="000000"/>
                </a:solidFill>
              </a:rPr>
              <a:t> </a:t>
            </a:r>
            <a:endParaRPr lang="en-US" b="0" i="0" spc="0" baseline="0">
              <a:solidFill>
                <a:srgbClr val="000000"/>
              </a:solidFill>
              <a:cs typeface="Arial"/>
            </a:endParaRPr>
          </a:p>
          <a:p>
            <a:pPr marL="457200">
              <a:lnSpc>
                <a:spcPts val="2160"/>
              </a:lnSpc>
              <a:tabLst>
                <a:tab pos="743990" algn="l"/>
              </a:tabLst>
            </a:pPr>
            <a:r>
              <a:rPr lang="en-US" b="0" i="0" spc="0" baseline="0">
                <a:solidFill>
                  <a:srgbClr val="000000"/>
                </a:solidFill>
                <a:cs typeface="Arial"/>
              </a:rPr>
              <a:t>•	</a:t>
            </a:r>
            <a:r>
              <a:rPr lang="en-US" b="0" i="0" spc="0" baseline="0">
                <a:solidFill>
                  <a:srgbClr val="000000"/>
                </a:solidFill>
              </a:rPr>
              <a:t>This is to ensure that there are no further claims from counsel. Your claim will be rejected if the</a:t>
            </a:r>
            <a:r>
              <a:rPr lang="en-US">
                <a:solidFill>
                  <a:srgbClr val="000000"/>
                </a:solidFill>
              </a:rPr>
              <a:t> </a:t>
            </a:r>
            <a:endParaRPr lang="en-US" b="0" i="0" spc="0" baseline="0">
              <a:solidFill>
                <a:srgbClr val="000000"/>
              </a:solidFill>
              <a:cs typeface="Arial"/>
            </a:endParaRPr>
          </a:p>
          <a:p>
            <a:pPr marL="743585">
              <a:lnSpc>
                <a:spcPts val="2160"/>
              </a:lnSpc>
            </a:pPr>
            <a:r>
              <a:rPr lang="en-US" b="0" i="0" spc="0" baseline="0">
                <a:solidFill>
                  <a:srgbClr val="000000"/>
                </a:solidFill>
              </a:rPr>
              <a:t>remaining balance is more than £0.00 (nil).</a:t>
            </a:r>
            <a:endParaRPr lang="en-US" b="0" i="0" spc="0" baseline="0">
              <a:solidFill>
                <a:srgbClr val="000000"/>
              </a:solidFill>
              <a:cs typeface="Arial"/>
            </a:endParaRPr>
          </a:p>
          <a:p>
            <a:pPr marL="457200">
              <a:lnSpc>
                <a:spcPts val="2159"/>
              </a:lnSpc>
              <a:tabLst>
                <a:tab pos="743990" algn="l"/>
              </a:tabLst>
            </a:pPr>
            <a:r>
              <a:rPr lang="en-US" b="0" i="0" spc="0" baseline="0">
                <a:solidFill>
                  <a:srgbClr val="000000"/>
                </a:solidFill>
                <a:cs typeface="Arial"/>
              </a:rPr>
              <a:t>•	</a:t>
            </a:r>
            <a:r>
              <a:rPr lang="en-US" b="0" i="0" spc="0" baseline="0">
                <a:solidFill>
                  <a:srgbClr val="000000"/>
                </a:solidFill>
              </a:rPr>
              <a:t>You can check the amounts allocated and paid to counsel via the </a:t>
            </a:r>
            <a:r>
              <a:rPr lang="en-US" b="0" i="1" spc="0" baseline="0">
                <a:solidFill>
                  <a:srgbClr val="000000"/>
                </a:solidFill>
              </a:rPr>
              <a:t>‘Case Costs Details’ </a:t>
            </a:r>
            <a:r>
              <a:rPr lang="en-US" b="0" i="0" spc="0" baseline="0">
                <a:solidFill>
                  <a:srgbClr val="000000"/>
                </a:solidFill>
              </a:rPr>
              <a:t>screen.</a:t>
            </a:r>
            <a:endParaRPr lang="en-GB">
              <a:cs typeface="Arial" panose="020B0604020202020204" pitchFamily="34" charset="0"/>
            </a:endParaRPr>
          </a:p>
        </p:txBody>
      </p:sp>
      <p:sp>
        <p:nvSpPr>
          <p:cNvPr id="2" name="Freeform 206">
            <a:extLst>
              <a:ext uri="{FF2B5EF4-FFF2-40B4-BE49-F238E27FC236}">
                <a16:creationId xmlns:a16="http://schemas.microsoft.com/office/drawing/2014/main" id="{59F43471-DDF1-5BE0-4C39-80DD40ABC103}"/>
              </a:ext>
              <a:ext uri="{C183D7F6-B498-43B3-948B-1728B52AA6E4}">
                <adec:decorative xmlns:adec="http://schemas.microsoft.com/office/drawing/2017/decorative" val="1"/>
              </a:ext>
            </a:extLst>
          </p:cNvPr>
          <p:cNvSpPr/>
          <p:nvPr/>
        </p:nvSpPr>
        <p:spPr>
          <a:xfrm>
            <a:off x="648000" y="5435182"/>
            <a:ext cx="9087085" cy="763870"/>
          </a:xfrm>
          <a:custGeom>
            <a:avLst/>
            <a:gdLst/>
            <a:ahLst/>
            <a:cxnLst/>
            <a:rect l="0" t="0" r="0" b="0"/>
            <a:pathLst>
              <a:path w="10015728" h="922020">
                <a:moveTo>
                  <a:pt x="0" y="922020"/>
                </a:moveTo>
                <a:lnTo>
                  <a:pt x="10015728" y="922020"/>
                </a:lnTo>
                <a:lnTo>
                  <a:pt x="10015728" y="0"/>
                </a:lnTo>
                <a:lnTo>
                  <a:pt x="0" y="0"/>
                </a:lnTo>
                <a:lnTo>
                  <a:pt x="0" y="922020"/>
                </a:lnTo>
                <a:close/>
              </a:path>
            </a:pathLst>
          </a:custGeom>
          <a:solidFill>
            <a:srgbClr val="DDDEEA">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214" descr="Screen shot showing case cost details screen from CCMS">
            <a:extLst>
              <a:ext uri="{FF2B5EF4-FFF2-40B4-BE49-F238E27FC236}">
                <a16:creationId xmlns:a16="http://schemas.microsoft.com/office/drawing/2014/main" id="{3E4AAB95-5D8A-B269-2428-3C7A9811CE6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111860" y="3552983"/>
            <a:ext cx="7057643" cy="1798320"/>
          </a:xfrm>
          <a:prstGeom prst="rect">
            <a:avLst/>
          </a:prstGeom>
          <a:noFill/>
        </p:spPr>
      </p:pic>
      <p:sp>
        <p:nvSpPr>
          <p:cNvPr id="7" name="Rectangle 219">
            <a:extLst>
              <a:ext uri="{FF2B5EF4-FFF2-40B4-BE49-F238E27FC236}">
                <a16:creationId xmlns:a16="http://schemas.microsoft.com/office/drawing/2014/main" id="{546B4506-EE40-608F-4037-BDED6664D172}"/>
              </a:ext>
            </a:extLst>
          </p:cNvPr>
          <p:cNvSpPr/>
          <p:nvPr/>
        </p:nvSpPr>
        <p:spPr>
          <a:xfrm>
            <a:off x="785160" y="5546369"/>
            <a:ext cx="7707366" cy="541495"/>
          </a:xfrm>
          <a:prstGeom prst="rect">
            <a:avLst/>
          </a:prstGeom>
        </p:spPr>
        <p:txBody>
          <a:bodyPr wrap="none" lIns="0" tIns="0" rIns="0" bIns="0" anchor="t">
            <a:spAutoFit/>
          </a:bodyPr>
          <a:lstStyle/>
          <a:p>
            <a:pPr marL="0"/>
            <a:r>
              <a:rPr lang="en-US" b="1" i="0" spc="0" baseline="0">
                <a:solidFill>
                  <a:srgbClr val="000000"/>
                </a:solidFill>
                <a:latin typeface="Arial"/>
              </a:rPr>
              <a:t>Top Tip:</a:t>
            </a:r>
            <a:endParaRPr lang="en-US" b="1" i="0" spc="0" baseline="0">
              <a:solidFill>
                <a:srgbClr val="000000"/>
              </a:solidFill>
              <a:latin typeface="Arial"/>
              <a:cs typeface="Arial"/>
            </a:endParaRPr>
          </a:p>
          <a:p>
            <a:pPr marL="0">
              <a:lnSpc>
                <a:spcPts val="2161"/>
              </a:lnSpc>
            </a:pPr>
            <a:r>
              <a:rPr lang="en-US" sz="1800" b="0" i="0" spc="0" baseline="0">
                <a:solidFill>
                  <a:srgbClr val="000000"/>
                </a:solidFill>
                <a:latin typeface="Arial"/>
                <a:cs typeface="Arial"/>
              </a:rPr>
              <a:t>Counsel’s costs allocation on CCMS is net only and should not include VAT.</a:t>
            </a:r>
          </a:p>
        </p:txBody>
      </p:sp>
      <p:sp>
        <p:nvSpPr>
          <p:cNvPr id="5" name="Slide Number Placeholder 4">
            <a:extLst>
              <a:ext uri="{FF2B5EF4-FFF2-40B4-BE49-F238E27FC236}">
                <a16:creationId xmlns:a16="http://schemas.microsoft.com/office/drawing/2014/main" id="{8BC29FCB-3990-4255-AB7C-D1C484222E5D}"/>
              </a:ext>
            </a:extLst>
          </p:cNvPr>
          <p:cNvSpPr>
            <a:spLocks noGrp="1"/>
          </p:cNvSpPr>
          <p:nvPr>
            <p:ph type="sldNum" sz="quarter" idx="12"/>
          </p:nvPr>
        </p:nvSpPr>
        <p:spPr>
          <a:xfrm>
            <a:off x="11371200" y="6223781"/>
            <a:ext cx="360000" cy="252000"/>
          </a:xfrm>
        </p:spPr>
        <p:txBody>
          <a:bodyPr anchor="t">
            <a:normAutofit/>
          </a:bodyPr>
          <a:lstStyle/>
          <a:p>
            <a:pPr>
              <a:spcAft>
                <a:spcPts val="600"/>
              </a:spcAft>
            </a:pPr>
            <a:fld id="{9A8223AF-F2F5-41F7-A71C-81CE492BCB88}" type="slidenum">
              <a:rPr lang="en-GB" smtClean="0"/>
              <a:pPr>
                <a:spcAft>
                  <a:spcPts val="600"/>
                </a:spcAft>
              </a:pPr>
              <a:t>20</a:t>
            </a:fld>
            <a:endParaRPr lang="en-GB"/>
          </a:p>
        </p:txBody>
      </p:sp>
    </p:spTree>
    <p:extLst>
      <p:ext uri="{BB962C8B-B14F-4D97-AF65-F5344CB8AC3E}">
        <p14:creationId xmlns:p14="http://schemas.microsoft.com/office/powerpoint/2010/main" val="2784688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E662C7-575F-4AF2-879C-AFF7245B5573}"/>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nchor="b">
            <a:normAutofit/>
          </a:bodyPr>
          <a:lstStyle/>
          <a:p>
            <a:r>
              <a:rPr lang="en-GB">
                <a:ea typeface="+mn-lt"/>
                <a:cs typeface="+mn-lt"/>
              </a:rPr>
              <a:t>Working with others to achieve excellence in the delivery of legal aid</a:t>
            </a:r>
          </a:p>
        </p:txBody>
      </p:sp>
      <p:sp>
        <p:nvSpPr>
          <p:cNvPr id="9" name="Title 1">
            <a:extLst>
              <a:ext uri="{FF2B5EF4-FFF2-40B4-BE49-F238E27FC236}">
                <a16:creationId xmlns:a16="http://schemas.microsoft.com/office/drawing/2014/main" id="{675E7A58-47CB-41A8-932F-60B2FCFC2255}"/>
              </a:ext>
            </a:extLst>
          </p:cNvPr>
          <p:cNvSpPr>
            <a:spLocks noGrp="1"/>
          </p:cNvSpPr>
          <p:nvPr>
            <p:ph type="title"/>
          </p:nvPr>
        </p:nvSpPr>
        <p:spPr>
          <a:xfrm>
            <a:off x="648000" y="681136"/>
            <a:ext cx="11012776" cy="345232"/>
          </a:xfrm>
        </p:spPr>
        <p:txBody>
          <a:bodyPr>
            <a:normAutofit fontScale="90000"/>
          </a:bodyPr>
          <a:lstStyle/>
          <a:p>
            <a:r>
              <a:rPr lang="en-GB">
                <a:cs typeface="Arial"/>
              </a:rPr>
              <a:t>5. Counsel fees do not match allocated costs continued:</a:t>
            </a:r>
            <a:br>
              <a:rPr lang="en-GB">
                <a:cs typeface="Arial"/>
              </a:rPr>
            </a:br>
            <a:endParaRPr lang="en-GB"/>
          </a:p>
        </p:txBody>
      </p:sp>
      <p:sp>
        <p:nvSpPr>
          <p:cNvPr id="3" name="TextBox 2">
            <a:extLst>
              <a:ext uri="{FF2B5EF4-FFF2-40B4-BE49-F238E27FC236}">
                <a16:creationId xmlns:a16="http://schemas.microsoft.com/office/drawing/2014/main" id="{63EC1320-71C0-2BA3-1E2E-FA1A3546DDBD}"/>
              </a:ext>
            </a:extLst>
          </p:cNvPr>
          <p:cNvSpPr txBox="1"/>
          <p:nvPr/>
        </p:nvSpPr>
        <p:spPr>
          <a:xfrm>
            <a:off x="648000" y="1104495"/>
            <a:ext cx="10928304" cy="1985159"/>
          </a:xfrm>
          <a:prstGeom prst="rect">
            <a:avLst/>
          </a:prstGeom>
          <a:noFill/>
        </p:spPr>
        <p:txBody>
          <a:bodyPr wrap="square" lIns="91440" tIns="45720" rIns="91440" bIns="45720" anchor="t">
            <a:spAutoFit/>
          </a:bodyPr>
          <a:lstStyle/>
          <a:p>
            <a:pPr>
              <a:lnSpc>
                <a:spcPts val="4011"/>
              </a:lnSpc>
              <a:tabLst>
                <a:tab pos="286511" algn="l"/>
              </a:tabLst>
            </a:pPr>
            <a:r>
              <a:rPr lang="en-US" b="0" i="0" spc="0" baseline="0">
                <a:solidFill>
                  <a:srgbClr val="000000"/>
                </a:solidFill>
              </a:rPr>
              <a:t>You can check the remaining costs allocated to counsel prior to submitting the claim via the ‘</a:t>
            </a:r>
            <a:r>
              <a:rPr lang="en-US" b="0" i="1" spc="0" baseline="0">
                <a:solidFill>
                  <a:srgbClr val="000000"/>
                </a:solidFill>
              </a:rPr>
              <a:t>Case</a:t>
            </a:r>
            <a:r>
              <a:rPr lang="en-US" i="1">
                <a:solidFill>
                  <a:srgbClr val="000000"/>
                </a:solidFill>
              </a:rPr>
              <a:t> </a:t>
            </a:r>
            <a:endParaRPr lang="en-US" b="0" i="1" spc="0" baseline="0">
              <a:solidFill>
                <a:srgbClr val="000000"/>
              </a:solidFill>
              <a:cs typeface="Arial"/>
            </a:endParaRPr>
          </a:p>
          <a:p>
            <a:pPr marL="286385">
              <a:lnSpc>
                <a:spcPts val="2161"/>
              </a:lnSpc>
            </a:pPr>
            <a:r>
              <a:rPr lang="en-US" sz="1800" b="0" i="1" spc="0" baseline="0">
                <a:solidFill>
                  <a:srgbClr val="000000"/>
                </a:solidFill>
              </a:rPr>
              <a:t>Statement of Account' screen</a:t>
            </a:r>
            <a:r>
              <a:rPr lang="en-US" sz="1800" b="0" i="0" spc="0" baseline="0">
                <a:solidFill>
                  <a:srgbClr val="000000"/>
                </a:solidFill>
              </a:rPr>
              <a:t>.</a:t>
            </a:r>
            <a:endParaRPr lang="en-US" sz="1800" b="0" i="0" spc="0" baseline="0">
              <a:solidFill>
                <a:srgbClr val="000000"/>
              </a:solidFill>
              <a:cs typeface="Arial"/>
            </a:endParaRPr>
          </a:p>
          <a:p>
            <a:pPr>
              <a:lnSpc>
                <a:spcPts val="4319"/>
              </a:lnSpc>
              <a:tabLst>
                <a:tab pos="286511" algn="l"/>
              </a:tabLst>
            </a:pPr>
            <a:r>
              <a:rPr lang="en-US" sz="1800" b="0" i="0" spc="0" baseline="0">
                <a:solidFill>
                  <a:srgbClr val="000000"/>
                </a:solidFill>
                <a:cs typeface="Arial"/>
              </a:rPr>
              <a:t>•	</a:t>
            </a:r>
            <a:r>
              <a:rPr lang="en-US" sz="1800" b="0" i="0" spc="0" baseline="0">
                <a:solidFill>
                  <a:srgbClr val="000000"/>
                </a:solidFill>
              </a:rPr>
              <a:t>The </a:t>
            </a:r>
            <a:r>
              <a:rPr lang="en-US" sz="1800" b="0" i="1" spc="0" baseline="0">
                <a:solidFill>
                  <a:srgbClr val="000000"/>
                </a:solidFill>
              </a:rPr>
              <a:t>‘Total Counsel Cost Ceiling’ </a:t>
            </a:r>
            <a:r>
              <a:rPr lang="en-US" sz="1800" b="0" i="0" spc="0" baseline="0">
                <a:solidFill>
                  <a:srgbClr val="000000"/>
                </a:solidFill>
              </a:rPr>
              <a:t>line shows the full amount allocated to counsel.</a:t>
            </a:r>
            <a:r>
              <a:rPr lang="en-US">
                <a:solidFill>
                  <a:srgbClr val="000000"/>
                </a:solidFill>
              </a:rPr>
              <a:t> </a:t>
            </a:r>
            <a:endParaRPr lang="en-US" sz="1800" b="0" i="0" spc="0" baseline="0">
              <a:solidFill>
                <a:srgbClr val="000000"/>
              </a:solidFill>
              <a:cs typeface="Arial"/>
            </a:endParaRPr>
          </a:p>
          <a:p>
            <a:pPr marL="457200">
              <a:lnSpc>
                <a:spcPts val="2160"/>
              </a:lnSpc>
              <a:tabLst>
                <a:tab pos="743711" algn="l"/>
              </a:tabLst>
            </a:pPr>
            <a:r>
              <a:rPr lang="en-US" sz="1800" b="0" i="0" spc="0" baseline="0">
                <a:solidFill>
                  <a:srgbClr val="000000"/>
                </a:solidFill>
                <a:cs typeface="Arial"/>
              </a:rPr>
              <a:t>•	</a:t>
            </a:r>
            <a:r>
              <a:rPr lang="en-US" sz="1800" b="0" i="0" spc="0" baseline="0">
                <a:solidFill>
                  <a:srgbClr val="000000"/>
                </a:solidFill>
              </a:rPr>
              <a:t>This screen also confirms whether counsel has submitted a bill that has not yet been authorised</a:t>
            </a:r>
            <a:r>
              <a:rPr lang="en-US">
                <a:solidFill>
                  <a:srgbClr val="000000"/>
                </a:solidFill>
              </a:rPr>
              <a:t> </a:t>
            </a:r>
            <a:endParaRPr lang="en-US" sz="1800" b="0" i="0" spc="0" baseline="0">
              <a:solidFill>
                <a:srgbClr val="000000"/>
              </a:solidFill>
              <a:cs typeface="Arial"/>
            </a:endParaRPr>
          </a:p>
          <a:p>
            <a:pPr marL="743585">
              <a:lnSpc>
                <a:spcPts val="2163"/>
              </a:lnSpc>
            </a:pPr>
            <a:r>
              <a:rPr lang="en-US" sz="1800" b="0" i="0" spc="0" baseline="0">
                <a:solidFill>
                  <a:srgbClr val="000000"/>
                </a:solidFill>
              </a:rPr>
              <a:t>(this is particularly helpful where solicitor and counsel bills are to be processed together).</a:t>
            </a:r>
            <a:endParaRPr lang="en-GB">
              <a:cs typeface="Arial" panose="020B0604020202020204" pitchFamily="34" charset="0"/>
            </a:endParaRPr>
          </a:p>
        </p:txBody>
      </p:sp>
      <p:pic>
        <p:nvPicPr>
          <p:cNvPr id="6" name="Picture 223" descr="Screen shot from CCMS showing case statement of account screen">
            <a:extLst>
              <a:ext uri="{FF2B5EF4-FFF2-40B4-BE49-F238E27FC236}">
                <a16:creationId xmlns:a16="http://schemas.microsoft.com/office/drawing/2014/main" id="{34CD35FB-56C9-AD60-F5ED-8FFE25A2836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398776" y="3192781"/>
            <a:ext cx="6262115" cy="2147316"/>
          </a:xfrm>
          <a:prstGeom prst="rect">
            <a:avLst/>
          </a:prstGeom>
          <a:noFill/>
        </p:spPr>
      </p:pic>
      <p:sp>
        <p:nvSpPr>
          <p:cNvPr id="2" name="Freeform 206">
            <a:extLst>
              <a:ext uri="{FF2B5EF4-FFF2-40B4-BE49-F238E27FC236}">
                <a16:creationId xmlns:a16="http://schemas.microsoft.com/office/drawing/2014/main" id="{59F43471-DDF1-5BE0-4C39-80DD40ABC103}"/>
              </a:ext>
              <a:ext uri="{C183D7F6-B498-43B3-948B-1728B52AA6E4}">
                <adec:decorative xmlns:adec="http://schemas.microsoft.com/office/drawing/2017/decorative" val="1"/>
              </a:ext>
            </a:extLst>
          </p:cNvPr>
          <p:cNvSpPr/>
          <p:nvPr/>
        </p:nvSpPr>
        <p:spPr>
          <a:xfrm>
            <a:off x="526585" y="5472892"/>
            <a:ext cx="10015728" cy="807629"/>
          </a:xfrm>
          <a:custGeom>
            <a:avLst/>
            <a:gdLst/>
            <a:ahLst/>
            <a:cxnLst/>
            <a:rect l="0" t="0" r="0" b="0"/>
            <a:pathLst>
              <a:path w="10015728" h="922020">
                <a:moveTo>
                  <a:pt x="0" y="922020"/>
                </a:moveTo>
                <a:lnTo>
                  <a:pt x="10015728" y="922020"/>
                </a:lnTo>
                <a:lnTo>
                  <a:pt x="10015728" y="0"/>
                </a:lnTo>
                <a:lnTo>
                  <a:pt x="0" y="0"/>
                </a:lnTo>
                <a:lnTo>
                  <a:pt x="0" y="922020"/>
                </a:lnTo>
                <a:close/>
              </a:path>
            </a:pathLst>
          </a:custGeom>
          <a:solidFill>
            <a:srgbClr val="DDDEEA">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227">
            <a:extLst>
              <a:ext uri="{FF2B5EF4-FFF2-40B4-BE49-F238E27FC236}">
                <a16:creationId xmlns:a16="http://schemas.microsoft.com/office/drawing/2014/main" id="{2D5D4B86-7B6E-BE97-C4E3-D7A9E4E92D10}"/>
              </a:ext>
            </a:extLst>
          </p:cNvPr>
          <p:cNvSpPr/>
          <p:nvPr/>
        </p:nvSpPr>
        <p:spPr>
          <a:xfrm>
            <a:off x="614172" y="5599862"/>
            <a:ext cx="8810104" cy="541174"/>
          </a:xfrm>
          <a:prstGeom prst="rect">
            <a:avLst/>
          </a:prstGeom>
        </p:spPr>
        <p:txBody>
          <a:bodyPr wrap="none" lIns="0" tIns="0" rIns="0" bIns="0" anchor="t">
            <a:spAutoFit/>
          </a:bodyPr>
          <a:lstStyle/>
          <a:p>
            <a:pPr marL="0"/>
            <a:r>
              <a:rPr lang="en-US" sz="1800" b="1" i="0" spc="0" baseline="0">
                <a:solidFill>
                  <a:srgbClr val="000000"/>
                </a:solidFill>
                <a:latin typeface="Arial"/>
              </a:rPr>
              <a:t>Top Tip:</a:t>
            </a:r>
          </a:p>
          <a:p>
            <a:pPr>
              <a:lnSpc>
                <a:spcPts val="2160"/>
              </a:lnSpc>
            </a:pPr>
            <a:r>
              <a:rPr lang="en-US" sz="1800" b="0" i="0" spc="0" baseline="0">
                <a:solidFill>
                  <a:srgbClr val="000000"/>
                </a:solidFill>
                <a:latin typeface="Arial"/>
              </a:rPr>
              <a:t>Further guidance can be found: </a:t>
            </a:r>
            <a:r>
              <a:rPr lang="en-US" sz="1800" b="0" i="0" spc="0" baseline="0">
                <a:solidFill>
                  <a:srgbClr val="404471"/>
                </a:solidFill>
                <a:latin typeface="Arial"/>
                <a:hlinkClick r:id="rId4"/>
              </a:rPr>
              <a:t>CCMS advanced guide: Provider Billing With Counsel</a:t>
            </a:r>
            <a:r>
              <a:rPr lang="en-US">
                <a:solidFill>
                  <a:srgbClr val="404471"/>
                </a:solidFill>
                <a:latin typeface="Arial"/>
              </a:rPr>
              <a:t> </a:t>
            </a:r>
            <a:endParaRPr lang="en-US" sz="1800" b="0" i="0" spc="0" baseline="0">
              <a:solidFill>
                <a:srgbClr val="404471"/>
              </a:solidFill>
              <a:latin typeface="Arial"/>
              <a:cs typeface="Arial"/>
            </a:endParaRPr>
          </a:p>
        </p:txBody>
      </p:sp>
      <p:sp>
        <p:nvSpPr>
          <p:cNvPr id="5" name="Slide Number Placeholder 4">
            <a:extLst>
              <a:ext uri="{FF2B5EF4-FFF2-40B4-BE49-F238E27FC236}">
                <a16:creationId xmlns:a16="http://schemas.microsoft.com/office/drawing/2014/main" id="{8BC29FCB-3990-4255-AB7C-D1C484222E5D}"/>
              </a:ext>
            </a:extLst>
          </p:cNvPr>
          <p:cNvSpPr>
            <a:spLocks noGrp="1"/>
          </p:cNvSpPr>
          <p:nvPr>
            <p:ph type="sldNum" sz="quarter" idx="12"/>
          </p:nvPr>
        </p:nvSpPr>
        <p:spPr>
          <a:xfrm>
            <a:off x="11371200" y="6223781"/>
            <a:ext cx="360000" cy="252000"/>
          </a:xfrm>
        </p:spPr>
        <p:txBody>
          <a:bodyPr anchor="t">
            <a:normAutofit/>
          </a:bodyPr>
          <a:lstStyle/>
          <a:p>
            <a:pPr>
              <a:spcAft>
                <a:spcPts val="600"/>
              </a:spcAft>
            </a:pPr>
            <a:fld id="{9A8223AF-F2F5-41F7-A71C-81CE492BCB88}" type="slidenum">
              <a:rPr lang="en-GB" smtClean="0"/>
              <a:pPr>
                <a:spcAft>
                  <a:spcPts val="600"/>
                </a:spcAft>
              </a:pPr>
              <a:t>21</a:t>
            </a:fld>
            <a:endParaRPr lang="en-GB"/>
          </a:p>
        </p:txBody>
      </p:sp>
    </p:spTree>
    <p:extLst>
      <p:ext uri="{BB962C8B-B14F-4D97-AF65-F5344CB8AC3E}">
        <p14:creationId xmlns:p14="http://schemas.microsoft.com/office/powerpoint/2010/main" val="4117071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GB"/>
              <a:t>Number 4: FAS: Incorrect hearing claimed</a:t>
            </a:r>
          </a:p>
        </p:txBody>
      </p:sp>
    </p:spTree>
    <p:extLst>
      <p:ext uri="{BB962C8B-B14F-4D97-AF65-F5344CB8AC3E}">
        <p14:creationId xmlns:p14="http://schemas.microsoft.com/office/powerpoint/2010/main" val="3044773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E662C7-575F-4AF2-879C-AFF7245B5573}"/>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nchor="b">
            <a:normAutofit/>
          </a:bodyPr>
          <a:lstStyle/>
          <a:p>
            <a:r>
              <a:rPr lang="en-GB">
                <a:ea typeface="+mn-lt"/>
                <a:cs typeface="+mn-lt"/>
              </a:rPr>
              <a:t>Working with others to achieve excellence in the delivery of legal aid</a:t>
            </a:r>
          </a:p>
        </p:txBody>
      </p:sp>
      <p:sp>
        <p:nvSpPr>
          <p:cNvPr id="9" name="Title 1">
            <a:extLst>
              <a:ext uri="{FF2B5EF4-FFF2-40B4-BE49-F238E27FC236}">
                <a16:creationId xmlns:a16="http://schemas.microsoft.com/office/drawing/2014/main" id="{675E7A58-47CB-41A8-932F-60B2FCFC2255}"/>
              </a:ext>
            </a:extLst>
          </p:cNvPr>
          <p:cNvSpPr>
            <a:spLocks noGrp="1"/>
          </p:cNvSpPr>
          <p:nvPr>
            <p:ph type="title"/>
          </p:nvPr>
        </p:nvSpPr>
        <p:spPr>
          <a:xfrm>
            <a:off x="648000" y="681136"/>
            <a:ext cx="11012776" cy="345232"/>
          </a:xfrm>
        </p:spPr>
        <p:txBody>
          <a:bodyPr>
            <a:normAutofit fontScale="90000"/>
          </a:bodyPr>
          <a:lstStyle/>
          <a:p>
            <a:r>
              <a:rPr lang="en-GB">
                <a:cs typeface="Arial"/>
              </a:rPr>
              <a:t>4. Incorrectly claimed FAS hearing fees:</a:t>
            </a:r>
          </a:p>
        </p:txBody>
      </p:sp>
      <p:sp>
        <p:nvSpPr>
          <p:cNvPr id="7" name="TextBox 6">
            <a:extLst>
              <a:ext uri="{FF2B5EF4-FFF2-40B4-BE49-F238E27FC236}">
                <a16:creationId xmlns:a16="http://schemas.microsoft.com/office/drawing/2014/main" id="{1829D4F3-9224-25C4-DBFC-8AA5998C1E46}"/>
              </a:ext>
            </a:extLst>
          </p:cNvPr>
          <p:cNvSpPr txBox="1"/>
          <p:nvPr/>
        </p:nvSpPr>
        <p:spPr>
          <a:xfrm>
            <a:off x="650328" y="1220138"/>
            <a:ext cx="10900872" cy="4015843"/>
          </a:xfrm>
          <a:prstGeom prst="rect">
            <a:avLst/>
          </a:prstGeom>
          <a:noFill/>
        </p:spPr>
        <p:txBody>
          <a:bodyPr wrap="square" lIns="91440" tIns="45720" rIns="91440" bIns="45720" anchor="t">
            <a:spAutoFit/>
          </a:bodyPr>
          <a:lstStyle/>
          <a:p>
            <a:pPr marL="0"/>
            <a:r>
              <a:rPr lang="en-US" sz="1800" b="1" i="0" spc="0" baseline="0">
                <a:solidFill>
                  <a:srgbClr val="000000"/>
                </a:solidFill>
              </a:rPr>
              <a:t>How your data will show this: FAS: Incorrect hearing unit / fee claimed:</a:t>
            </a:r>
          </a:p>
          <a:p>
            <a:pPr marL="0">
              <a:lnSpc>
                <a:spcPts val="3240"/>
              </a:lnSpc>
              <a:tabLst>
                <a:tab pos="286816" algn="l"/>
              </a:tabLst>
            </a:pPr>
            <a:r>
              <a:rPr lang="en-US" sz="1800" b="0" i="0" spc="0" baseline="0">
                <a:solidFill>
                  <a:srgbClr val="000000"/>
                </a:solidFill>
              </a:rPr>
              <a:t>•	FAS hearing fees are generally calculated in one of two ways:</a:t>
            </a:r>
          </a:p>
          <a:p>
            <a:pPr marL="457504"/>
            <a:r>
              <a:rPr lang="en-US" sz="1800" b="0" i="0" spc="0" baseline="0">
                <a:solidFill>
                  <a:srgbClr val="000000"/>
                </a:solidFill>
              </a:rPr>
              <a:t>1</a:t>
            </a:r>
            <a:r>
              <a:rPr lang="en-US" sz="1800" b="0" i="0" spc="1203" baseline="0">
                <a:solidFill>
                  <a:srgbClr val="000000"/>
                </a:solidFill>
              </a:rPr>
              <a:t>.</a:t>
            </a:r>
            <a:r>
              <a:rPr lang="en-US" sz="1800" b="0" i="0" spc="0" baseline="0">
                <a:solidFill>
                  <a:srgbClr val="000000"/>
                </a:solidFill>
              </a:rPr>
              <a:t>Interim hearings: Hearing unit 1 or multiples of hearing unit 2 may be claimed depending </a:t>
            </a:r>
          </a:p>
          <a:p>
            <a:pPr marL="800379"/>
            <a:r>
              <a:rPr lang="en-US" sz="1800" b="0" i="0" spc="0" baseline="0">
                <a:solidFill>
                  <a:srgbClr val="000000"/>
                </a:solidFill>
              </a:rPr>
              <a:t>on the length of the hearing. The hearing is generally measured from the time i</a:t>
            </a:r>
            <a:r>
              <a:rPr lang="en-US" sz="1800" b="0" i="0" spc="518" baseline="0">
                <a:solidFill>
                  <a:srgbClr val="000000"/>
                </a:solidFill>
              </a:rPr>
              <a:t>t</a:t>
            </a:r>
            <a:r>
              <a:rPr lang="en-US" sz="1800" b="0" i="0" spc="0" baseline="0">
                <a:solidFill>
                  <a:srgbClr val="000000"/>
                </a:solidFill>
              </a:rPr>
              <a:t>is listed </a:t>
            </a:r>
          </a:p>
          <a:p>
            <a:pPr marL="800379"/>
            <a:r>
              <a:rPr lang="en-US" sz="1800" b="0" i="0" spc="0" baseline="0">
                <a:solidFill>
                  <a:srgbClr val="000000"/>
                </a:solidFill>
              </a:rPr>
              <a:t>to start (including any pre-hearing discussions directed by the court) to the time the </a:t>
            </a:r>
          </a:p>
          <a:p>
            <a:pPr marL="800379"/>
            <a:r>
              <a:rPr lang="en-US" sz="1800" b="0" i="0" spc="0" baseline="0">
                <a:solidFill>
                  <a:srgbClr val="000000"/>
                </a:solidFill>
              </a:rPr>
              <a:t>hearing concludes, disregarding any lunch break or overnight adjournment. Where heard </a:t>
            </a:r>
          </a:p>
          <a:p>
            <a:pPr marL="800379"/>
            <a:r>
              <a:rPr lang="en-US" sz="1800" b="0" i="0" spc="0" baseline="0">
                <a:solidFill>
                  <a:srgbClr val="000000"/>
                </a:solidFill>
              </a:rPr>
              <a:t>over multiple days, the total time across each day should be considered in order to </a:t>
            </a:r>
          </a:p>
          <a:p>
            <a:pPr marL="800379"/>
            <a:r>
              <a:rPr lang="en-US" sz="1800" b="0" i="0" spc="0" baseline="0">
                <a:solidFill>
                  <a:srgbClr val="000000"/>
                </a:solidFill>
              </a:rPr>
              <a:t>calculate the correct fee.</a:t>
            </a:r>
          </a:p>
          <a:p>
            <a:pPr marL="457504"/>
            <a:r>
              <a:rPr lang="en-US" sz="1800" b="0" i="0" spc="0" baseline="0">
                <a:solidFill>
                  <a:srgbClr val="000000"/>
                </a:solidFill>
              </a:rPr>
              <a:t>2</a:t>
            </a:r>
            <a:r>
              <a:rPr lang="en-US" sz="1800" b="0" i="0" spc="1203" baseline="0">
                <a:solidFill>
                  <a:srgbClr val="000000"/>
                </a:solidFill>
              </a:rPr>
              <a:t>.</a:t>
            </a:r>
            <a:r>
              <a:rPr lang="en-US" sz="1800" b="0" i="0" spc="0" baseline="0">
                <a:solidFill>
                  <a:srgbClr val="000000"/>
                </a:solidFill>
              </a:rPr>
              <a:t>Final hearings: A daily fee is payable for final hearings. This is payable for each day of </a:t>
            </a:r>
          </a:p>
          <a:p>
            <a:pPr marL="800379"/>
            <a:r>
              <a:rPr lang="en-US" sz="1800" b="0" i="0" spc="0" baseline="0">
                <a:solidFill>
                  <a:srgbClr val="000000"/>
                </a:solidFill>
              </a:rPr>
              <a:t>the final hearing, excluding any day set down solely for the court to hand down </a:t>
            </a:r>
          </a:p>
          <a:p>
            <a:pPr marL="800379"/>
            <a:r>
              <a:rPr lang="en-US" sz="1800" b="0" i="0" spc="0" baseline="0">
                <a:solidFill>
                  <a:srgbClr val="000000"/>
                </a:solidFill>
              </a:rPr>
              <a:t>Judgement where no advocacy is expected. Advocates’ meeting and conference fees </a:t>
            </a:r>
          </a:p>
          <a:p>
            <a:pPr marL="800379"/>
            <a:r>
              <a:rPr lang="en-US" sz="1800" b="0" i="0" spc="0" baseline="0">
                <a:solidFill>
                  <a:srgbClr val="000000"/>
                </a:solidFill>
              </a:rPr>
              <a:t>cannot be claimed on the same day as a final hearing fee.</a:t>
            </a:r>
          </a:p>
          <a:p>
            <a:pPr marL="0">
              <a:lnSpc>
                <a:spcPts val="4343"/>
              </a:lnSpc>
            </a:pPr>
            <a:r>
              <a:rPr lang="en-US" sz="1800" b="0" i="0" spc="0" baseline="0">
                <a:solidFill>
                  <a:srgbClr val="000000"/>
                </a:solidFill>
              </a:rPr>
              <a:t>•	Where FAS has been claimed incorrectly the bill will be returned</a:t>
            </a:r>
          </a:p>
        </p:txBody>
      </p:sp>
      <p:sp>
        <p:nvSpPr>
          <p:cNvPr id="2" name="Freeform 184" descr="Top tip highlighted box">
            <a:hlinkClick r:id="rId3"/>
            <a:extLst>
              <a:ext uri="{FF2B5EF4-FFF2-40B4-BE49-F238E27FC236}">
                <a16:creationId xmlns:a16="http://schemas.microsoft.com/office/drawing/2014/main" id="{4CEC308E-7E8A-A286-20FA-31C511231A60}"/>
              </a:ext>
              <a:ext uri="{C183D7F6-B498-43B3-948B-1728B52AA6E4}">
                <adec:decorative xmlns:adec="http://schemas.microsoft.com/office/drawing/2017/decorative" val="0"/>
              </a:ext>
            </a:extLst>
          </p:cNvPr>
          <p:cNvSpPr/>
          <p:nvPr/>
        </p:nvSpPr>
        <p:spPr>
          <a:xfrm>
            <a:off x="655920" y="5210600"/>
            <a:ext cx="9087085" cy="1038562"/>
          </a:xfrm>
          <a:custGeom>
            <a:avLst/>
            <a:gdLst/>
            <a:ahLst/>
            <a:cxnLst/>
            <a:rect l="0" t="0" r="0" b="0"/>
            <a:pathLst>
              <a:path w="10015728" h="923544">
                <a:moveTo>
                  <a:pt x="0" y="923544"/>
                </a:moveTo>
                <a:lnTo>
                  <a:pt x="10015728" y="923544"/>
                </a:lnTo>
                <a:lnTo>
                  <a:pt x="10015728" y="0"/>
                </a:lnTo>
                <a:lnTo>
                  <a:pt x="0" y="0"/>
                </a:lnTo>
                <a:lnTo>
                  <a:pt x="0" y="923544"/>
                </a:lnTo>
                <a:close/>
              </a:path>
            </a:pathLst>
          </a:custGeom>
          <a:solidFill>
            <a:srgbClr val="DDDEEA">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b="0" i="0" spc="0" baseline="0">
              <a:solidFill>
                <a:srgbClr val="404471"/>
              </a:solidFill>
              <a:latin typeface="Arial"/>
              <a:hlinkClick r:id="rId3"/>
            </a:endParaRPr>
          </a:p>
        </p:txBody>
      </p:sp>
      <p:sp>
        <p:nvSpPr>
          <p:cNvPr id="3" name="TextBox 2">
            <a:extLst>
              <a:ext uri="{FF2B5EF4-FFF2-40B4-BE49-F238E27FC236}">
                <a16:creationId xmlns:a16="http://schemas.microsoft.com/office/drawing/2014/main" id="{06EA44FF-18EA-8A64-1301-74F2516116AF}"/>
              </a:ext>
            </a:extLst>
          </p:cNvPr>
          <p:cNvSpPr txBox="1"/>
          <p:nvPr/>
        </p:nvSpPr>
        <p:spPr>
          <a:xfrm>
            <a:off x="737897" y="5286170"/>
            <a:ext cx="8871703" cy="915635"/>
          </a:xfrm>
          <a:prstGeom prst="rect">
            <a:avLst/>
          </a:prstGeom>
          <a:noFill/>
        </p:spPr>
        <p:txBody>
          <a:bodyPr wrap="square" rtlCol="0">
            <a:spAutoFit/>
          </a:bodyPr>
          <a:lstStyle/>
          <a:p>
            <a:pPr marL="0"/>
            <a:r>
              <a:rPr lang="en-US" sz="1800" b="1" i="0" spc="0" baseline="0">
                <a:solidFill>
                  <a:srgbClr val="000000"/>
                </a:solidFill>
                <a:latin typeface="Arial"/>
              </a:rPr>
              <a:t>Top Tip:</a:t>
            </a:r>
          </a:p>
          <a:p>
            <a:pPr marL="0">
              <a:lnSpc>
                <a:spcPts val="2159"/>
              </a:lnSpc>
            </a:pPr>
            <a:r>
              <a:rPr lang="en-US" sz="1800" b="0" i="0" spc="0" baseline="0">
                <a:solidFill>
                  <a:srgbClr val="000000"/>
                </a:solidFill>
                <a:latin typeface="Arial"/>
              </a:rPr>
              <a:t>To help ensure you claim the correct fee please use the civil claims rates calculator:</a:t>
            </a:r>
          </a:p>
          <a:p>
            <a:pPr marL="0">
              <a:lnSpc>
                <a:spcPts val="2162"/>
              </a:lnSpc>
            </a:pPr>
            <a:r>
              <a:rPr lang="en-US" sz="1800" b="0" i="0" spc="0" baseline="0">
                <a:solidFill>
                  <a:srgbClr val="404471"/>
                </a:solidFill>
                <a:latin typeface="Arial"/>
                <a:hlinkClick r:id="rId3"/>
              </a:rPr>
              <a:t>Civil claims rates calculator</a:t>
            </a:r>
            <a:endParaRPr lang="en-GB"/>
          </a:p>
        </p:txBody>
      </p:sp>
      <p:sp>
        <p:nvSpPr>
          <p:cNvPr id="5" name="Slide Number Placeholder 4">
            <a:extLst>
              <a:ext uri="{FF2B5EF4-FFF2-40B4-BE49-F238E27FC236}">
                <a16:creationId xmlns:a16="http://schemas.microsoft.com/office/drawing/2014/main" id="{8BC29FCB-3990-4255-AB7C-D1C484222E5D}"/>
              </a:ext>
            </a:extLst>
          </p:cNvPr>
          <p:cNvSpPr>
            <a:spLocks noGrp="1"/>
          </p:cNvSpPr>
          <p:nvPr>
            <p:ph type="sldNum" sz="quarter" idx="12"/>
          </p:nvPr>
        </p:nvSpPr>
        <p:spPr>
          <a:xfrm>
            <a:off x="11371200" y="6223781"/>
            <a:ext cx="360000" cy="252000"/>
          </a:xfrm>
        </p:spPr>
        <p:txBody>
          <a:bodyPr anchor="t">
            <a:normAutofit/>
          </a:bodyPr>
          <a:lstStyle/>
          <a:p>
            <a:pPr>
              <a:spcAft>
                <a:spcPts val="600"/>
              </a:spcAft>
            </a:pPr>
            <a:fld id="{9A8223AF-F2F5-41F7-A71C-81CE492BCB88}" type="slidenum">
              <a:rPr lang="en-GB" smtClean="0"/>
              <a:pPr>
                <a:spcAft>
                  <a:spcPts val="600"/>
                </a:spcAft>
              </a:pPr>
              <a:t>23</a:t>
            </a:fld>
            <a:endParaRPr lang="en-GB"/>
          </a:p>
        </p:txBody>
      </p:sp>
    </p:spTree>
    <p:extLst>
      <p:ext uri="{BB962C8B-B14F-4D97-AF65-F5344CB8AC3E}">
        <p14:creationId xmlns:p14="http://schemas.microsoft.com/office/powerpoint/2010/main" val="2732004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E662C7-575F-4AF2-879C-AFF7245B5573}"/>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nchor="b">
            <a:normAutofit/>
          </a:bodyPr>
          <a:lstStyle/>
          <a:p>
            <a:r>
              <a:rPr lang="en-GB">
                <a:ea typeface="+mn-lt"/>
                <a:cs typeface="+mn-lt"/>
              </a:rPr>
              <a:t>Working with others to achieve excellence in the delivery of legal aid</a:t>
            </a:r>
          </a:p>
        </p:txBody>
      </p:sp>
      <p:sp>
        <p:nvSpPr>
          <p:cNvPr id="9" name="Title 1">
            <a:extLst>
              <a:ext uri="{FF2B5EF4-FFF2-40B4-BE49-F238E27FC236}">
                <a16:creationId xmlns:a16="http://schemas.microsoft.com/office/drawing/2014/main" id="{675E7A58-47CB-41A8-932F-60B2FCFC2255}"/>
              </a:ext>
            </a:extLst>
          </p:cNvPr>
          <p:cNvSpPr>
            <a:spLocks noGrp="1"/>
          </p:cNvSpPr>
          <p:nvPr>
            <p:ph type="title"/>
          </p:nvPr>
        </p:nvSpPr>
        <p:spPr>
          <a:xfrm>
            <a:off x="648000" y="681136"/>
            <a:ext cx="11012776" cy="345232"/>
          </a:xfrm>
        </p:spPr>
        <p:txBody>
          <a:bodyPr>
            <a:normAutofit fontScale="90000"/>
          </a:bodyPr>
          <a:lstStyle/>
          <a:p>
            <a:r>
              <a:rPr lang="en-GB">
                <a:cs typeface="Arial"/>
              </a:rPr>
              <a:t>4. Incorrectly claimed FAS hearing fees continued: </a:t>
            </a:r>
            <a:endParaRPr lang="en-GB"/>
          </a:p>
        </p:txBody>
      </p:sp>
      <p:sp>
        <p:nvSpPr>
          <p:cNvPr id="3" name="TextBox 2">
            <a:extLst>
              <a:ext uri="{FF2B5EF4-FFF2-40B4-BE49-F238E27FC236}">
                <a16:creationId xmlns:a16="http://schemas.microsoft.com/office/drawing/2014/main" id="{63EC1320-71C0-2BA3-1E2E-FA1A3546DDBD}"/>
              </a:ext>
            </a:extLst>
          </p:cNvPr>
          <p:cNvSpPr txBox="1"/>
          <p:nvPr/>
        </p:nvSpPr>
        <p:spPr>
          <a:xfrm>
            <a:off x="648000" y="1104495"/>
            <a:ext cx="10928304" cy="3185487"/>
          </a:xfrm>
          <a:prstGeom prst="rect">
            <a:avLst/>
          </a:prstGeom>
          <a:noFill/>
        </p:spPr>
        <p:txBody>
          <a:bodyPr wrap="square" lIns="91440" tIns="45720" rIns="91440" bIns="45720" anchor="t">
            <a:spAutoFit/>
          </a:bodyPr>
          <a:lstStyle/>
          <a:p>
            <a:pPr marL="0"/>
            <a:r>
              <a:rPr lang="en-US" b="1" i="0" spc="0" baseline="0">
                <a:solidFill>
                  <a:srgbClr val="000000"/>
                </a:solidFill>
              </a:rPr>
              <a:t>How your data will show this: FAS: Incorrect hearing unit / fee claimed:</a:t>
            </a:r>
          </a:p>
          <a:p>
            <a:pPr marL="0">
              <a:lnSpc>
                <a:spcPts val="3887"/>
              </a:lnSpc>
              <a:tabLst>
                <a:tab pos="286816" algn="l"/>
              </a:tabLst>
            </a:pPr>
            <a:r>
              <a:rPr lang="en-US" b="0" i="0" spc="0" baseline="0">
                <a:solidFill>
                  <a:srgbClr val="000000"/>
                </a:solidFill>
              </a:rPr>
              <a:t>•	Other common issues include cases where the final hearing fee has been claimed in error:</a:t>
            </a:r>
          </a:p>
          <a:p>
            <a:pPr marL="457504">
              <a:lnSpc>
                <a:spcPts val="2376"/>
              </a:lnSpc>
              <a:tabLst>
                <a:tab pos="743990" algn="l"/>
              </a:tabLst>
            </a:pPr>
            <a:r>
              <a:rPr lang="en-US" b="0" i="0" spc="0" baseline="0">
                <a:solidFill>
                  <a:srgbClr val="000000"/>
                </a:solidFill>
              </a:rPr>
              <a:t>•	The final hearing fee may be claimed where the court has listed the hearing for determination of </a:t>
            </a:r>
          </a:p>
          <a:p>
            <a:pPr marL="743991">
              <a:lnSpc>
                <a:spcPts val="1944"/>
              </a:lnSpc>
            </a:pPr>
            <a:r>
              <a:rPr lang="en-US" b="0" i="0" spc="0" baseline="0">
                <a:solidFill>
                  <a:srgbClr val="000000"/>
                </a:solidFill>
              </a:rPr>
              <a:t>either the whole case, or all issues relating to an aspect of the case (domestic abuse, children or </a:t>
            </a:r>
          </a:p>
          <a:p>
            <a:pPr marL="743991">
              <a:lnSpc>
                <a:spcPts val="1946"/>
              </a:lnSpc>
            </a:pPr>
            <a:r>
              <a:rPr lang="en-US" b="0" i="0" spc="0" baseline="0">
                <a:solidFill>
                  <a:srgbClr val="000000"/>
                </a:solidFill>
              </a:rPr>
              <a:t>finance)</a:t>
            </a:r>
          </a:p>
          <a:p>
            <a:pPr marL="457504">
              <a:lnSpc>
                <a:spcPts val="3888"/>
              </a:lnSpc>
              <a:tabLst>
                <a:tab pos="743990" algn="l"/>
              </a:tabLst>
            </a:pPr>
            <a:r>
              <a:rPr lang="en-US" b="0" i="0" spc="0" baseline="0">
                <a:solidFill>
                  <a:srgbClr val="000000"/>
                </a:solidFill>
              </a:rPr>
              <a:t>•	Generally, there will only be one final hearing per aspect</a:t>
            </a:r>
          </a:p>
          <a:p>
            <a:pPr marL="457504">
              <a:lnSpc>
                <a:spcPts val="3888"/>
              </a:lnSpc>
              <a:tabLst>
                <a:tab pos="743990" algn="l"/>
              </a:tabLst>
            </a:pPr>
            <a:r>
              <a:rPr lang="en-US" b="0" i="0" spc="0" baseline="0">
                <a:solidFill>
                  <a:srgbClr val="000000"/>
                </a:solidFill>
              </a:rPr>
              <a:t>•	</a:t>
            </a:r>
            <a:r>
              <a:rPr lang="en-US" b="1" i="0" spc="0" baseline="0">
                <a:solidFill>
                  <a:srgbClr val="000000"/>
                </a:solidFill>
              </a:rPr>
              <a:t>Please note: </a:t>
            </a:r>
            <a:r>
              <a:rPr lang="en-US" i="0" spc="0" baseline="0">
                <a:solidFill>
                  <a:srgbClr val="000000"/>
                </a:solidFill>
              </a:rPr>
              <a:t>A</a:t>
            </a:r>
            <a:r>
              <a:rPr lang="en-US" b="0" i="0" spc="0" baseline="0">
                <a:solidFill>
                  <a:srgbClr val="000000"/>
                </a:solidFill>
              </a:rPr>
              <a:t> hearing listed with a view to the issues being dealt with under a consent order, or </a:t>
            </a:r>
          </a:p>
          <a:p>
            <a:pPr marL="743991">
              <a:lnSpc>
                <a:spcPts val="1945"/>
              </a:lnSpc>
            </a:pPr>
            <a:r>
              <a:rPr lang="en-US" b="0" i="0" spc="0" baseline="0">
                <a:solidFill>
                  <a:srgbClr val="000000"/>
                </a:solidFill>
              </a:rPr>
              <a:t>which is otherwise not expected to be effective or contested, is not a final hearing.</a:t>
            </a:r>
          </a:p>
          <a:p>
            <a:endParaRPr lang="en-GB">
              <a:cs typeface="Arial" panose="020B0604020202020204" pitchFamily="34" charset="0"/>
            </a:endParaRPr>
          </a:p>
        </p:txBody>
      </p:sp>
      <p:sp>
        <p:nvSpPr>
          <p:cNvPr id="2" name="Freeform 192">
            <a:extLst>
              <a:ext uri="{FF2B5EF4-FFF2-40B4-BE49-F238E27FC236}">
                <a16:creationId xmlns:a16="http://schemas.microsoft.com/office/drawing/2014/main" id="{56891A45-F19A-661B-1EA2-2B430C0CF301}"/>
              </a:ext>
              <a:ext uri="{C183D7F6-B498-43B3-948B-1728B52AA6E4}">
                <adec:decorative xmlns:adec="http://schemas.microsoft.com/office/drawing/2017/decorative" val="1"/>
              </a:ext>
            </a:extLst>
          </p:cNvPr>
          <p:cNvSpPr/>
          <p:nvPr/>
        </p:nvSpPr>
        <p:spPr>
          <a:xfrm>
            <a:off x="648000" y="4289983"/>
            <a:ext cx="10243520" cy="1216738"/>
          </a:xfrm>
          <a:custGeom>
            <a:avLst/>
            <a:gdLst/>
            <a:ahLst/>
            <a:cxnLst/>
            <a:rect l="0" t="0" r="0" b="0"/>
            <a:pathLst>
              <a:path w="10058400" h="1200912">
                <a:moveTo>
                  <a:pt x="0" y="1200912"/>
                </a:moveTo>
                <a:lnTo>
                  <a:pt x="10058400" y="1200912"/>
                </a:lnTo>
                <a:lnTo>
                  <a:pt x="10058400" y="0"/>
                </a:lnTo>
                <a:lnTo>
                  <a:pt x="0" y="0"/>
                </a:lnTo>
                <a:lnTo>
                  <a:pt x="0" y="1200912"/>
                </a:lnTo>
                <a:close/>
              </a:path>
            </a:pathLst>
          </a:custGeom>
          <a:solidFill>
            <a:srgbClr val="DDDEEA">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196">
            <a:extLst>
              <a:ext uri="{FF2B5EF4-FFF2-40B4-BE49-F238E27FC236}">
                <a16:creationId xmlns:a16="http://schemas.microsoft.com/office/drawing/2014/main" id="{B9176043-2CC6-5AC1-77FC-4E94F37944D4}"/>
              </a:ext>
            </a:extLst>
          </p:cNvPr>
          <p:cNvSpPr/>
          <p:nvPr/>
        </p:nvSpPr>
        <p:spPr>
          <a:xfrm>
            <a:off x="810427" y="4486701"/>
            <a:ext cx="9774186" cy="823302"/>
          </a:xfrm>
          <a:prstGeom prst="rect">
            <a:avLst/>
          </a:prstGeom>
        </p:spPr>
        <p:txBody>
          <a:bodyPr wrap="square" lIns="0" tIns="0" rIns="0" bIns="0" anchor="t">
            <a:spAutoFit/>
          </a:bodyPr>
          <a:lstStyle/>
          <a:p>
            <a:pPr marL="0"/>
            <a:r>
              <a:rPr lang="en-US" sz="1800" b="1" i="0" spc="0" baseline="0">
                <a:solidFill>
                  <a:srgbClr val="000000"/>
                </a:solidFill>
                <a:latin typeface="Arial"/>
              </a:rPr>
              <a:t>Top Tip:</a:t>
            </a:r>
          </a:p>
          <a:p>
            <a:pPr>
              <a:lnSpc>
                <a:spcPts val="2160"/>
              </a:lnSpc>
            </a:pPr>
            <a:r>
              <a:rPr lang="en-US" sz="1800" b="0" i="0" spc="0" baseline="0">
                <a:solidFill>
                  <a:srgbClr val="000000"/>
                </a:solidFill>
                <a:latin typeface="Arial"/>
              </a:rPr>
              <a:t>Direction hearings </a:t>
            </a:r>
            <a:r>
              <a:rPr lang="en-US">
                <a:solidFill>
                  <a:srgbClr val="000000"/>
                </a:solidFill>
                <a:latin typeface="Arial"/>
              </a:rPr>
              <a:t>and case</a:t>
            </a:r>
            <a:r>
              <a:rPr lang="en-US" sz="1800" b="0" i="0" spc="0" baseline="0">
                <a:solidFill>
                  <a:srgbClr val="000000"/>
                </a:solidFill>
                <a:latin typeface="Arial"/>
              </a:rPr>
              <a:t> management hearings </a:t>
            </a:r>
            <a:r>
              <a:rPr lang="en-US">
                <a:solidFill>
                  <a:srgbClr val="000000"/>
                </a:solidFill>
                <a:latin typeface="Arial"/>
              </a:rPr>
              <a:t>are </a:t>
            </a:r>
            <a:r>
              <a:rPr lang="en-US" sz="1800" b="0" i="0" spc="0" baseline="0">
                <a:solidFill>
                  <a:srgbClr val="000000"/>
                </a:solidFill>
                <a:latin typeface="Arial"/>
              </a:rPr>
              <a:t>not</a:t>
            </a:r>
            <a:r>
              <a:rPr lang="en-US">
                <a:solidFill>
                  <a:srgbClr val="000000"/>
                </a:solidFill>
                <a:latin typeface="Arial"/>
              </a:rPr>
              <a:t> </a:t>
            </a:r>
            <a:r>
              <a:rPr lang="en-US" sz="1800" b="0" i="0" spc="0" baseline="0">
                <a:solidFill>
                  <a:srgbClr val="000000"/>
                </a:solidFill>
                <a:latin typeface="Arial"/>
              </a:rPr>
              <a:t>considered to be final hearings, even if they conclude the matter, and as such should be claimed</a:t>
            </a:r>
            <a:r>
              <a:rPr lang="en-US">
                <a:solidFill>
                  <a:srgbClr val="000000"/>
                </a:solidFill>
                <a:latin typeface="Arial"/>
              </a:rPr>
              <a:t> </a:t>
            </a:r>
            <a:r>
              <a:rPr lang="en-US" sz="1800" b="0" i="0" spc="0" baseline="0">
                <a:solidFill>
                  <a:srgbClr val="000000"/>
                </a:solidFill>
                <a:latin typeface="Arial"/>
              </a:rPr>
              <a:t>as interim hearings.</a:t>
            </a:r>
            <a:endParaRPr lang="en-US" sz="1800" b="0" i="0" spc="0" baseline="0">
              <a:solidFill>
                <a:srgbClr val="000000"/>
              </a:solidFill>
              <a:latin typeface="Arial"/>
              <a:cs typeface="Arial"/>
            </a:endParaRPr>
          </a:p>
        </p:txBody>
      </p:sp>
      <p:sp>
        <p:nvSpPr>
          <p:cNvPr id="5" name="Slide Number Placeholder 4">
            <a:extLst>
              <a:ext uri="{FF2B5EF4-FFF2-40B4-BE49-F238E27FC236}">
                <a16:creationId xmlns:a16="http://schemas.microsoft.com/office/drawing/2014/main" id="{8BC29FCB-3990-4255-AB7C-D1C484222E5D}"/>
              </a:ext>
            </a:extLst>
          </p:cNvPr>
          <p:cNvSpPr>
            <a:spLocks noGrp="1"/>
          </p:cNvSpPr>
          <p:nvPr>
            <p:ph type="sldNum" sz="quarter" idx="12"/>
          </p:nvPr>
        </p:nvSpPr>
        <p:spPr>
          <a:xfrm>
            <a:off x="11371200" y="6223781"/>
            <a:ext cx="360000" cy="252000"/>
          </a:xfrm>
        </p:spPr>
        <p:txBody>
          <a:bodyPr anchor="t">
            <a:normAutofit/>
          </a:bodyPr>
          <a:lstStyle/>
          <a:p>
            <a:pPr>
              <a:spcAft>
                <a:spcPts val="600"/>
              </a:spcAft>
            </a:pPr>
            <a:fld id="{9A8223AF-F2F5-41F7-A71C-81CE492BCB88}" type="slidenum">
              <a:rPr lang="en-GB" smtClean="0"/>
              <a:pPr>
                <a:spcAft>
                  <a:spcPts val="600"/>
                </a:spcAft>
              </a:pPr>
              <a:t>24</a:t>
            </a:fld>
            <a:endParaRPr lang="en-GB"/>
          </a:p>
        </p:txBody>
      </p:sp>
    </p:spTree>
    <p:extLst>
      <p:ext uri="{BB962C8B-B14F-4D97-AF65-F5344CB8AC3E}">
        <p14:creationId xmlns:p14="http://schemas.microsoft.com/office/powerpoint/2010/main" val="346871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E662C7-575F-4AF2-879C-AFF7245B5573}"/>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nchor="b">
            <a:normAutofit/>
          </a:bodyPr>
          <a:lstStyle/>
          <a:p>
            <a:r>
              <a:rPr lang="en-GB">
                <a:ea typeface="+mn-lt"/>
                <a:cs typeface="+mn-lt"/>
              </a:rPr>
              <a:t>Working with others to achieve excellence in the delivery of legal aid</a:t>
            </a:r>
          </a:p>
        </p:txBody>
      </p:sp>
      <p:sp>
        <p:nvSpPr>
          <p:cNvPr id="9" name="Title 1">
            <a:extLst>
              <a:ext uri="{FF2B5EF4-FFF2-40B4-BE49-F238E27FC236}">
                <a16:creationId xmlns:a16="http://schemas.microsoft.com/office/drawing/2014/main" id="{675E7A58-47CB-41A8-932F-60B2FCFC2255}"/>
              </a:ext>
            </a:extLst>
          </p:cNvPr>
          <p:cNvSpPr>
            <a:spLocks noGrp="1"/>
          </p:cNvSpPr>
          <p:nvPr>
            <p:ph type="title"/>
          </p:nvPr>
        </p:nvSpPr>
        <p:spPr>
          <a:xfrm>
            <a:off x="648000" y="681136"/>
            <a:ext cx="11012776" cy="345232"/>
          </a:xfrm>
        </p:spPr>
        <p:txBody>
          <a:bodyPr>
            <a:normAutofit fontScale="90000"/>
          </a:bodyPr>
          <a:lstStyle/>
          <a:p>
            <a:r>
              <a:rPr lang="en-GB">
                <a:cs typeface="Arial"/>
              </a:rPr>
              <a:t>4. Incorrectly claimed FAS hearing fees continued:  </a:t>
            </a:r>
            <a:endParaRPr lang="en-GB"/>
          </a:p>
        </p:txBody>
      </p:sp>
      <p:sp>
        <p:nvSpPr>
          <p:cNvPr id="3" name="TextBox 2">
            <a:extLst>
              <a:ext uri="{FF2B5EF4-FFF2-40B4-BE49-F238E27FC236}">
                <a16:creationId xmlns:a16="http://schemas.microsoft.com/office/drawing/2014/main" id="{63EC1320-71C0-2BA3-1E2E-FA1A3546DDBD}"/>
              </a:ext>
            </a:extLst>
          </p:cNvPr>
          <p:cNvSpPr txBox="1"/>
          <p:nvPr/>
        </p:nvSpPr>
        <p:spPr>
          <a:xfrm>
            <a:off x="648000" y="1277931"/>
            <a:ext cx="10928304" cy="5032147"/>
          </a:xfrm>
          <a:prstGeom prst="rect">
            <a:avLst/>
          </a:prstGeom>
          <a:noFill/>
        </p:spPr>
        <p:txBody>
          <a:bodyPr wrap="square" lIns="91440" tIns="45720" rIns="91440" bIns="45720" anchor="t">
            <a:spAutoFit/>
          </a:bodyPr>
          <a:lstStyle/>
          <a:p>
            <a:pPr marL="0">
              <a:spcAft>
                <a:spcPts val="600"/>
              </a:spcAft>
              <a:tabLst>
                <a:tab pos="286816" algn="l"/>
              </a:tabLst>
            </a:pPr>
            <a:r>
              <a:rPr lang="en-US" sz="1800" b="0" i="0" spc="0" baseline="0">
                <a:solidFill>
                  <a:srgbClr val="000000"/>
                </a:solidFill>
              </a:rPr>
              <a:t>The final hearing fee will apply to the following:</a:t>
            </a:r>
          </a:p>
          <a:p>
            <a:pPr marL="457200">
              <a:spcAft>
                <a:spcPts val="600"/>
              </a:spcAft>
              <a:tabLst>
                <a:tab pos="743990" algn="l"/>
              </a:tabLst>
            </a:pPr>
            <a:r>
              <a:rPr lang="en-US" sz="1800" b="0" i="0" spc="0" baseline="0">
                <a:solidFill>
                  <a:srgbClr val="000000"/>
                </a:solidFill>
              </a:rPr>
              <a:t>•	Issues resolution hearing held under the public law outline that concludes the </a:t>
            </a:r>
            <a:r>
              <a:rPr lang="en-US">
                <a:solidFill>
                  <a:srgbClr val="000000"/>
                </a:solidFill>
              </a:rPr>
              <a:t>case</a:t>
            </a:r>
            <a:endParaRPr lang="en-US">
              <a:solidFill>
                <a:srgbClr val="000000"/>
              </a:solidFill>
              <a:cs typeface="Arial"/>
            </a:endParaRPr>
          </a:p>
          <a:p>
            <a:pPr marL="742950" indent="-285750">
              <a:buFont typeface="Arial" panose="020B0604020202020204" pitchFamily="34" charset="0"/>
              <a:buChar char="•"/>
              <a:tabLst>
                <a:tab pos="743990" algn="l"/>
              </a:tabLst>
            </a:pPr>
            <a:r>
              <a:rPr lang="en-US">
                <a:solidFill>
                  <a:srgbClr val="000000"/>
                </a:solidFill>
                <a:cs typeface="Arial"/>
              </a:rPr>
              <a:t>Finding of fact hearings as these are generally expected to form part of a split final hearing for remuneration </a:t>
            </a:r>
            <a:r>
              <a:rPr lang="en-US">
                <a:solidFill>
                  <a:srgbClr val="000000"/>
                </a:solidFill>
                <a:ea typeface="+mn-lt"/>
                <a:cs typeface="+mn-lt"/>
              </a:rPr>
              <a:t>purposes. Please note, a final hearing fee should still be claimed for a finding of fact in private law in the event of it not being split with the final hearing</a:t>
            </a:r>
            <a:endParaRPr lang="en-US">
              <a:solidFill>
                <a:srgbClr val="000000"/>
              </a:solidFill>
              <a:cs typeface="Arial"/>
            </a:endParaRPr>
          </a:p>
          <a:p>
            <a:pPr marL="743585">
              <a:tabLst>
                <a:tab pos="743990" algn="l"/>
              </a:tabLst>
            </a:pPr>
            <a:endParaRPr lang="en-US">
              <a:solidFill>
                <a:srgbClr val="000000"/>
              </a:solidFill>
              <a:cs typeface="Arial"/>
            </a:endParaRPr>
          </a:p>
          <a:p>
            <a:pPr marL="1029335" indent="-285750">
              <a:buFont typeface="Arial"/>
              <a:buChar char="•"/>
              <a:tabLst>
                <a:tab pos="743990" algn="l"/>
              </a:tabLst>
            </a:pPr>
            <a:r>
              <a:rPr lang="en-US">
                <a:solidFill>
                  <a:srgbClr val="000000"/>
                </a:solidFill>
                <a:cs typeface="Arial"/>
              </a:rPr>
              <a:t>Where a dispute resolution appointment is claimed as a final hearing it must meet the usual FAS criteria for a final hearing </a:t>
            </a:r>
            <a:r>
              <a:rPr lang="en-US">
                <a:solidFill>
                  <a:srgbClr val="000000"/>
                </a:solidFill>
                <a:ea typeface="+mn-lt"/>
                <a:cs typeface="+mn-lt"/>
              </a:rPr>
              <a:t>(as defined in 7.127 of the </a:t>
            </a:r>
            <a:r>
              <a:rPr lang="en-US">
                <a:solidFill>
                  <a:srgbClr val="000000"/>
                </a:solidFill>
                <a:ea typeface="+mn-lt"/>
                <a:cs typeface="+mn-lt"/>
                <a:hlinkClick r:id="rId3"/>
              </a:rPr>
              <a:t>2018 Standard Civil Contract</a:t>
            </a:r>
            <a:r>
              <a:rPr lang="en-US">
                <a:solidFill>
                  <a:srgbClr val="000000"/>
                </a:solidFill>
                <a:ea typeface="+mn-lt"/>
                <a:cs typeface="+mn-lt"/>
              </a:rPr>
              <a:t>). </a:t>
            </a:r>
          </a:p>
          <a:p>
            <a:pPr marL="1029335" indent="-285750">
              <a:buFont typeface="Arial"/>
              <a:buChar char="•"/>
              <a:tabLst>
                <a:tab pos="743990" algn="l"/>
              </a:tabLst>
            </a:pPr>
            <a:r>
              <a:rPr lang="en-US">
                <a:solidFill>
                  <a:srgbClr val="000000"/>
                </a:solidFill>
                <a:ea typeface="+mn-lt"/>
                <a:cs typeface="+mn-lt"/>
              </a:rPr>
              <a:t>It must have been listed with the intention that a final determination would be made and be expected to be both contested and effective.</a:t>
            </a:r>
          </a:p>
          <a:p>
            <a:pPr marL="743585">
              <a:tabLst>
                <a:tab pos="743990" algn="l"/>
              </a:tabLst>
            </a:pPr>
            <a:endParaRPr lang="en-US">
              <a:solidFill>
                <a:srgbClr val="000000"/>
              </a:solidFill>
              <a:cs typeface="Arial"/>
            </a:endParaRPr>
          </a:p>
          <a:p>
            <a:pPr marL="743585">
              <a:spcAft>
                <a:spcPts val="600"/>
              </a:spcAft>
              <a:buFont typeface="Arial"/>
              <a:tabLst>
                <a:tab pos="743990" algn="l"/>
              </a:tabLst>
            </a:pPr>
            <a:r>
              <a:rPr lang="en-US" sz="1800" b="0" i="0" spc="0" baseline="0">
                <a:solidFill>
                  <a:srgbClr val="000000"/>
                </a:solidFill>
              </a:rPr>
              <a:t>•	Return hearing in domestic abuse proceedings:</a:t>
            </a:r>
            <a:endParaRPr lang="en-US" sz="1800" b="0" i="0" spc="0" baseline="0">
              <a:solidFill>
                <a:srgbClr val="000000"/>
              </a:solidFill>
              <a:cs typeface="Arial"/>
            </a:endParaRPr>
          </a:p>
          <a:p>
            <a:pPr marL="914400">
              <a:tabLst>
                <a:tab pos="1201191" algn="l"/>
              </a:tabLst>
            </a:pPr>
            <a:r>
              <a:rPr lang="en-US" b="0" i="0" spc="0" baseline="0">
                <a:solidFill>
                  <a:srgbClr val="000000"/>
                </a:solidFill>
              </a:rPr>
              <a:t>•	Including cases where the respondent is expected to attend but fails to appear, but</a:t>
            </a:r>
            <a:r>
              <a:rPr lang="en-US">
                <a:solidFill>
                  <a:srgbClr val="000000"/>
                </a:solidFill>
              </a:rPr>
              <a:t> </a:t>
            </a:r>
            <a:endParaRPr lang="en-US" b="0" i="0" spc="0" baseline="0">
              <a:solidFill>
                <a:srgbClr val="000000"/>
              </a:solidFill>
              <a:cs typeface="Arial"/>
            </a:endParaRPr>
          </a:p>
          <a:p>
            <a:pPr marL="1200785"/>
            <a:r>
              <a:rPr lang="en-US" sz="1800" b="0" i="0" spc="0" baseline="0">
                <a:solidFill>
                  <a:srgbClr val="000000"/>
                </a:solidFill>
              </a:rPr>
              <a:t>excluding matters where the client withdraws their application, or the respondent</a:t>
            </a:r>
            <a:r>
              <a:rPr lang="en-US">
                <a:solidFill>
                  <a:srgbClr val="000000"/>
                </a:solidFill>
              </a:rPr>
              <a:t> </a:t>
            </a:r>
            <a:endParaRPr lang="en-US" sz="1800" b="0" i="0" spc="0" baseline="0">
              <a:solidFill>
                <a:srgbClr val="000000"/>
              </a:solidFill>
              <a:cs typeface="Arial"/>
            </a:endParaRPr>
          </a:p>
          <a:p>
            <a:pPr marL="1200785"/>
            <a:r>
              <a:rPr lang="en-US" sz="1800" b="0" i="0" spc="0" baseline="0">
                <a:solidFill>
                  <a:srgbClr val="000000"/>
                </a:solidFill>
              </a:rPr>
              <a:t>confirms in advance that they will not be contesting the application</a:t>
            </a:r>
            <a:endParaRPr lang="en-US" sz="1800" b="0" i="0" spc="0" baseline="0">
              <a:solidFill>
                <a:srgbClr val="000000"/>
              </a:solidFill>
              <a:cs typeface="Arial"/>
            </a:endParaRPr>
          </a:p>
          <a:p>
            <a:pPr marL="1200785"/>
            <a:endParaRPr lang="en-US">
              <a:cs typeface="Arial" panose="020B0604020202020204" pitchFamily="34" charset="0"/>
            </a:endParaRPr>
          </a:p>
          <a:p>
            <a:endParaRPr lang="en-GB">
              <a:cs typeface="Arial" panose="020B0604020202020204" pitchFamily="34" charset="0"/>
            </a:endParaRPr>
          </a:p>
        </p:txBody>
      </p:sp>
      <p:sp>
        <p:nvSpPr>
          <p:cNvPr id="5" name="Slide Number Placeholder 4">
            <a:extLst>
              <a:ext uri="{FF2B5EF4-FFF2-40B4-BE49-F238E27FC236}">
                <a16:creationId xmlns:a16="http://schemas.microsoft.com/office/drawing/2014/main" id="{8BC29FCB-3990-4255-AB7C-D1C484222E5D}"/>
              </a:ext>
            </a:extLst>
          </p:cNvPr>
          <p:cNvSpPr>
            <a:spLocks noGrp="1"/>
          </p:cNvSpPr>
          <p:nvPr>
            <p:ph type="sldNum" sz="quarter" idx="12"/>
          </p:nvPr>
        </p:nvSpPr>
        <p:spPr>
          <a:xfrm>
            <a:off x="11371200" y="6223781"/>
            <a:ext cx="360000" cy="252000"/>
          </a:xfrm>
        </p:spPr>
        <p:txBody>
          <a:bodyPr anchor="t">
            <a:normAutofit/>
          </a:bodyPr>
          <a:lstStyle/>
          <a:p>
            <a:pPr>
              <a:spcAft>
                <a:spcPts val="600"/>
              </a:spcAft>
            </a:pPr>
            <a:fld id="{9A8223AF-F2F5-41F7-A71C-81CE492BCB88}" type="slidenum">
              <a:rPr lang="en-GB" smtClean="0"/>
              <a:pPr>
                <a:spcAft>
                  <a:spcPts val="600"/>
                </a:spcAft>
              </a:pPr>
              <a:t>25</a:t>
            </a:fld>
            <a:endParaRPr lang="en-GB"/>
          </a:p>
        </p:txBody>
      </p:sp>
    </p:spTree>
    <p:extLst>
      <p:ext uri="{BB962C8B-B14F-4D97-AF65-F5344CB8AC3E}">
        <p14:creationId xmlns:p14="http://schemas.microsoft.com/office/powerpoint/2010/main" val="2292726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GB"/>
              <a:t>Number 3: Disbursement voucher not uploaded</a:t>
            </a:r>
          </a:p>
        </p:txBody>
      </p:sp>
    </p:spTree>
    <p:extLst>
      <p:ext uri="{BB962C8B-B14F-4D97-AF65-F5344CB8AC3E}">
        <p14:creationId xmlns:p14="http://schemas.microsoft.com/office/powerpoint/2010/main" val="3879318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E662C7-575F-4AF2-879C-AFF7245B5573}"/>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nchor="b">
            <a:normAutofit/>
          </a:bodyPr>
          <a:lstStyle/>
          <a:p>
            <a:r>
              <a:rPr lang="en-GB">
                <a:ea typeface="+mn-lt"/>
                <a:cs typeface="+mn-lt"/>
              </a:rPr>
              <a:t>Working with others to achieve excellence in the delivery of legal aid</a:t>
            </a:r>
          </a:p>
        </p:txBody>
      </p:sp>
      <p:sp>
        <p:nvSpPr>
          <p:cNvPr id="9" name="Title 1">
            <a:extLst>
              <a:ext uri="{FF2B5EF4-FFF2-40B4-BE49-F238E27FC236}">
                <a16:creationId xmlns:a16="http://schemas.microsoft.com/office/drawing/2014/main" id="{675E7A58-47CB-41A8-932F-60B2FCFC2255}"/>
              </a:ext>
            </a:extLst>
          </p:cNvPr>
          <p:cNvSpPr>
            <a:spLocks noGrp="1"/>
          </p:cNvSpPr>
          <p:nvPr>
            <p:ph type="title"/>
          </p:nvPr>
        </p:nvSpPr>
        <p:spPr>
          <a:xfrm>
            <a:off x="648000" y="681136"/>
            <a:ext cx="11012776" cy="345232"/>
          </a:xfrm>
        </p:spPr>
        <p:txBody>
          <a:bodyPr>
            <a:normAutofit/>
          </a:bodyPr>
          <a:lstStyle/>
          <a:p>
            <a:r>
              <a:rPr lang="en-GB">
                <a:cs typeface="Arial"/>
              </a:rPr>
              <a:t>3. Missing disbursement vouchers:</a:t>
            </a:r>
          </a:p>
        </p:txBody>
      </p:sp>
      <p:sp>
        <p:nvSpPr>
          <p:cNvPr id="3" name="TextBox 2">
            <a:extLst>
              <a:ext uri="{FF2B5EF4-FFF2-40B4-BE49-F238E27FC236}">
                <a16:creationId xmlns:a16="http://schemas.microsoft.com/office/drawing/2014/main" id="{63EC1320-71C0-2BA3-1E2E-FA1A3546DDBD}"/>
              </a:ext>
            </a:extLst>
          </p:cNvPr>
          <p:cNvSpPr txBox="1"/>
          <p:nvPr/>
        </p:nvSpPr>
        <p:spPr>
          <a:xfrm>
            <a:off x="672018" y="1106113"/>
            <a:ext cx="10141212" cy="1592103"/>
          </a:xfrm>
          <a:prstGeom prst="rect">
            <a:avLst/>
          </a:prstGeom>
          <a:noFill/>
        </p:spPr>
        <p:txBody>
          <a:bodyPr wrap="square" lIns="91440" tIns="45720" rIns="91440" bIns="45720" anchor="t">
            <a:spAutoFit/>
          </a:bodyPr>
          <a:lstStyle/>
          <a:p>
            <a:pPr marL="22860"/>
            <a:r>
              <a:rPr lang="en-US" sz="1800" b="1" i="0" spc="0" baseline="0">
                <a:solidFill>
                  <a:srgbClr val="000000"/>
                </a:solidFill>
              </a:rPr>
              <a:t>How your data will show this: Disbursement voucher not uploaded</a:t>
            </a:r>
          </a:p>
          <a:p>
            <a:pPr marL="22860">
              <a:lnSpc>
                <a:spcPts val="2375"/>
              </a:lnSpc>
              <a:tabLst>
                <a:tab pos="309676" algn="l"/>
              </a:tabLst>
            </a:pPr>
            <a:r>
              <a:rPr lang="en-US" sz="1800" b="0" i="0" spc="0" baseline="0">
                <a:solidFill>
                  <a:srgbClr val="000000"/>
                </a:solidFill>
              </a:rPr>
              <a:t>•	Disbursement vouchers are required for all disbursements of £20 and above (inclusive of VAT)</a:t>
            </a:r>
          </a:p>
          <a:p>
            <a:pPr marL="22860">
              <a:lnSpc>
                <a:spcPts val="1944"/>
              </a:lnSpc>
              <a:tabLst>
                <a:tab pos="309676" algn="l"/>
              </a:tabLst>
            </a:pPr>
            <a:r>
              <a:rPr lang="en-US" sz="1800" b="0" i="0" spc="0" baseline="0">
                <a:solidFill>
                  <a:srgbClr val="000000"/>
                </a:solidFill>
              </a:rPr>
              <a:t>•	Your bill will be returned where disbursement vouchers are not provided</a:t>
            </a:r>
          </a:p>
          <a:p>
            <a:pPr marL="22860">
              <a:lnSpc>
                <a:spcPts val="1944"/>
              </a:lnSpc>
              <a:tabLst>
                <a:tab pos="309676" algn="l"/>
              </a:tabLst>
            </a:pPr>
            <a:r>
              <a:rPr lang="en-US" sz="1800" b="0" i="0" spc="0" baseline="0">
                <a:solidFill>
                  <a:srgbClr val="000000"/>
                </a:solidFill>
              </a:rPr>
              <a:t>•	This requirement also applies to high-cost case bills</a:t>
            </a:r>
          </a:p>
          <a:p>
            <a:pPr marL="22860">
              <a:lnSpc>
                <a:spcPts val="3891"/>
              </a:lnSpc>
              <a:tabLst>
                <a:tab pos="309676" algn="l"/>
              </a:tabLst>
            </a:pPr>
            <a:r>
              <a:rPr lang="en-US" sz="1800" b="0" i="0" spc="0" baseline="0">
                <a:solidFill>
                  <a:srgbClr val="000000"/>
                </a:solidFill>
              </a:rPr>
              <a:t>•	Below is the standard evidence expected:</a:t>
            </a:r>
            <a:endParaRPr lang="en-GB">
              <a:cs typeface="Arial" panose="020B0604020202020204" pitchFamily="34" charset="0"/>
            </a:endParaRPr>
          </a:p>
        </p:txBody>
      </p:sp>
      <p:sp>
        <p:nvSpPr>
          <p:cNvPr id="2" name="Freeform 206">
            <a:extLst>
              <a:ext uri="{FF2B5EF4-FFF2-40B4-BE49-F238E27FC236}">
                <a16:creationId xmlns:a16="http://schemas.microsoft.com/office/drawing/2014/main" id="{59F43471-DDF1-5BE0-4C39-80DD40ABC103}"/>
              </a:ext>
              <a:ext uri="{C183D7F6-B498-43B3-948B-1728B52AA6E4}">
                <adec:decorative xmlns:adec="http://schemas.microsoft.com/office/drawing/2017/decorative" val="1"/>
              </a:ext>
            </a:extLst>
          </p:cNvPr>
          <p:cNvSpPr/>
          <p:nvPr/>
        </p:nvSpPr>
        <p:spPr>
          <a:xfrm>
            <a:off x="648000" y="5398966"/>
            <a:ext cx="10015728" cy="824815"/>
          </a:xfrm>
          <a:custGeom>
            <a:avLst/>
            <a:gdLst/>
            <a:ahLst/>
            <a:cxnLst/>
            <a:rect l="0" t="0" r="0" b="0"/>
            <a:pathLst>
              <a:path w="10015728" h="922020">
                <a:moveTo>
                  <a:pt x="0" y="922020"/>
                </a:moveTo>
                <a:lnTo>
                  <a:pt x="10015728" y="922020"/>
                </a:lnTo>
                <a:lnTo>
                  <a:pt x="10015728" y="0"/>
                </a:lnTo>
                <a:lnTo>
                  <a:pt x="0" y="0"/>
                </a:lnTo>
                <a:lnTo>
                  <a:pt x="0" y="922020"/>
                </a:lnTo>
                <a:close/>
              </a:path>
            </a:pathLst>
          </a:custGeom>
          <a:solidFill>
            <a:srgbClr val="DDDEEA">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0" name="Table 10">
            <a:extLst>
              <a:ext uri="{FF2B5EF4-FFF2-40B4-BE49-F238E27FC236}">
                <a16:creationId xmlns:a16="http://schemas.microsoft.com/office/drawing/2014/main" id="{B4842FC2-1755-3F95-1312-C5BC0E7E22A5}"/>
              </a:ext>
            </a:extLst>
          </p:cNvPr>
          <p:cNvGraphicFramePr>
            <a:graphicFrameLocks noGrp="1"/>
          </p:cNvGraphicFramePr>
          <p:nvPr>
            <p:extLst>
              <p:ext uri="{D42A27DB-BD31-4B8C-83A1-F6EECF244321}">
                <p14:modId xmlns:p14="http://schemas.microsoft.com/office/powerpoint/2010/main" val="2468368976"/>
              </p:ext>
            </p:extLst>
          </p:nvPr>
        </p:nvGraphicFramePr>
        <p:xfrm>
          <a:off x="672018" y="2879145"/>
          <a:ext cx="9991710" cy="2123440"/>
        </p:xfrm>
        <a:graphic>
          <a:graphicData uri="http://schemas.openxmlformats.org/drawingml/2006/table">
            <a:tbl>
              <a:tblPr firstRow="1" bandRow="1">
                <a:tableStyleId>{72833802-FEF1-4C79-8D5D-14CF1EAF98D9}</a:tableStyleId>
              </a:tblPr>
              <a:tblGrid>
                <a:gridCol w="4995855">
                  <a:extLst>
                    <a:ext uri="{9D8B030D-6E8A-4147-A177-3AD203B41FA5}">
                      <a16:colId xmlns:a16="http://schemas.microsoft.com/office/drawing/2014/main" val="903541721"/>
                    </a:ext>
                  </a:extLst>
                </a:gridCol>
                <a:gridCol w="4995855">
                  <a:extLst>
                    <a:ext uri="{9D8B030D-6E8A-4147-A177-3AD203B41FA5}">
                      <a16:colId xmlns:a16="http://schemas.microsoft.com/office/drawing/2014/main" val="428711752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spc="0" baseline="0">
                          <a:solidFill>
                            <a:srgbClr val="FFFFFF"/>
                          </a:solidFill>
                        </a:rPr>
                        <a:t>Type of Disbursement</a:t>
                      </a:r>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spc="0" baseline="0">
                          <a:solidFill>
                            <a:srgbClr val="FFFFFF"/>
                          </a:solidFill>
                        </a:rPr>
                        <a:t>Standard Evidence Requirement</a:t>
                      </a:r>
                      <a:endParaRPr lang="en-GB"/>
                    </a:p>
                  </a:txBody>
                  <a:tcPr/>
                </a:tc>
                <a:extLst>
                  <a:ext uri="{0D108BD9-81ED-4DB2-BD59-A6C34878D82A}">
                    <a16:rowId xmlns:a16="http://schemas.microsoft.com/office/drawing/2014/main" val="3765861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spc="0" baseline="0">
                          <a:solidFill>
                            <a:srgbClr val="000000"/>
                          </a:solidFill>
                        </a:rPr>
                        <a:t>Court fees / mileage	</a:t>
                      </a:r>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spc="0" baseline="0">
                          <a:solidFill>
                            <a:srgbClr val="000000"/>
                          </a:solidFill>
                        </a:rPr>
                        <a:t>Ledger</a:t>
                      </a:r>
                      <a:endParaRPr lang="en-GB"/>
                    </a:p>
                  </a:txBody>
                  <a:tcPr/>
                </a:tc>
                <a:extLst>
                  <a:ext uri="{0D108BD9-81ED-4DB2-BD59-A6C34878D82A}">
                    <a16:rowId xmlns:a16="http://schemas.microsoft.com/office/drawing/2014/main" val="52646967"/>
                  </a:ext>
                </a:extLst>
              </a:tr>
              <a:tr h="370840">
                <a:tc>
                  <a:txBody>
                    <a:bodyPr/>
                    <a:lstStyle/>
                    <a:p>
                      <a:pPr marL="0">
                        <a:lnSpc>
                          <a:spcPts val="2294"/>
                        </a:lnSpc>
                      </a:pPr>
                      <a:r>
                        <a:rPr lang="en-US" sz="1800" b="0" spc="0" baseline="0">
                          <a:solidFill>
                            <a:srgbClr val="000000"/>
                          </a:solidFill>
                        </a:rPr>
                        <a:t>Train, Bus, Taxi Fares or Parking</a:t>
                      </a:r>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spc="0" baseline="0">
                          <a:solidFill>
                            <a:srgbClr val="000000"/>
                          </a:solidFill>
                        </a:rPr>
                        <a:t>Ticket or receipt</a:t>
                      </a:r>
                      <a:endParaRPr lang="en-GB"/>
                    </a:p>
                  </a:txBody>
                  <a:tcPr/>
                </a:tc>
                <a:extLst>
                  <a:ext uri="{0D108BD9-81ED-4DB2-BD59-A6C34878D82A}">
                    <a16:rowId xmlns:a16="http://schemas.microsoft.com/office/drawing/2014/main" val="1427195271"/>
                  </a:ext>
                </a:extLst>
              </a:tr>
              <a:tr h="627529">
                <a:tc>
                  <a:txBody>
                    <a:bodyPr/>
                    <a:lstStyle/>
                    <a:p>
                      <a:r>
                        <a:rPr lang="en-US"/>
                        <a:t>GP medical records / police disclosure</a:t>
                      </a:r>
                      <a:endParaRPr lang="en-GB"/>
                    </a:p>
                  </a:txBody>
                  <a:tcPr/>
                </a:tc>
                <a:tc>
                  <a:txBody>
                    <a:bodyPr/>
                    <a:lstStyle/>
                    <a:p>
                      <a:r>
                        <a:rPr lang="en-GB"/>
                        <a:t>Receipt, invoice or letter from medical centre / police confirming payment</a:t>
                      </a:r>
                    </a:p>
                  </a:txBody>
                  <a:tcPr/>
                </a:tc>
                <a:extLst>
                  <a:ext uri="{0D108BD9-81ED-4DB2-BD59-A6C34878D82A}">
                    <a16:rowId xmlns:a16="http://schemas.microsoft.com/office/drawing/2014/main" val="2613635786"/>
                  </a:ext>
                </a:extLst>
              </a:tr>
              <a:tr h="370840">
                <a:tc>
                  <a:txBody>
                    <a:bodyPr/>
                    <a:lstStyle/>
                    <a:p>
                      <a:r>
                        <a:rPr lang="en-US" sz="1800" b="0" spc="0" baseline="0">
                          <a:solidFill>
                            <a:srgbClr val="000000"/>
                          </a:solidFill>
                        </a:rPr>
                        <a:t>Other experts</a:t>
                      </a:r>
                      <a:endParaRPr lang="en-GB"/>
                    </a:p>
                  </a:txBody>
                  <a:tcPr/>
                </a:tc>
                <a:tc>
                  <a:txBody>
                    <a:bodyPr/>
                    <a:lstStyle/>
                    <a:p>
                      <a:r>
                        <a:rPr lang="en-US"/>
                        <a:t>Invoice</a:t>
                      </a:r>
                      <a:endParaRPr lang="en-GB" i="1"/>
                    </a:p>
                  </a:txBody>
                  <a:tcPr/>
                </a:tc>
                <a:extLst>
                  <a:ext uri="{0D108BD9-81ED-4DB2-BD59-A6C34878D82A}">
                    <a16:rowId xmlns:a16="http://schemas.microsoft.com/office/drawing/2014/main" val="3939826207"/>
                  </a:ext>
                </a:extLst>
              </a:tr>
            </a:tbl>
          </a:graphicData>
        </a:graphic>
      </p:graphicFrame>
      <p:sp>
        <p:nvSpPr>
          <p:cNvPr id="7" name="Rectangle 237">
            <a:extLst>
              <a:ext uri="{FF2B5EF4-FFF2-40B4-BE49-F238E27FC236}">
                <a16:creationId xmlns:a16="http://schemas.microsoft.com/office/drawing/2014/main" id="{7A0BA35D-0E8D-72C7-FE34-F9136011D3CD}"/>
              </a:ext>
            </a:extLst>
          </p:cNvPr>
          <p:cNvSpPr/>
          <p:nvPr/>
        </p:nvSpPr>
        <p:spPr>
          <a:xfrm>
            <a:off x="672018" y="5558905"/>
            <a:ext cx="9823262" cy="554639"/>
          </a:xfrm>
          <a:prstGeom prst="rect">
            <a:avLst/>
          </a:prstGeom>
        </p:spPr>
        <p:txBody>
          <a:bodyPr wrap="square" lIns="0" tIns="0" rIns="0" bIns="0">
            <a:spAutoFit/>
          </a:bodyPr>
          <a:lstStyle/>
          <a:p>
            <a:pPr marL="22860">
              <a:spcAft>
                <a:spcPts val="600"/>
              </a:spcAft>
            </a:pPr>
            <a:r>
              <a:rPr lang="en-US" sz="1800" b="1" i="0" spc="0" baseline="0">
                <a:solidFill>
                  <a:srgbClr val="000000"/>
                </a:solidFill>
                <a:latin typeface="Arial"/>
              </a:rPr>
              <a:t>Top Tip:</a:t>
            </a:r>
            <a:r>
              <a:rPr lang="en-US" sz="1800" b="1" i="0" spc="0" baseline="0">
                <a:solidFill>
                  <a:srgbClr val="FFFFFF"/>
                </a:solidFill>
                <a:latin typeface="Arial"/>
              </a:rPr>
              <a:t> </a:t>
            </a:r>
            <a:r>
              <a:rPr lang="en-US" sz="1802" b="0" i="0" spc="0" baseline="0">
                <a:solidFill>
                  <a:srgbClr val="000000"/>
                </a:solidFill>
                <a:latin typeface="Arial"/>
              </a:rPr>
              <a:t>Where the above evidence is not available, due to the age of the fee, a list of alternative </a:t>
            </a:r>
            <a:r>
              <a:rPr lang="en-US" sz="1800" b="0" i="0" spc="0" baseline="0">
                <a:solidFill>
                  <a:srgbClr val="000000"/>
                </a:solidFill>
                <a:latin typeface="Arial"/>
              </a:rPr>
              <a:t>evidence is available: </a:t>
            </a:r>
            <a:r>
              <a:rPr lang="en-US" sz="1800" b="0" i="0" spc="0" baseline="0">
                <a:solidFill>
                  <a:schemeClr val="accent2">
                    <a:lumMod val="75000"/>
                  </a:schemeClr>
                </a:solidFill>
                <a:latin typeface="Arial"/>
                <a:hlinkClick r:id="rId3">
                  <a:extLst>
                    <a:ext uri="{A12FA001-AC4F-418D-AE19-62706E023703}">
                      <ahyp:hlinkClr xmlns:ahyp="http://schemas.microsoft.com/office/drawing/2018/hyperlinkcolor" val="tx"/>
                    </a:ext>
                  </a:extLst>
                </a:hlinkClick>
              </a:rPr>
              <a:t>10.2 Electronic Handbook.</a:t>
            </a:r>
          </a:p>
        </p:txBody>
      </p:sp>
      <p:sp>
        <p:nvSpPr>
          <p:cNvPr id="5" name="Slide Number Placeholder 4">
            <a:extLst>
              <a:ext uri="{FF2B5EF4-FFF2-40B4-BE49-F238E27FC236}">
                <a16:creationId xmlns:a16="http://schemas.microsoft.com/office/drawing/2014/main" id="{8BC29FCB-3990-4255-AB7C-D1C484222E5D}"/>
              </a:ext>
            </a:extLst>
          </p:cNvPr>
          <p:cNvSpPr>
            <a:spLocks noGrp="1"/>
          </p:cNvSpPr>
          <p:nvPr>
            <p:ph type="sldNum" sz="quarter" idx="12"/>
          </p:nvPr>
        </p:nvSpPr>
        <p:spPr>
          <a:xfrm>
            <a:off x="11371200" y="6223781"/>
            <a:ext cx="360000" cy="252000"/>
          </a:xfrm>
        </p:spPr>
        <p:txBody>
          <a:bodyPr anchor="t">
            <a:normAutofit/>
          </a:bodyPr>
          <a:lstStyle/>
          <a:p>
            <a:pPr>
              <a:spcAft>
                <a:spcPts val="600"/>
              </a:spcAft>
            </a:pPr>
            <a:fld id="{9A8223AF-F2F5-41F7-A71C-81CE492BCB88}" type="slidenum">
              <a:rPr lang="en-GB" smtClean="0"/>
              <a:pPr>
                <a:spcAft>
                  <a:spcPts val="600"/>
                </a:spcAft>
              </a:pPr>
              <a:t>27</a:t>
            </a:fld>
            <a:endParaRPr lang="en-GB"/>
          </a:p>
        </p:txBody>
      </p:sp>
    </p:spTree>
    <p:extLst>
      <p:ext uri="{BB962C8B-B14F-4D97-AF65-F5344CB8AC3E}">
        <p14:creationId xmlns:p14="http://schemas.microsoft.com/office/powerpoint/2010/main" val="3705410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GB"/>
              <a:t>Number 2: Disbursement Voucher: Insufficient information</a:t>
            </a:r>
          </a:p>
        </p:txBody>
      </p:sp>
    </p:spTree>
    <p:extLst>
      <p:ext uri="{BB962C8B-B14F-4D97-AF65-F5344CB8AC3E}">
        <p14:creationId xmlns:p14="http://schemas.microsoft.com/office/powerpoint/2010/main" val="2135132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E662C7-575F-4AF2-879C-AFF7245B5573}"/>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nchor="b">
            <a:normAutofit/>
          </a:bodyPr>
          <a:lstStyle/>
          <a:p>
            <a:r>
              <a:rPr lang="en-GB">
                <a:ea typeface="+mn-lt"/>
                <a:cs typeface="+mn-lt"/>
              </a:rPr>
              <a:t>Working with others to achieve excellence in the delivery of legal aid</a:t>
            </a:r>
          </a:p>
        </p:txBody>
      </p:sp>
      <p:sp>
        <p:nvSpPr>
          <p:cNvPr id="9" name="Title 1">
            <a:extLst>
              <a:ext uri="{FF2B5EF4-FFF2-40B4-BE49-F238E27FC236}">
                <a16:creationId xmlns:a16="http://schemas.microsoft.com/office/drawing/2014/main" id="{675E7A58-47CB-41A8-932F-60B2FCFC2255}"/>
              </a:ext>
            </a:extLst>
          </p:cNvPr>
          <p:cNvSpPr>
            <a:spLocks noGrp="1"/>
          </p:cNvSpPr>
          <p:nvPr>
            <p:ph type="title"/>
          </p:nvPr>
        </p:nvSpPr>
        <p:spPr>
          <a:xfrm>
            <a:off x="648000" y="681136"/>
            <a:ext cx="11012776" cy="345232"/>
          </a:xfrm>
        </p:spPr>
        <p:txBody>
          <a:bodyPr>
            <a:normAutofit/>
          </a:bodyPr>
          <a:lstStyle/>
          <a:p>
            <a:r>
              <a:rPr lang="en-GB">
                <a:cs typeface="Arial"/>
              </a:rPr>
              <a:t>2. Missing information from the disbursement vouchers: </a:t>
            </a:r>
            <a:endParaRPr lang="en-GB"/>
          </a:p>
        </p:txBody>
      </p:sp>
      <p:sp>
        <p:nvSpPr>
          <p:cNvPr id="3" name="TextBox 2">
            <a:extLst>
              <a:ext uri="{FF2B5EF4-FFF2-40B4-BE49-F238E27FC236}">
                <a16:creationId xmlns:a16="http://schemas.microsoft.com/office/drawing/2014/main" id="{63EC1320-71C0-2BA3-1E2E-FA1A3546DDBD}"/>
              </a:ext>
            </a:extLst>
          </p:cNvPr>
          <p:cNvSpPr txBox="1"/>
          <p:nvPr/>
        </p:nvSpPr>
        <p:spPr>
          <a:xfrm>
            <a:off x="648000" y="1104495"/>
            <a:ext cx="10899550" cy="4247317"/>
          </a:xfrm>
          <a:prstGeom prst="rect">
            <a:avLst/>
          </a:prstGeom>
          <a:noFill/>
        </p:spPr>
        <p:txBody>
          <a:bodyPr wrap="square" lIns="91440" tIns="45720" rIns="91440" bIns="45720" anchor="t">
            <a:spAutoFit/>
          </a:bodyPr>
          <a:lstStyle/>
          <a:p>
            <a:pPr marL="0"/>
            <a:r>
              <a:rPr lang="en-US" sz="1800" b="1" i="0" spc="0" baseline="0">
                <a:solidFill>
                  <a:srgbClr val="000000"/>
                </a:solidFill>
              </a:rPr>
              <a:t>How your data will show this: Disbursement voucher detail insufficient</a:t>
            </a:r>
          </a:p>
          <a:p>
            <a:pPr marL="0">
              <a:tabLst>
                <a:tab pos="286816" algn="l"/>
              </a:tabLst>
            </a:pPr>
            <a:r>
              <a:rPr lang="en-US" sz="1800" b="0" i="0" spc="0" baseline="0">
                <a:solidFill>
                  <a:srgbClr val="000000"/>
                </a:solidFill>
                <a:cs typeface="Arial"/>
              </a:rPr>
              <a:t>•	</a:t>
            </a:r>
            <a:r>
              <a:rPr lang="en-US" sz="1800" b="0" i="0" spc="0" baseline="0">
                <a:solidFill>
                  <a:srgbClr val="000000"/>
                </a:solidFill>
              </a:rPr>
              <a:t>Invoices for experts should be produced by the expert and should contain the following details:</a:t>
            </a:r>
            <a:endParaRPr lang="en-US" sz="1800" b="0" i="0" spc="0" baseline="0">
              <a:solidFill>
                <a:srgbClr val="000000"/>
              </a:solidFill>
              <a:cs typeface="Arial"/>
            </a:endParaRPr>
          </a:p>
          <a:p>
            <a:pPr marL="457200">
              <a:tabLst>
                <a:tab pos="743990" algn="l"/>
              </a:tabLst>
            </a:pPr>
            <a:r>
              <a:rPr lang="en-US" sz="1800" b="0" i="0" spc="0" baseline="0">
                <a:solidFill>
                  <a:srgbClr val="000000"/>
                </a:solidFill>
                <a:cs typeface="Arial"/>
              </a:rPr>
              <a:t>•	The experts name</a:t>
            </a:r>
          </a:p>
          <a:p>
            <a:pPr marL="457200">
              <a:tabLst>
                <a:tab pos="743990" algn="l"/>
              </a:tabLst>
            </a:pPr>
            <a:r>
              <a:rPr lang="en-US" sz="1800" b="0" i="0" spc="0" baseline="0">
                <a:solidFill>
                  <a:srgbClr val="000000"/>
                </a:solidFill>
                <a:cs typeface="Arial"/>
              </a:rPr>
              <a:t>•	</a:t>
            </a:r>
            <a:r>
              <a:rPr lang="en-US" sz="1800" b="0" i="0" spc="0" baseline="0">
                <a:solidFill>
                  <a:srgbClr val="000000"/>
                </a:solidFill>
              </a:rPr>
              <a:t>The specialism of the expert</a:t>
            </a:r>
            <a:endParaRPr lang="en-US" sz="1800" b="0" i="0" spc="0" baseline="0">
              <a:solidFill>
                <a:srgbClr val="000000"/>
              </a:solidFill>
              <a:cs typeface="Arial"/>
            </a:endParaRPr>
          </a:p>
          <a:p>
            <a:pPr marL="457200">
              <a:tabLst>
                <a:tab pos="743990" algn="l"/>
              </a:tabLst>
            </a:pPr>
            <a:r>
              <a:rPr lang="en-US" b="0" i="0" spc="0" baseline="0">
                <a:solidFill>
                  <a:srgbClr val="000000"/>
                </a:solidFill>
                <a:cs typeface="Arial"/>
              </a:rPr>
              <a:t>•	</a:t>
            </a:r>
            <a:r>
              <a:rPr lang="en-US" b="0" i="0" spc="0" baseline="0">
                <a:solidFill>
                  <a:srgbClr val="000000"/>
                </a:solidFill>
              </a:rPr>
              <a:t>The address of the expert, why they are claiming travel and where they are</a:t>
            </a:r>
            <a:endParaRPr lang="en-US" b="0" i="0" spc="0" baseline="0">
              <a:solidFill>
                <a:srgbClr val="000000"/>
              </a:solidFill>
              <a:cs typeface="Arial"/>
            </a:endParaRPr>
          </a:p>
          <a:p>
            <a:pPr marL="743585"/>
            <a:r>
              <a:rPr lang="en-US" sz="1800" b="0" i="0" spc="0" baseline="0">
                <a:solidFill>
                  <a:srgbClr val="000000"/>
                </a:solidFill>
              </a:rPr>
              <a:t>travelling to and from</a:t>
            </a:r>
            <a:endParaRPr lang="en-US" sz="1800" b="0" i="0" spc="0" baseline="0">
              <a:solidFill>
                <a:srgbClr val="000000"/>
              </a:solidFill>
              <a:cs typeface="Arial"/>
            </a:endParaRPr>
          </a:p>
          <a:p>
            <a:pPr marL="457200">
              <a:tabLst>
                <a:tab pos="743990" algn="l"/>
              </a:tabLst>
            </a:pPr>
            <a:r>
              <a:rPr lang="en-US" sz="1800" b="0" i="0" spc="0" baseline="0">
                <a:solidFill>
                  <a:srgbClr val="000000"/>
                </a:solidFill>
                <a:cs typeface="Arial"/>
              </a:rPr>
              <a:t>•	The client’s name</a:t>
            </a:r>
          </a:p>
          <a:p>
            <a:pPr marL="457200">
              <a:tabLst>
                <a:tab pos="743990" algn="l"/>
              </a:tabLst>
            </a:pPr>
            <a:r>
              <a:rPr lang="en-US" sz="1800" b="0" i="0" spc="0" baseline="0">
                <a:solidFill>
                  <a:srgbClr val="000000"/>
                </a:solidFill>
                <a:cs typeface="Arial"/>
              </a:rPr>
              <a:t>•	</a:t>
            </a:r>
            <a:r>
              <a:rPr lang="en-US" sz="1800" b="0" i="0" spc="0" baseline="0">
                <a:solidFill>
                  <a:srgbClr val="000000"/>
                </a:solidFill>
              </a:rPr>
              <a:t>A breakdown of the work undertaken. The breakdown should contain the hourly</a:t>
            </a:r>
            <a:endParaRPr lang="en-US" sz="1800" b="0" i="0" spc="0" baseline="0">
              <a:solidFill>
                <a:srgbClr val="000000"/>
              </a:solidFill>
              <a:cs typeface="Arial"/>
            </a:endParaRPr>
          </a:p>
          <a:p>
            <a:pPr marL="743585"/>
            <a:r>
              <a:rPr lang="en-US" sz="1800" b="0" i="0" spc="0" baseline="0">
                <a:solidFill>
                  <a:srgbClr val="000000"/>
                </a:solidFill>
              </a:rPr>
              <a:t>rate or contain sufficient detail to allow the hourly rate to be easily determined</a:t>
            </a:r>
            <a:endParaRPr lang="en-US" sz="1800" b="0" i="0" spc="0" baseline="0">
              <a:solidFill>
                <a:srgbClr val="000000"/>
              </a:solidFill>
              <a:cs typeface="Arial"/>
            </a:endParaRPr>
          </a:p>
          <a:p>
            <a:pPr marL="743585">
              <a:tabLst>
                <a:tab pos="286816" algn="l"/>
              </a:tabLst>
            </a:pPr>
            <a:endParaRPr lang="en-US">
              <a:solidFill>
                <a:srgbClr val="000000"/>
              </a:solidFill>
              <a:cs typeface="Arial"/>
            </a:endParaRPr>
          </a:p>
          <a:p>
            <a:pPr>
              <a:tabLst>
                <a:tab pos="286816" algn="l"/>
              </a:tabLst>
            </a:pPr>
            <a:r>
              <a:rPr lang="en-US" b="0" i="0" spc="0" baseline="0">
                <a:solidFill>
                  <a:srgbClr val="000000"/>
                </a:solidFill>
                <a:cs typeface="Arial"/>
              </a:rPr>
              <a:t>•	If the expert’s invoice does not contain these details, you will need to request an amended invoice or</a:t>
            </a:r>
            <a:r>
              <a:rPr lang="en-US">
                <a:solidFill>
                  <a:srgbClr val="000000"/>
                </a:solidFill>
                <a:cs typeface="Arial"/>
              </a:rPr>
              <a:t> </a:t>
            </a:r>
            <a:endParaRPr lang="en-US" b="0" i="0" spc="0" baseline="0">
              <a:solidFill>
                <a:srgbClr val="000000"/>
              </a:solidFill>
              <a:cs typeface="Arial"/>
            </a:endParaRPr>
          </a:p>
          <a:p>
            <a:pPr marL="286385"/>
            <a:r>
              <a:rPr lang="en-US" sz="1800" b="0" i="0" spc="0" baseline="0">
                <a:solidFill>
                  <a:srgbClr val="000000"/>
                </a:solidFill>
              </a:rPr>
              <a:t>email confirmation of the missing </a:t>
            </a:r>
            <a:r>
              <a:rPr lang="en-US">
                <a:solidFill>
                  <a:srgbClr val="000000"/>
                </a:solidFill>
              </a:rPr>
              <a:t>information</a:t>
            </a:r>
            <a:endParaRPr lang="en-US" sz="1800" b="0" i="0" spc="0" baseline="0">
              <a:solidFill>
                <a:srgbClr val="000000"/>
              </a:solidFill>
              <a:cs typeface="Arial"/>
            </a:endParaRPr>
          </a:p>
          <a:p>
            <a:pPr marL="286385"/>
            <a:endParaRPr lang="en-US">
              <a:solidFill>
                <a:srgbClr val="000000"/>
              </a:solidFill>
              <a:cs typeface="Arial"/>
            </a:endParaRPr>
          </a:p>
          <a:p>
            <a:pPr>
              <a:tabLst>
                <a:tab pos="286816" algn="l"/>
                <a:tab pos="10293324" algn="l"/>
                <a:tab pos="10293324" algn="l"/>
              </a:tabLst>
            </a:pPr>
            <a:r>
              <a:rPr lang="en-US">
                <a:solidFill>
                  <a:srgbClr val="000000"/>
                </a:solidFill>
                <a:cs typeface="Arial"/>
              </a:rPr>
              <a:t>•    If the amount you are claiming is less than the amount on the disbursement voucher, this should be clearly referenced in the bill narrative</a:t>
            </a:r>
            <a:endParaRPr lang="en-GB">
              <a:cs typeface="Arial" panose="020B0604020202020204" pitchFamily="34" charset="0"/>
            </a:endParaRPr>
          </a:p>
        </p:txBody>
      </p:sp>
      <p:sp>
        <p:nvSpPr>
          <p:cNvPr id="2" name="Freeform 206">
            <a:extLst>
              <a:ext uri="{FF2B5EF4-FFF2-40B4-BE49-F238E27FC236}">
                <a16:creationId xmlns:a16="http://schemas.microsoft.com/office/drawing/2014/main" id="{59F43471-DDF1-5BE0-4C39-80DD40ABC103}"/>
              </a:ext>
              <a:ext uri="{C183D7F6-B498-43B3-948B-1728B52AA6E4}">
                <adec:decorative xmlns:adec="http://schemas.microsoft.com/office/drawing/2017/decorative" val="1"/>
              </a:ext>
            </a:extLst>
          </p:cNvPr>
          <p:cNvSpPr/>
          <p:nvPr/>
        </p:nvSpPr>
        <p:spPr>
          <a:xfrm>
            <a:off x="644450" y="5351812"/>
            <a:ext cx="10015728" cy="922020"/>
          </a:xfrm>
          <a:custGeom>
            <a:avLst/>
            <a:gdLst/>
            <a:ahLst/>
            <a:cxnLst/>
            <a:rect l="0" t="0" r="0" b="0"/>
            <a:pathLst>
              <a:path w="10015728" h="922020">
                <a:moveTo>
                  <a:pt x="0" y="922020"/>
                </a:moveTo>
                <a:lnTo>
                  <a:pt x="10015728" y="922020"/>
                </a:lnTo>
                <a:lnTo>
                  <a:pt x="10015728" y="0"/>
                </a:lnTo>
                <a:lnTo>
                  <a:pt x="0" y="0"/>
                </a:lnTo>
                <a:lnTo>
                  <a:pt x="0" y="922020"/>
                </a:lnTo>
                <a:close/>
              </a:path>
            </a:pathLst>
          </a:custGeom>
          <a:solidFill>
            <a:srgbClr val="DDDEEA">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237">
            <a:extLst>
              <a:ext uri="{FF2B5EF4-FFF2-40B4-BE49-F238E27FC236}">
                <a16:creationId xmlns:a16="http://schemas.microsoft.com/office/drawing/2014/main" id="{7A0BA35D-0E8D-72C7-FE34-F9136011D3CD}"/>
              </a:ext>
            </a:extLst>
          </p:cNvPr>
          <p:cNvSpPr/>
          <p:nvPr/>
        </p:nvSpPr>
        <p:spPr>
          <a:xfrm>
            <a:off x="710736" y="5393957"/>
            <a:ext cx="9883155" cy="823302"/>
          </a:xfrm>
          <a:prstGeom prst="rect">
            <a:avLst/>
          </a:prstGeom>
        </p:spPr>
        <p:txBody>
          <a:bodyPr wrap="none" lIns="0" tIns="0" rIns="0" bIns="0" anchor="t">
            <a:spAutoFit/>
          </a:bodyPr>
          <a:lstStyle/>
          <a:p>
            <a:pPr marL="0"/>
            <a:r>
              <a:rPr lang="en-US" sz="1800" b="1" i="0" spc="0" baseline="0">
                <a:solidFill>
                  <a:srgbClr val="000000"/>
                </a:solidFill>
                <a:latin typeface="Arial"/>
              </a:rPr>
              <a:t>Top Tip:</a:t>
            </a:r>
            <a:endParaRPr lang="en-US" sz="1800" b="1" i="0" spc="0" baseline="0">
              <a:solidFill>
                <a:srgbClr val="000000"/>
              </a:solidFill>
              <a:latin typeface="Arial"/>
              <a:cs typeface="Arial"/>
            </a:endParaRPr>
          </a:p>
          <a:p>
            <a:pPr>
              <a:lnSpc>
                <a:spcPts val="2162"/>
              </a:lnSpc>
            </a:pPr>
            <a:r>
              <a:rPr lang="en-US" sz="1800" b="0" i="0" spc="0" baseline="0">
                <a:solidFill>
                  <a:srgbClr val="000000"/>
                </a:solidFill>
                <a:latin typeface="Arial"/>
                <a:cs typeface="Arial"/>
              </a:rPr>
              <a:t>If the expert’s invoice does not contain details of the travel claimed, please provide the full details</a:t>
            </a:r>
          </a:p>
          <a:p>
            <a:pPr>
              <a:lnSpc>
                <a:spcPts val="2162"/>
              </a:lnSpc>
            </a:pPr>
            <a:r>
              <a:rPr lang="en-US" sz="1800" b="0" i="0" spc="0" baseline="0">
                <a:solidFill>
                  <a:srgbClr val="000000"/>
                </a:solidFill>
                <a:latin typeface="Arial"/>
                <a:cs typeface="Arial"/>
              </a:rPr>
              <a:t>in the</a:t>
            </a:r>
            <a:r>
              <a:rPr lang="en-US">
                <a:solidFill>
                  <a:srgbClr val="000000"/>
                </a:solidFill>
                <a:latin typeface="Arial"/>
                <a:cs typeface="Arial"/>
              </a:rPr>
              <a:t> </a:t>
            </a:r>
            <a:r>
              <a:rPr lang="en-US" sz="1800" b="0" i="0" spc="0" baseline="0">
                <a:solidFill>
                  <a:srgbClr val="000000"/>
                </a:solidFill>
                <a:latin typeface="Arial"/>
              </a:rPr>
              <a:t>bill narrative.</a:t>
            </a:r>
            <a:r>
              <a:rPr lang="en-US">
                <a:solidFill>
                  <a:srgbClr val="000000"/>
                </a:solidFill>
                <a:latin typeface="Arial"/>
              </a:rPr>
              <a:t> </a:t>
            </a:r>
            <a:endParaRPr lang="en-US" sz="1800" b="0" i="0" spc="0" baseline="0">
              <a:solidFill>
                <a:srgbClr val="000000"/>
              </a:solidFill>
              <a:latin typeface="Arial"/>
              <a:cs typeface="Arial"/>
            </a:endParaRPr>
          </a:p>
        </p:txBody>
      </p:sp>
      <p:sp>
        <p:nvSpPr>
          <p:cNvPr id="5" name="Slide Number Placeholder 4">
            <a:extLst>
              <a:ext uri="{FF2B5EF4-FFF2-40B4-BE49-F238E27FC236}">
                <a16:creationId xmlns:a16="http://schemas.microsoft.com/office/drawing/2014/main" id="{8BC29FCB-3990-4255-AB7C-D1C484222E5D}"/>
              </a:ext>
            </a:extLst>
          </p:cNvPr>
          <p:cNvSpPr>
            <a:spLocks noGrp="1"/>
          </p:cNvSpPr>
          <p:nvPr>
            <p:ph type="sldNum" sz="quarter" idx="12"/>
          </p:nvPr>
        </p:nvSpPr>
        <p:spPr>
          <a:xfrm>
            <a:off x="11371200" y="6223781"/>
            <a:ext cx="360000" cy="252000"/>
          </a:xfrm>
        </p:spPr>
        <p:txBody>
          <a:bodyPr anchor="t">
            <a:normAutofit/>
          </a:bodyPr>
          <a:lstStyle/>
          <a:p>
            <a:pPr>
              <a:spcAft>
                <a:spcPts val="600"/>
              </a:spcAft>
            </a:pPr>
            <a:fld id="{9A8223AF-F2F5-41F7-A71C-81CE492BCB88}" type="slidenum">
              <a:rPr lang="en-GB" smtClean="0"/>
              <a:pPr>
                <a:spcAft>
                  <a:spcPts val="600"/>
                </a:spcAft>
              </a:pPr>
              <a:t>29</a:t>
            </a:fld>
            <a:endParaRPr lang="en-GB"/>
          </a:p>
        </p:txBody>
      </p:sp>
    </p:spTree>
    <p:extLst>
      <p:ext uri="{BB962C8B-B14F-4D97-AF65-F5344CB8AC3E}">
        <p14:creationId xmlns:p14="http://schemas.microsoft.com/office/powerpoint/2010/main" val="856952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FEEA8-10A9-4C57-8FBD-DACCF56D584B}"/>
              </a:ext>
              <a:ext uri="{C183D7F6-B498-43B3-948B-1728B52AA6E4}">
                <adec:decorative xmlns:adec="http://schemas.microsoft.com/office/drawing/2017/decorative" val="0"/>
              </a:ext>
            </a:extLst>
          </p:cNvPr>
          <p:cNvSpPr>
            <a:spLocks noGrp="1"/>
          </p:cNvSpPr>
          <p:nvPr>
            <p:ph type="title"/>
          </p:nvPr>
        </p:nvSpPr>
        <p:spPr>
          <a:xfrm>
            <a:off x="589612" y="690507"/>
            <a:ext cx="11012776" cy="345232"/>
          </a:xfrm>
        </p:spPr>
        <p:txBody>
          <a:bodyPr>
            <a:normAutofit fontScale="90000"/>
          </a:bodyPr>
          <a:lstStyle/>
          <a:p>
            <a:r>
              <a:rPr lang="en-US" sz="2402" b="1" i="0" spc="0" baseline="0">
                <a:solidFill>
                  <a:srgbClr val="575C96"/>
                </a:solidFill>
                <a:latin typeface="Arial"/>
              </a:rPr>
              <a:t>Civil billing rejects:</a:t>
            </a:r>
            <a:br>
              <a:rPr lang="en-US" sz="2402" b="1" i="0" spc="0" baseline="0">
                <a:solidFill>
                  <a:srgbClr val="575C96"/>
                </a:solidFill>
                <a:latin typeface="Arial"/>
              </a:rPr>
            </a:br>
            <a:endParaRPr lang="en-US">
              <a:cs typeface="Arial"/>
            </a:endParaRPr>
          </a:p>
        </p:txBody>
      </p:sp>
      <p:sp>
        <p:nvSpPr>
          <p:cNvPr id="4" name="Content Placeholder 3">
            <a:extLst>
              <a:ext uri="{FF2B5EF4-FFF2-40B4-BE49-F238E27FC236}">
                <a16:creationId xmlns:a16="http://schemas.microsoft.com/office/drawing/2014/main" id="{8F5E4139-CF14-43F8-8722-07ADA914DCBF}"/>
              </a:ext>
            </a:extLst>
          </p:cNvPr>
          <p:cNvSpPr>
            <a:spLocks noGrp="1"/>
          </p:cNvSpPr>
          <p:nvPr>
            <p:ph sz="half" idx="2"/>
          </p:nvPr>
        </p:nvSpPr>
        <p:spPr>
          <a:xfrm>
            <a:off x="589613" y="1035739"/>
            <a:ext cx="10854036" cy="1658912"/>
          </a:xfrm>
        </p:spPr>
        <p:txBody>
          <a:bodyPr>
            <a:noAutofit/>
          </a:bodyPr>
          <a:lstStyle/>
          <a:p>
            <a:pPr marL="108204">
              <a:lnSpc>
                <a:spcPts val="3557"/>
              </a:lnSpc>
            </a:pPr>
            <a:r>
              <a:rPr lang="en-US" sz="2004" b="1" i="0" spc="0" baseline="0">
                <a:solidFill>
                  <a:srgbClr val="000000"/>
                </a:solidFill>
                <a:latin typeface="Arial"/>
              </a:rPr>
              <a:t>Purpose of the webinar:</a:t>
            </a:r>
          </a:p>
          <a:p>
            <a:pPr marL="565404">
              <a:lnSpc>
                <a:spcPts val="3804"/>
              </a:lnSpc>
              <a:tabLst>
                <a:tab pos="851865" algn="l"/>
              </a:tabLst>
            </a:pPr>
            <a:r>
              <a:rPr lang="en-US" sz="1800" b="0" i="0" spc="0" baseline="0">
                <a:solidFill>
                  <a:srgbClr val="000000"/>
                </a:solidFill>
                <a:latin typeface="ArialMT"/>
              </a:rPr>
              <a:t>•	</a:t>
            </a:r>
            <a:r>
              <a:rPr lang="en-US" sz="1800" i="0" spc="0" baseline="0">
                <a:solidFill>
                  <a:srgbClr val="000000"/>
                </a:solidFill>
                <a:latin typeface="Arial"/>
              </a:rPr>
              <a:t>The purpose of this webinar is to help you get your civil bills paid first time by giving you </a:t>
            </a:r>
          </a:p>
          <a:p>
            <a:pPr marL="851865">
              <a:lnSpc>
                <a:spcPts val="3239"/>
              </a:lnSpc>
            </a:pPr>
            <a:r>
              <a:rPr lang="en-US" sz="1800" i="0" spc="0" baseline="0">
                <a:solidFill>
                  <a:srgbClr val="000000"/>
                </a:solidFill>
                <a:latin typeface="Arial"/>
              </a:rPr>
              <a:t>helpful hints and practical tips to assist you in avoiding common billing reject reasons</a:t>
            </a:r>
            <a:endParaRPr lang="en-US" sz="1800" b="0">
              <a:solidFill>
                <a:srgbClr val="575C96"/>
              </a:solidFill>
              <a:cs typeface="Arial"/>
            </a:endParaRPr>
          </a:p>
        </p:txBody>
      </p:sp>
      <p:sp>
        <p:nvSpPr>
          <p:cNvPr id="6" name="Slide Number Placeholder 5">
            <a:extLst>
              <a:ext uri="{FF2B5EF4-FFF2-40B4-BE49-F238E27FC236}">
                <a16:creationId xmlns:a16="http://schemas.microsoft.com/office/drawing/2014/main" id="{FC2F61A2-6647-43DA-9FD9-AD4ECDC18669}"/>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A8223AF-F2F5-41F7-A71C-81CE492BCB88}" type="slidenum">
              <a:rPr kumimoji="0" lang="en-GB" sz="1600" b="1" i="0" u="none" strike="noStrike" kern="1200" cap="none" spc="0" normalizeH="0" baseline="0" noProof="0" smtClean="0">
                <a:ln>
                  <a:noFill/>
                </a:ln>
                <a:solidFill>
                  <a:srgbClr val="003057"/>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GB" sz="1600" b="1" i="0" u="none" strike="noStrike" kern="1200" cap="none" spc="0" normalizeH="0" baseline="0" noProof="0">
              <a:ln>
                <a:noFill/>
              </a:ln>
              <a:solidFill>
                <a:srgbClr val="003057"/>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43F507E7-1C38-4D94-82F0-9D3CFA2B6AF0}"/>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Arial"/>
              </a:rPr>
              <a:t>Working with others to achieve excellence in the delivery of legal aid</a:t>
            </a:r>
          </a:p>
        </p:txBody>
      </p:sp>
      <p:pic>
        <p:nvPicPr>
          <p:cNvPr id="12" name="Picture 119">
            <a:extLst>
              <a:ext uri="{FF2B5EF4-FFF2-40B4-BE49-F238E27FC236}">
                <a16:creationId xmlns:a16="http://schemas.microsoft.com/office/drawing/2014/main" id="{5C2A439E-BE69-C8B8-BF23-22B302D0CC67}"/>
              </a:ext>
              <a:ext uri="{C183D7F6-B498-43B3-948B-1728B52AA6E4}">
                <adec:decorative xmlns:adec="http://schemas.microsoft.com/office/drawing/2017/decorative" val="1"/>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55904" y="2869693"/>
            <a:ext cx="2895600" cy="3307079"/>
          </a:xfrm>
          <a:prstGeom prst="rect">
            <a:avLst/>
          </a:prstGeom>
          <a:noFill/>
        </p:spPr>
      </p:pic>
      <p:sp>
        <p:nvSpPr>
          <p:cNvPr id="13" name="Rectangle 121">
            <a:extLst>
              <a:ext uri="{FF2B5EF4-FFF2-40B4-BE49-F238E27FC236}">
                <a16:creationId xmlns:a16="http://schemas.microsoft.com/office/drawing/2014/main" id="{BE5661A0-DFBC-8689-F16C-EDD358F8B2F7}"/>
              </a:ext>
            </a:extLst>
          </p:cNvPr>
          <p:cNvSpPr/>
          <p:nvPr/>
        </p:nvSpPr>
        <p:spPr>
          <a:xfrm>
            <a:off x="4468220" y="3212819"/>
            <a:ext cx="6158712" cy="1901062"/>
          </a:xfrm>
          <a:prstGeom prst="rect">
            <a:avLst/>
          </a:prstGeom>
        </p:spPr>
        <p:txBody>
          <a:bodyPr wrap="none" lIns="0" tIns="0" rIns="0" bIns="0">
            <a:spAutoFit/>
          </a:bodyPr>
          <a:lstStyle/>
          <a:p>
            <a:pPr marL="0"/>
            <a:r>
              <a:rPr lang="en-US" sz="1800" b="0" i="0" spc="0" baseline="0">
                <a:solidFill>
                  <a:srgbClr val="000000"/>
                </a:solidFill>
                <a:latin typeface="Arial"/>
              </a:rPr>
              <a:t>By the end of the webinar, you will have an understanding of:</a:t>
            </a:r>
          </a:p>
          <a:p>
            <a:pPr marL="0">
              <a:lnSpc>
                <a:spcPts val="4319"/>
              </a:lnSpc>
              <a:tabLst>
                <a:tab pos="286511" algn="l"/>
              </a:tabLst>
            </a:pPr>
            <a:r>
              <a:rPr lang="en-US" sz="1800" b="0" i="0" spc="0" baseline="0">
                <a:solidFill>
                  <a:srgbClr val="000000"/>
                </a:solidFill>
                <a:latin typeface="ArialMT"/>
              </a:rPr>
              <a:t>•	</a:t>
            </a:r>
            <a:r>
              <a:rPr lang="en-US" sz="1800" b="0" i="0" spc="0" baseline="0">
                <a:solidFill>
                  <a:srgbClr val="000000"/>
                </a:solidFill>
                <a:latin typeface="Arial"/>
              </a:rPr>
              <a:t>What the top 10 reject reasons are</a:t>
            </a:r>
          </a:p>
          <a:p>
            <a:pPr marL="0">
              <a:lnSpc>
                <a:spcPts val="4322"/>
              </a:lnSpc>
              <a:tabLst>
                <a:tab pos="286511" algn="l"/>
              </a:tabLst>
            </a:pPr>
            <a:r>
              <a:rPr lang="en-US" sz="1800" b="0" i="0" spc="0" baseline="0">
                <a:solidFill>
                  <a:srgbClr val="000000"/>
                </a:solidFill>
                <a:latin typeface="ArialMT"/>
              </a:rPr>
              <a:t>•	</a:t>
            </a:r>
            <a:r>
              <a:rPr lang="en-US" sz="1800" b="0" i="0" spc="0" baseline="0">
                <a:solidFill>
                  <a:srgbClr val="000000"/>
                </a:solidFill>
                <a:latin typeface="Arial"/>
              </a:rPr>
              <a:t>How you can avoid rejects</a:t>
            </a:r>
          </a:p>
          <a:p>
            <a:pPr marL="0">
              <a:lnSpc>
                <a:spcPts val="4319"/>
              </a:lnSpc>
              <a:tabLst>
                <a:tab pos="286511" algn="l"/>
              </a:tabLst>
            </a:pPr>
            <a:r>
              <a:rPr lang="en-US" sz="1800" b="0" i="0" spc="0" baseline="0">
                <a:solidFill>
                  <a:srgbClr val="000000"/>
                </a:solidFill>
                <a:latin typeface="ArialMT"/>
              </a:rPr>
              <a:t>•	</a:t>
            </a:r>
            <a:r>
              <a:rPr lang="en-US" sz="1800" b="0" i="0" spc="0" baseline="0">
                <a:solidFill>
                  <a:srgbClr val="000000"/>
                </a:solidFill>
                <a:latin typeface="Arial"/>
              </a:rPr>
              <a:t>Where you can access additional support and training</a:t>
            </a:r>
          </a:p>
        </p:txBody>
      </p:sp>
    </p:spTree>
    <p:extLst>
      <p:ext uri="{BB962C8B-B14F-4D97-AF65-F5344CB8AC3E}">
        <p14:creationId xmlns:p14="http://schemas.microsoft.com/office/powerpoint/2010/main" val="3925448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GB"/>
              <a:t>Number 1: Solicitor bill premature</a:t>
            </a:r>
          </a:p>
        </p:txBody>
      </p:sp>
    </p:spTree>
    <p:extLst>
      <p:ext uri="{BB962C8B-B14F-4D97-AF65-F5344CB8AC3E}">
        <p14:creationId xmlns:p14="http://schemas.microsoft.com/office/powerpoint/2010/main" val="3110094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E662C7-575F-4AF2-879C-AFF7245B5573}"/>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nchor="b">
            <a:normAutofit/>
          </a:bodyPr>
          <a:lstStyle/>
          <a:p>
            <a:r>
              <a:rPr lang="en-GB">
                <a:ea typeface="+mn-lt"/>
                <a:cs typeface="+mn-lt"/>
              </a:rPr>
              <a:t>Working with others to achieve excellence in the delivery of legal aid</a:t>
            </a:r>
          </a:p>
        </p:txBody>
      </p:sp>
      <p:sp>
        <p:nvSpPr>
          <p:cNvPr id="9" name="Title 1">
            <a:extLst>
              <a:ext uri="{FF2B5EF4-FFF2-40B4-BE49-F238E27FC236}">
                <a16:creationId xmlns:a16="http://schemas.microsoft.com/office/drawing/2014/main" id="{675E7A58-47CB-41A8-932F-60B2FCFC2255}"/>
              </a:ext>
            </a:extLst>
          </p:cNvPr>
          <p:cNvSpPr>
            <a:spLocks noGrp="1"/>
          </p:cNvSpPr>
          <p:nvPr>
            <p:ph type="title"/>
          </p:nvPr>
        </p:nvSpPr>
        <p:spPr>
          <a:xfrm>
            <a:off x="648000" y="681136"/>
            <a:ext cx="11012776" cy="345232"/>
          </a:xfrm>
        </p:spPr>
        <p:txBody>
          <a:bodyPr>
            <a:normAutofit fontScale="90000"/>
          </a:bodyPr>
          <a:lstStyle/>
          <a:p>
            <a:r>
              <a:rPr lang="en-GB" sz="2700">
                <a:cs typeface="Arial"/>
              </a:rPr>
              <a:t>1: Prematurely submitted solicitor bill </a:t>
            </a:r>
            <a:br>
              <a:rPr lang="en-GB">
                <a:cs typeface="Arial"/>
              </a:rPr>
            </a:br>
            <a:endParaRPr lang="en-GB"/>
          </a:p>
        </p:txBody>
      </p:sp>
      <p:sp>
        <p:nvSpPr>
          <p:cNvPr id="3" name="TextBox 2">
            <a:extLst>
              <a:ext uri="{FF2B5EF4-FFF2-40B4-BE49-F238E27FC236}">
                <a16:creationId xmlns:a16="http://schemas.microsoft.com/office/drawing/2014/main" id="{63EC1320-71C0-2BA3-1E2E-FA1A3546DDBD}"/>
              </a:ext>
            </a:extLst>
          </p:cNvPr>
          <p:cNvSpPr txBox="1"/>
          <p:nvPr/>
        </p:nvSpPr>
        <p:spPr>
          <a:xfrm>
            <a:off x="648000" y="1104495"/>
            <a:ext cx="10928304" cy="3865161"/>
          </a:xfrm>
          <a:prstGeom prst="rect">
            <a:avLst/>
          </a:prstGeom>
          <a:noFill/>
        </p:spPr>
        <p:txBody>
          <a:bodyPr wrap="square" lIns="91440" tIns="45720" rIns="91440" bIns="45720" anchor="t">
            <a:spAutoFit/>
          </a:bodyPr>
          <a:lstStyle/>
          <a:p>
            <a:pPr marL="0"/>
            <a:r>
              <a:rPr lang="en-US" sz="1800" b="1" i="0" spc="0" baseline="0">
                <a:solidFill>
                  <a:srgbClr val="000000"/>
                </a:solidFill>
              </a:rPr>
              <a:t>How your data will show this: Solicitor bill premature</a:t>
            </a:r>
            <a:endParaRPr lang="en-US" sz="1800" b="1" i="0" spc="0" baseline="0">
              <a:solidFill>
                <a:srgbClr val="000000"/>
              </a:solidFill>
              <a:cs typeface="Arial"/>
            </a:endParaRPr>
          </a:p>
          <a:p>
            <a:pPr marL="0">
              <a:lnSpc>
                <a:spcPts val="2760"/>
              </a:lnSpc>
            </a:pPr>
            <a:r>
              <a:rPr lang="en-US" sz="1800" i="0" spc="0" baseline="0">
                <a:solidFill>
                  <a:srgbClr val="000000"/>
                </a:solidFill>
              </a:rPr>
              <a:t>Previous firm have not submitted their bill:</a:t>
            </a:r>
            <a:endParaRPr lang="en-US" sz="1800" i="0" spc="0" baseline="0">
              <a:solidFill>
                <a:srgbClr val="000000"/>
              </a:solidFill>
              <a:cs typeface="Arial"/>
            </a:endParaRPr>
          </a:p>
          <a:p>
            <a:pPr marL="0">
              <a:lnSpc>
                <a:spcPts val="2760"/>
              </a:lnSpc>
              <a:tabLst>
                <a:tab pos="286816" algn="l"/>
              </a:tabLst>
            </a:pPr>
            <a:r>
              <a:rPr lang="en-US" sz="1800" b="0" i="0" spc="0" baseline="0">
                <a:solidFill>
                  <a:srgbClr val="000000"/>
                </a:solidFill>
                <a:cs typeface="Arial"/>
              </a:rPr>
              <a:t>•	</a:t>
            </a:r>
            <a:r>
              <a:rPr lang="en-US" sz="1800" b="0" i="0" spc="0" baseline="0">
                <a:solidFill>
                  <a:srgbClr val="000000"/>
                </a:solidFill>
              </a:rPr>
              <a:t>Fixed fee bills:</a:t>
            </a:r>
            <a:endParaRPr lang="en-US" sz="1800" b="0" i="0" spc="0" baseline="0">
              <a:solidFill>
                <a:srgbClr val="000000"/>
              </a:solidFill>
              <a:cs typeface="Arial"/>
            </a:endParaRPr>
          </a:p>
          <a:p>
            <a:pPr marL="457200">
              <a:lnSpc>
                <a:spcPts val="2760"/>
              </a:lnSpc>
              <a:tabLst>
                <a:tab pos="743990" algn="l"/>
              </a:tabLst>
            </a:pPr>
            <a:r>
              <a:rPr lang="en-US" b="0" i="0" spc="0" baseline="0">
                <a:solidFill>
                  <a:srgbClr val="000000"/>
                </a:solidFill>
                <a:cs typeface="Arial"/>
              </a:rPr>
              <a:t>•	</a:t>
            </a:r>
            <a:r>
              <a:rPr lang="en-US" b="0" i="0" spc="0" baseline="0">
                <a:solidFill>
                  <a:srgbClr val="000000"/>
                </a:solidFill>
              </a:rPr>
              <a:t>If the previous provider(s) bill is a fixed fee claim, this must have been paid before you submit</a:t>
            </a:r>
            <a:r>
              <a:rPr lang="en-US">
                <a:solidFill>
                  <a:srgbClr val="000000"/>
                </a:solidFill>
              </a:rPr>
              <a:t> </a:t>
            </a:r>
            <a:endParaRPr lang="en-US">
              <a:solidFill>
                <a:srgbClr val="000000"/>
              </a:solidFill>
              <a:cs typeface="Arial"/>
            </a:endParaRPr>
          </a:p>
          <a:p>
            <a:pPr marL="457200">
              <a:lnSpc>
                <a:spcPts val="2760"/>
              </a:lnSpc>
              <a:tabLst>
                <a:tab pos="743990" algn="l"/>
              </a:tabLst>
            </a:pPr>
            <a:r>
              <a:rPr lang="en-US" sz="1800" b="0" i="0" spc="0" baseline="0">
                <a:solidFill>
                  <a:srgbClr val="000000"/>
                </a:solidFill>
              </a:rPr>
              <a:t>the Solicitor Final Bill</a:t>
            </a:r>
            <a:endParaRPr lang="en-US" sz="1800" b="0" i="0" spc="0" baseline="0">
              <a:solidFill>
                <a:srgbClr val="000000"/>
              </a:solidFill>
              <a:cs typeface="Arial"/>
            </a:endParaRPr>
          </a:p>
          <a:p>
            <a:pPr marL="0">
              <a:lnSpc>
                <a:spcPts val="2759"/>
              </a:lnSpc>
              <a:tabLst>
                <a:tab pos="286816" algn="l"/>
              </a:tabLst>
            </a:pPr>
            <a:r>
              <a:rPr lang="en-US" sz="1800" b="0" i="0" spc="0" baseline="0">
                <a:solidFill>
                  <a:srgbClr val="000000"/>
                </a:solidFill>
                <a:cs typeface="Arial"/>
              </a:rPr>
              <a:t>•	</a:t>
            </a:r>
            <a:r>
              <a:rPr lang="en-US" sz="1800" b="0" i="0" spc="0" baseline="0">
                <a:solidFill>
                  <a:srgbClr val="000000"/>
                </a:solidFill>
              </a:rPr>
              <a:t>Hourly rate bills (including cases that have escaped the fixed fee):</a:t>
            </a:r>
            <a:endParaRPr lang="en-US" sz="1800" b="0" i="0" spc="0" baseline="0">
              <a:solidFill>
                <a:srgbClr val="000000"/>
              </a:solidFill>
              <a:cs typeface="Arial"/>
            </a:endParaRPr>
          </a:p>
          <a:p>
            <a:pPr marL="457200">
              <a:lnSpc>
                <a:spcPts val="2760"/>
              </a:lnSpc>
              <a:tabLst>
                <a:tab pos="743990" algn="l"/>
              </a:tabLst>
            </a:pPr>
            <a:r>
              <a:rPr lang="en-US" sz="1800" b="0" i="0" spc="0" baseline="0">
                <a:solidFill>
                  <a:srgbClr val="000000"/>
                </a:solidFill>
                <a:cs typeface="Arial"/>
              </a:rPr>
              <a:t>•	</a:t>
            </a:r>
            <a:r>
              <a:rPr lang="en-US" sz="1800" b="0" i="0" spc="0" baseline="0">
                <a:solidFill>
                  <a:srgbClr val="000000"/>
                </a:solidFill>
              </a:rPr>
              <a:t>Providers can choose one of the following options;</a:t>
            </a:r>
            <a:endParaRPr lang="en-US" sz="1800" b="0" i="0" spc="0" baseline="0">
              <a:solidFill>
                <a:srgbClr val="000000"/>
              </a:solidFill>
              <a:cs typeface="Arial"/>
            </a:endParaRPr>
          </a:p>
          <a:p>
            <a:pPr marL="914400">
              <a:lnSpc>
                <a:spcPts val="2762"/>
              </a:lnSpc>
              <a:tabLst>
                <a:tab pos="1201191" algn="l"/>
              </a:tabLst>
            </a:pPr>
            <a:r>
              <a:rPr lang="en-US" sz="1800" b="0" i="0" spc="0" baseline="0">
                <a:solidFill>
                  <a:srgbClr val="000000"/>
                </a:solidFill>
                <a:cs typeface="Arial"/>
              </a:rPr>
              <a:t>•	Claim all firm’s costs as a single bill submitted by the final provider</a:t>
            </a:r>
          </a:p>
          <a:p>
            <a:pPr marL="914400">
              <a:lnSpc>
                <a:spcPts val="2759"/>
              </a:lnSpc>
              <a:tabLst>
                <a:tab pos="1201191" algn="l"/>
              </a:tabLst>
            </a:pPr>
            <a:r>
              <a:rPr lang="en-US" sz="1800" b="0" i="0" spc="0" baseline="0">
                <a:solidFill>
                  <a:srgbClr val="000000"/>
                </a:solidFill>
                <a:cs typeface="Arial"/>
              </a:rPr>
              <a:t>•	</a:t>
            </a:r>
            <a:r>
              <a:rPr lang="en-US" sz="1800" b="0" i="0" spc="0" baseline="0">
                <a:solidFill>
                  <a:srgbClr val="000000"/>
                </a:solidFill>
              </a:rPr>
              <a:t>Submit separate bills to be considered together</a:t>
            </a:r>
            <a:endParaRPr lang="en-US" sz="1800" b="0" i="0" spc="0" baseline="0">
              <a:solidFill>
                <a:srgbClr val="000000"/>
              </a:solidFill>
              <a:cs typeface="Arial"/>
            </a:endParaRPr>
          </a:p>
          <a:p>
            <a:pPr>
              <a:lnSpc>
                <a:spcPts val="2760"/>
              </a:lnSpc>
              <a:tabLst>
                <a:tab pos="286816" algn="l"/>
              </a:tabLst>
            </a:pPr>
            <a:r>
              <a:rPr lang="en-US" sz="1800" b="0" i="0" spc="0" baseline="0">
                <a:solidFill>
                  <a:srgbClr val="000000"/>
                </a:solidFill>
                <a:cs typeface="Arial"/>
              </a:rPr>
              <a:t>•	</a:t>
            </a:r>
            <a:r>
              <a:rPr lang="en-US" sz="1800" b="0" i="0" spc="0" baseline="0">
                <a:solidFill>
                  <a:srgbClr val="000000"/>
                </a:solidFill>
              </a:rPr>
              <a:t>Further guidance on submitting claims where there has been a provider transfer can be found on the</a:t>
            </a:r>
            <a:r>
              <a:rPr lang="en-US">
                <a:solidFill>
                  <a:srgbClr val="000000"/>
                </a:solidFill>
              </a:rPr>
              <a:t> </a:t>
            </a:r>
            <a:endParaRPr lang="en-US" sz="1800" b="0" i="0" spc="0" baseline="0">
              <a:solidFill>
                <a:srgbClr val="000000"/>
              </a:solidFill>
              <a:cs typeface="Arial"/>
            </a:endParaRPr>
          </a:p>
          <a:p>
            <a:pPr marL="286385">
              <a:lnSpc>
                <a:spcPts val="2160"/>
              </a:lnSpc>
            </a:pPr>
            <a:r>
              <a:rPr lang="en-US" sz="1800" b="0" i="0" spc="0" baseline="0">
                <a:solidFill>
                  <a:srgbClr val="000000"/>
                </a:solidFill>
              </a:rPr>
              <a:t>legal aid training and support website:</a:t>
            </a:r>
            <a:r>
              <a:rPr lang="en-US">
                <a:solidFill>
                  <a:srgbClr val="000000"/>
                </a:solidFill>
              </a:rPr>
              <a:t> </a:t>
            </a:r>
            <a:r>
              <a:rPr lang="en-US">
                <a:solidFill>
                  <a:schemeClr val="accent2"/>
                </a:solidFill>
                <a:ea typeface="+mn-lt"/>
                <a:cs typeface="+mn-lt"/>
                <a:hlinkClick r:id="rId3">
                  <a:extLst>
                    <a:ext uri="{A12FA001-AC4F-418D-AE19-62706E023703}">
                      <ahyp:hlinkClr xmlns:ahyp="http://schemas.microsoft.com/office/drawing/2018/hyperlinkcolor" val="tx"/>
                    </a:ext>
                  </a:extLst>
                </a:hlinkClick>
              </a:rPr>
              <a:t>CCMS Billing After a Provider Transfer (justice.gov.uk)</a:t>
            </a:r>
            <a:endParaRPr lang="en-US">
              <a:solidFill>
                <a:schemeClr val="accent2"/>
              </a:solidFill>
              <a:cs typeface="Arial" panose="020B0604020202020204" pitchFamily="34" charset="0"/>
              <a:hlinkClick r:id="rId3">
                <a:extLst>
                  <a:ext uri="{A12FA001-AC4F-418D-AE19-62706E023703}">
                    <ahyp:hlinkClr xmlns:ahyp="http://schemas.microsoft.com/office/drawing/2018/hyperlinkcolor" val="tx"/>
                  </a:ext>
                </a:extLst>
              </a:hlinkClick>
            </a:endParaRPr>
          </a:p>
        </p:txBody>
      </p:sp>
      <p:sp>
        <p:nvSpPr>
          <p:cNvPr id="2" name="Freeform 206">
            <a:extLst>
              <a:ext uri="{FF2B5EF4-FFF2-40B4-BE49-F238E27FC236}">
                <a16:creationId xmlns:a16="http://schemas.microsoft.com/office/drawing/2014/main" id="{59F43471-DDF1-5BE0-4C39-80DD40ABC103}"/>
              </a:ext>
              <a:ext uri="{C183D7F6-B498-43B3-948B-1728B52AA6E4}">
                <adec:decorative xmlns:adec="http://schemas.microsoft.com/office/drawing/2017/decorative" val="1"/>
              </a:ext>
            </a:extLst>
          </p:cNvPr>
          <p:cNvSpPr/>
          <p:nvPr/>
        </p:nvSpPr>
        <p:spPr>
          <a:xfrm>
            <a:off x="650532" y="5267882"/>
            <a:ext cx="10015728" cy="922020"/>
          </a:xfrm>
          <a:custGeom>
            <a:avLst/>
            <a:gdLst/>
            <a:ahLst/>
            <a:cxnLst/>
            <a:rect l="0" t="0" r="0" b="0"/>
            <a:pathLst>
              <a:path w="10015728" h="922020">
                <a:moveTo>
                  <a:pt x="0" y="922020"/>
                </a:moveTo>
                <a:lnTo>
                  <a:pt x="10015728" y="922020"/>
                </a:lnTo>
                <a:lnTo>
                  <a:pt x="10015728" y="0"/>
                </a:lnTo>
                <a:lnTo>
                  <a:pt x="0" y="0"/>
                </a:lnTo>
                <a:lnTo>
                  <a:pt x="0" y="922020"/>
                </a:lnTo>
                <a:close/>
              </a:path>
            </a:pathLst>
          </a:custGeom>
          <a:solidFill>
            <a:srgbClr val="DDDEEA">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210">
            <a:extLst>
              <a:ext uri="{FF2B5EF4-FFF2-40B4-BE49-F238E27FC236}">
                <a16:creationId xmlns:a16="http://schemas.microsoft.com/office/drawing/2014/main" id="{E1AC0D3D-53AA-6FC0-132C-EB5375744DAA}"/>
              </a:ext>
            </a:extLst>
          </p:cNvPr>
          <p:cNvSpPr/>
          <p:nvPr/>
        </p:nvSpPr>
        <p:spPr>
          <a:xfrm>
            <a:off x="819411" y="5233016"/>
            <a:ext cx="9677970" cy="943848"/>
          </a:xfrm>
          <a:prstGeom prst="rect">
            <a:avLst/>
          </a:prstGeom>
        </p:spPr>
        <p:txBody>
          <a:bodyPr wrap="none" lIns="0" tIns="0" rIns="0" bIns="0" anchor="t">
            <a:spAutoFit/>
          </a:bodyPr>
          <a:lstStyle/>
          <a:p>
            <a:pPr marL="0">
              <a:lnSpc>
                <a:spcPts val="3052"/>
              </a:lnSpc>
            </a:pPr>
            <a:r>
              <a:rPr lang="en-US" sz="1800" b="1" i="0" spc="0" baseline="0">
                <a:solidFill>
                  <a:srgbClr val="000000"/>
                </a:solidFill>
                <a:latin typeface="Arial"/>
              </a:rPr>
              <a:t>Top Tip:</a:t>
            </a:r>
            <a:endParaRPr lang="en-US" sz="1800" b="1" i="0" spc="0" baseline="0">
              <a:solidFill>
                <a:srgbClr val="000000"/>
              </a:solidFill>
              <a:latin typeface="Arial"/>
              <a:cs typeface="Arial"/>
            </a:endParaRPr>
          </a:p>
          <a:p>
            <a:pPr>
              <a:lnSpc>
                <a:spcPts val="2159"/>
              </a:lnSpc>
            </a:pPr>
            <a:r>
              <a:rPr lang="en-US" sz="1800" b="0" i="0" spc="0" baseline="0">
                <a:solidFill>
                  <a:srgbClr val="000000"/>
                </a:solidFill>
                <a:latin typeface="Arial"/>
                <a:cs typeface="Arial"/>
              </a:rPr>
              <a:t>Where you are claiming another firm’s costs, or the previous firm is not making a claim, please</a:t>
            </a:r>
            <a:r>
              <a:rPr lang="en-US">
                <a:solidFill>
                  <a:srgbClr val="000000"/>
                </a:solidFill>
                <a:latin typeface="Arial"/>
                <a:cs typeface="Arial"/>
              </a:rPr>
              <a:t> </a:t>
            </a:r>
            <a:endParaRPr lang="en-US" sz="1800" b="0" i="0" spc="0" baseline="0">
              <a:solidFill>
                <a:srgbClr val="000000"/>
              </a:solidFill>
              <a:latin typeface="Arial"/>
              <a:cs typeface="Arial"/>
            </a:endParaRPr>
          </a:p>
          <a:p>
            <a:pPr marL="0">
              <a:lnSpc>
                <a:spcPts val="2160"/>
              </a:lnSpc>
            </a:pPr>
            <a:r>
              <a:rPr lang="en-US" sz="1800" b="0" i="0" spc="0" baseline="0">
                <a:solidFill>
                  <a:srgbClr val="000000"/>
                </a:solidFill>
                <a:latin typeface="Arial"/>
              </a:rPr>
              <a:t>upload written authority from the previous provider with your claim.</a:t>
            </a:r>
            <a:endParaRPr lang="en-US" sz="1800" b="0" i="0" spc="0" baseline="0">
              <a:solidFill>
                <a:srgbClr val="000000"/>
              </a:solidFill>
              <a:latin typeface="Arial"/>
              <a:cs typeface="Arial"/>
            </a:endParaRPr>
          </a:p>
        </p:txBody>
      </p:sp>
      <p:sp>
        <p:nvSpPr>
          <p:cNvPr id="5" name="Slide Number Placeholder 4">
            <a:extLst>
              <a:ext uri="{FF2B5EF4-FFF2-40B4-BE49-F238E27FC236}">
                <a16:creationId xmlns:a16="http://schemas.microsoft.com/office/drawing/2014/main" id="{8BC29FCB-3990-4255-AB7C-D1C484222E5D}"/>
              </a:ext>
            </a:extLst>
          </p:cNvPr>
          <p:cNvSpPr>
            <a:spLocks noGrp="1"/>
          </p:cNvSpPr>
          <p:nvPr>
            <p:ph type="sldNum" sz="quarter" idx="12"/>
          </p:nvPr>
        </p:nvSpPr>
        <p:spPr>
          <a:xfrm>
            <a:off x="11371200" y="6223781"/>
            <a:ext cx="360000" cy="252000"/>
          </a:xfrm>
        </p:spPr>
        <p:txBody>
          <a:bodyPr anchor="t">
            <a:normAutofit/>
          </a:bodyPr>
          <a:lstStyle/>
          <a:p>
            <a:pPr>
              <a:spcAft>
                <a:spcPts val="600"/>
              </a:spcAft>
            </a:pPr>
            <a:fld id="{9A8223AF-F2F5-41F7-A71C-81CE492BCB88}" type="slidenum">
              <a:rPr lang="en-GB" smtClean="0"/>
              <a:pPr>
                <a:spcAft>
                  <a:spcPts val="600"/>
                </a:spcAft>
              </a:pPr>
              <a:t>31</a:t>
            </a:fld>
            <a:endParaRPr lang="en-GB"/>
          </a:p>
        </p:txBody>
      </p:sp>
    </p:spTree>
    <p:extLst>
      <p:ext uri="{BB962C8B-B14F-4D97-AF65-F5344CB8AC3E}">
        <p14:creationId xmlns:p14="http://schemas.microsoft.com/office/powerpoint/2010/main" val="11699471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E662C7-575F-4AF2-879C-AFF7245B5573}"/>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nchor="b">
            <a:normAutofit/>
          </a:bodyPr>
          <a:lstStyle/>
          <a:p>
            <a:r>
              <a:rPr lang="en-GB">
                <a:ea typeface="+mn-lt"/>
                <a:cs typeface="+mn-lt"/>
              </a:rPr>
              <a:t>Working with others to achieve excellence in the delivery of legal aid</a:t>
            </a:r>
          </a:p>
        </p:txBody>
      </p:sp>
      <p:sp>
        <p:nvSpPr>
          <p:cNvPr id="9" name="Title 1">
            <a:extLst>
              <a:ext uri="{FF2B5EF4-FFF2-40B4-BE49-F238E27FC236}">
                <a16:creationId xmlns:a16="http://schemas.microsoft.com/office/drawing/2014/main" id="{675E7A58-47CB-41A8-932F-60B2FCFC2255}"/>
              </a:ext>
            </a:extLst>
          </p:cNvPr>
          <p:cNvSpPr>
            <a:spLocks noGrp="1"/>
          </p:cNvSpPr>
          <p:nvPr>
            <p:ph type="title"/>
          </p:nvPr>
        </p:nvSpPr>
        <p:spPr>
          <a:xfrm>
            <a:off x="648000" y="681136"/>
            <a:ext cx="11012776" cy="345232"/>
          </a:xfrm>
        </p:spPr>
        <p:txBody>
          <a:bodyPr>
            <a:normAutofit fontScale="90000"/>
          </a:bodyPr>
          <a:lstStyle/>
          <a:p>
            <a:r>
              <a:rPr lang="en-GB" sz="2700">
                <a:cs typeface="Arial"/>
              </a:rPr>
              <a:t>1: Prematurely submitted solicitor bill: </a:t>
            </a:r>
            <a:br>
              <a:rPr lang="en-GB">
                <a:cs typeface="Arial"/>
              </a:rPr>
            </a:br>
            <a:endParaRPr lang="en-GB"/>
          </a:p>
        </p:txBody>
      </p:sp>
      <p:sp>
        <p:nvSpPr>
          <p:cNvPr id="3" name="TextBox 2">
            <a:extLst>
              <a:ext uri="{FF2B5EF4-FFF2-40B4-BE49-F238E27FC236}">
                <a16:creationId xmlns:a16="http://schemas.microsoft.com/office/drawing/2014/main" id="{63EC1320-71C0-2BA3-1E2E-FA1A3546DDBD}"/>
              </a:ext>
            </a:extLst>
          </p:cNvPr>
          <p:cNvSpPr txBox="1"/>
          <p:nvPr/>
        </p:nvSpPr>
        <p:spPr>
          <a:xfrm>
            <a:off x="648000" y="1104495"/>
            <a:ext cx="10928304" cy="3223959"/>
          </a:xfrm>
          <a:prstGeom prst="rect">
            <a:avLst/>
          </a:prstGeom>
          <a:noFill/>
        </p:spPr>
        <p:txBody>
          <a:bodyPr wrap="square" lIns="91440" tIns="45720" rIns="91440" bIns="45720" anchor="t">
            <a:spAutoFit/>
          </a:bodyPr>
          <a:lstStyle/>
          <a:p>
            <a:pPr marL="0"/>
            <a:r>
              <a:rPr lang="en-US" sz="1800" i="0" spc="0" baseline="0">
                <a:solidFill>
                  <a:srgbClr val="000000"/>
                </a:solidFill>
              </a:rPr>
              <a:t>Counsel and solicitor bills not submitted together:</a:t>
            </a:r>
          </a:p>
          <a:p>
            <a:pPr>
              <a:lnSpc>
                <a:spcPts val="2807"/>
              </a:lnSpc>
              <a:tabLst>
                <a:tab pos="286816" algn="l"/>
              </a:tabLst>
            </a:pPr>
            <a:r>
              <a:rPr lang="en-US" sz="1800" b="0" i="0" spc="0" baseline="0">
                <a:solidFill>
                  <a:srgbClr val="000000"/>
                </a:solidFill>
              </a:rPr>
              <a:t>•	When counsel are making a claim at hourly rates, these must be submitted at the same time as the</a:t>
            </a:r>
            <a:r>
              <a:rPr lang="en-US">
                <a:solidFill>
                  <a:srgbClr val="000000"/>
                </a:solidFill>
              </a:rPr>
              <a:t> </a:t>
            </a:r>
            <a:endParaRPr lang="en-US" sz="1800" b="0" i="0" spc="0" baseline="0">
              <a:solidFill>
                <a:srgbClr val="000000"/>
              </a:solidFill>
              <a:cs typeface="Arial"/>
            </a:endParaRPr>
          </a:p>
          <a:p>
            <a:pPr marL="286385">
              <a:lnSpc>
                <a:spcPts val="1944"/>
              </a:lnSpc>
            </a:pPr>
            <a:r>
              <a:rPr lang="en-US" sz="1800" b="0" i="0" spc="0" baseline="0">
                <a:solidFill>
                  <a:srgbClr val="000000"/>
                </a:solidFill>
                <a:cs typeface="Arial"/>
              </a:rPr>
              <a:t>solicitor’s bill.</a:t>
            </a:r>
          </a:p>
          <a:p>
            <a:pPr marL="286385">
              <a:lnSpc>
                <a:spcPts val="1944"/>
              </a:lnSpc>
              <a:tabLst>
                <a:tab pos="743990" algn="l"/>
              </a:tabLst>
            </a:pPr>
            <a:endParaRPr lang="en-US">
              <a:solidFill>
                <a:srgbClr val="000000"/>
              </a:solidFill>
              <a:cs typeface="Arial"/>
            </a:endParaRPr>
          </a:p>
          <a:p>
            <a:pPr marL="457200">
              <a:lnSpc>
                <a:spcPts val="1944"/>
              </a:lnSpc>
              <a:tabLst>
                <a:tab pos="743990" algn="l"/>
              </a:tabLst>
            </a:pPr>
            <a:r>
              <a:rPr lang="en-US" sz="1800" b="0" i="0" spc="0" baseline="0">
                <a:solidFill>
                  <a:srgbClr val="000000"/>
                </a:solidFill>
                <a:cs typeface="Arial"/>
              </a:rPr>
              <a:t>•	</a:t>
            </a:r>
            <a:r>
              <a:rPr lang="en-US" sz="1800" b="0" i="0" spc="0" baseline="0">
                <a:solidFill>
                  <a:srgbClr val="000000"/>
                </a:solidFill>
              </a:rPr>
              <a:t>This includes the submission of supporting documents.</a:t>
            </a:r>
            <a:endParaRPr lang="en-US" sz="1800" b="0" i="0" spc="0" baseline="0">
              <a:solidFill>
                <a:srgbClr val="000000"/>
              </a:solidFill>
              <a:cs typeface="Arial"/>
            </a:endParaRPr>
          </a:p>
          <a:p>
            <a:pPr>
              <a:lnSpc>
                <a:spcPts val="3891"/>
              </a:lnSpc>
              <a:tabLst>
                <a:tab pos="286816" algn="l"/>
              </a:tabLst>
            </a:pPr>
            <a:r>
              <a:rPr lang="en-US" sz="1800" b="0" i="0" spc="0" baseline="0">
                <a:solidFill>
                  <a:srgbClr val="000000"/>
                </a:solidFill>
                <a:cs typeface="Arial"/>
              </a:rPr>
              <a:t>•	</a:t>
            </a:r>
            <a:r>
              <a:rPr lang="en-US" sz="1800" b="0" i="0" spc="0" baseline="0">
                <a:solidFill>
                  <a:srgbClr val="000000"/>
                </a:solidFill>
              </a:rPr>
              <a:t>If counsel has failed to submit their claim or respond to the document request, all claims will need to</a:t>
            </a:r>
            <a:r>
              <a:rPr lang="en-US">
                <a:solidFill>
                  <a:srgbClr val="000000"/>
                </a:solidFill>
              </a:rPr>
              <a:t> </a:t>
            </a:r>
            <a:endParaRPr lang="en-US" sz="1800" b="0" i="0" spc="0" baseline="0">
              <a:solidFill>
                <a:srgbClr val="000000"/>
              </a:solidFill>
              <a:cs typeface="Arial"/>
            </a:endParaRPr>
          </a:p>
          <a:p>
            <a:pPr marL="286385">
              <a:lnSpc>
                <a:spcPts val="1944"/>
              </a:lnSpc>
            </a:pPr>
            <a:r>
              <a:rPr lang="en-US" sz="1800" b="0" i="0" spc="0" baseline="0">
                <a:solidFill>
                  <a:srgbClr val="000000"/>
                </a:solidFill>
              </a:rPr>
              <a:t>be rejected.</a:t>
            </a:r>
            <a:endParaRPr lang="en-US" sz="1800" b="0" i="0" spc="0" baseline="0">
              <a:solidFill>
                <a:srgbClr val="000000"/>
              </a:solidFill>
              <a:cs typeface="Arial"/>
            </a:endParaRPr>
          </a:p>
          <a:p>
            <a:pPr>
              <a:lnSpc>
                <a:spcPts val="3887"/>
              </a:lnSpc>
              <a:tabLst>
                <a:tab pos="286816" algn="l"/>
              </a:tabLst>
            </a:pPr>
            <a:r>
              <a:rPr lang="en-US" sz="1800" b="0" i="0" spc="0" baseline="0">
                <a:solidFill>
                  <a:srgbClr val="000000"/>
                </a:solidFill>
                <a:cs typeface="Arial"/>
              </a:rPr>
              <a:t>•	</a:t>
            </a:r>
            <a:r>
              <a:rPr lang="en-US" sz="1800" b="0" i="0" spc="0" baseline="0">
                <a:solidFill>
                  <a:srgbClr val="000000"/>
                </a:solidFill>
              </a:rPr>
              <a:t>Further guidance on submitting claims where counsel has been instructed can be found on the legal</a:t>
            </a:r>
            <a:r>
              <a:rPr lang="en-US">
                <a:solidFill>
                  <a:srgbClr val="000000"/>
                </a:solidFill>
              </a:rPr>
              <a:t> </a:t>
            </a:r>
            <a:endParaRPr lang="en-US" sz="1800" b="0" i="0" spc="0" baseline="0">
              <a:solidFill>
                <a:srgbClr val="000000"/>
              </a:solidFill>
              <a:cs typeface="Arial"/>
            </a:endParaRPr>
          </a:p>
          <a:p>
            <a:pPr marL="286385">
              <a:lnSpc>
                <a:spcPts val="1944"/>
              </a:lnSpc>
            </a:pPr>
            <a:r>
              <a:rPr lang="en-US" b="0" i="0" spc="0" baseline="0">
                <a:solidFill>
                  <a:srgbClr val="000000"/>
                </a:solidFill>
              </a:rPr>
              <a:t>aid learning website: </a:t>
            </a:r>
            <a:r>
              <a:rPr lang="en-US" b="0" i="0" spc="0" baseline="0">
                <a:solidFill>
                  <a:schemeClr val="accent2">
                    <a:lumMod val="75000"/>
                  </a:schemeClr>
                </a:solidFill>
                <a:hlinkClick r:id="rId3">
                  <a:extLst>
                    <a:ext uri="{A12FA001-AC4F-418D-AE19-62706E023703}">
                      <ahyp:hlinkClr xmlns:ahyp="http://schemas.microsoft.com/office/drawing/2018/hyperlinkcolor" val="tx"/>
                    </a:ext>
                  </a:extLst>
                </a:hlinkClick>
              </a:rPr>
              <a:t>CCMS advanced guide: Provider billing with counse</a:t>
            </a:r>
            <a:r>
              <a:rPr lang="en-US" b="0" i="0" spc="520" baseline="0">
                <a:solidFill>
                  <a:schemeClr val="accent2">
                    <a:lumMod val="75000"/>
                  </a:schemeClr>
                </a:solidFill>
                <a:hlinkClick r:id="rId3">
                  <a:extLst>
                    <a:ext uri="{A12FA001-AC4F-418D-AE19-62706E023703}">
                      <ahyp:hlinkClr xmlns:ahyp="http://schemas.microsoft.com/office/drawing/2018/hyperlinkcolor" val="tx"/>
                    </a:ext>
                  </a:extLst>
                </a:hlinkClick>
              </a:rPr>
              <a:t>l</a:t>
            </a:r>
            <a:r>
              <a:rPr lang="en-US" b="0" i="0" spc="0" baseline="0">
                <a:solidFill>
                  <a:srgbClr val="000000"/>
                </a:solidFill>
              </a:rPr>
              <a:t>(Billing with counsel)</a:t>
            </a:r>
            <a:endParaRPr lang="en-US" b="0" i="0" spc="0" baseline="0">
              <a:solidFill>
                <a:srgbClr val="000000"/>
              </a:solidFill>
              <a:cs typeface="Arial"/>
            </a:endParaRPr>
          </a:p>
          <a:p>
            <a:endParaRPr lang="en-GB">
              <a:cs typeface="Arial" panose="020B0604020202020204" pitchFamily="34" charset="0"/>
            </a:endParaRPr>
          </a:p>
        </p:txBody>
      </p:sp>
      <p:sp>
        <p:nvSpPr>
          <p:cNvPr id="2" name="Freeform 206">
            <a:extLst>
              <a:ext uri="{FF2B5EF4-FFF2-40B4-BE49-F238E27FC236}">
                <a16:creationId xmlns:a16="http://schemas.microsoft.com/office/drawing/2014/main" id="{59F43471-DDF1-5BE0-4C39-80DD40ABC103}"/>
              </a:ext>
              <a:ext uri="{C183D7F6-B498-43B3-948B-1728B52AA6E4}">
                <adec:decorative xmlns:adec="http://schemas.microsoft.com/office/drawing/2017/decorative" val="1"/>
              </a:ext>
            </a:extLst>
          </p:cNvPr>
          <p:cNvSpPr/>
          <p:nvPr/>
        </p:nvSpPr>
        <p:spPr>
          <a:xfrm>
            <a:off x="648000" y="4445230"/>
            <a:ext cx="10015728" cy="1302600"/>
          </a:xfrm>
          <a:custGeom>
            <a:avLst/>
            <a:gdLst/>
            <a:ahLst/>
            <a:cxnLst/>
            <a:rect l="0" t="0" r="0" b="0"/>
            <a:pathLst>
              <a:path w="10015728" h="922020">
                <a:moveTo>
                  <a:pt x="0" y="922020"/>
                </a:moveTo>
                <a:lnTo>
                  <a:pt x="10015728" y="922020"/>
                </a:lnTo>
                <a:lnTo>
                  <a:pt x="10015728" y="0"/>
                </a:lnTo>
                <a:lnTo>
                  <a:pt x="0" y="0"/>
                </a:lnTo>
                <a:lnTo>
                  <a:pt x="0" y="922020"/>
                </a:lnTo>
                <a:close/>
              </a:path>
            </a:pathLst>
          </a:custGeom>
          <a:solidFill>
            <a:srgbClr val="DDDEEA">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278">
            <a:extLst>
              <a:ext uri="{FF2B5EF4-FFF2-40B4-BE49-F238E27FC236}">
                <a16:creationId xmlns:a16="http://schemas.microsoft.com/office/drawing/2014/main" id="{111ECCB2-1AD9-2C31-D272-EAD78EBB9A28}"/>
              </a:ext>
            </a:extLst>
          </p:cNvPr>
          <p:cNvSpPr/>
          <p:nvPr/>
        </p:nvSpPr>
        <p:spPr>
          <a:xfrm>
            <a:off x="737818" y="4543814"/>
            <a:ext cx="9836091" cy="1105431"/>
          </a:xfrm>
          <a:prstGeom prst="rect">
            <a:avLst/>
          </a:prstGeom>
        </p:spPr>
        <p:txBody>
          <a:bodyPr wrap="none" lIns="0" tIns="0" rIns="0" bIns="0" anchor="t">
            <a:spAutoFit/>
          </a:bodyPr>
          <a:lstStyle/>
          <a:p>
            <a:pPr marL="0"/>
            <a:r>
              <a:rPr lang="en-US" sz="1800" b="1" i="0" spc="0" baseline="0">
                <a:solidFill>
                  <a:srgbClr val="000000"/>
                </a:solidFill>
                <a:latin typeface="Arial"/>
              </a:rPr>
              <a:t>Top Tip:</a:t>
            </a:r>
          </a:p>
          <a:p>
            <a:pPr>
              <a:lnSpc>
                <a:spcPts val="2160"/>
              </a:lnSpc>
            </a:pPr>
            <a:r>
              <a:rPr lang="en-US" sz="1800" b="0" i="0" spc="0" baseline="0">
                <a:solidFill>
                  <a:srgbClr val="000000"/>
                </a:solidFill>
                <a:latin typeface="Arial"/>
              </a:rPr>
              <a:t>When liaising with chambers to submit counsel and solicitor bills together, agree a date when all </a:t>
            </a:r>
            <a:endParaRPr lang="en-US">
              <a:solidFill>
                <a:srgbClr val="000000"/>
              </a:solidFill>
              <a:latin typeface="Arial"/>
            </a:endParaRPr>
          </a:p>
          <a:p>
            <a:pPr>
              <a:lnSpc>
                <a:spcPts val="2160"/>
              </a:lnSpc>
            </a:pPr>
            <a:r>
              <a:rPr lang="en-US" sz="1800" b="0" i="0" spc="0" baseline="0">
                <a:solidFill>
                  <a:srgbClr val="000000"/>
                </a:solidFill>
                <a:latin typeface="Arial"/>
              </a:rPr>
              <a:t>claims</a:t>
            </a:r>
            <a:r>
              <a:rPr lang="en-US">
                <a:solidFill>
                  <a:srgbClr val="000000"/>
                </a:solidFill>
                <a:latin typeface="Arial"/>
              </a:rPr>
              <a:t> </a:t>
            </a:r>
            <a:r>
              <a:rPr lang="en-US" sz="1800" b="0" i="0" spc="0" baseline="0">
                <a:solidFill>
                  <a:srgbClr val="000000"/>
                </a:solidFill>
                <a:latin typeface="Arial"/>
              </a:rPr>
              <a:t>will be submitted</a:t>
            </a:r>
            <a:r>
              <a:rPr lang="en-US">
                <a:solidFill>
                  <a:srgbClr val="000000"/>
                </a:solidFill>
                <a:latin typeface="Arial"/>
              </a:rPr>
              <a:t> and confirm </a:t>
            </a:r>
            <a:r>
              <a:rPr lang="en-US" sz="1800" b="0" i="0" spc="0" baseline="0">
                <a:solidFill>
                  <a:srgbClr val="000000"/>
                </a:solidFill>
                <a:latin typeface="Arial"/>
              </a:rPr>
              <a:t>they will need to upload the documents on that day to</a:t>
            </a:r>
            <a:r>
              <a:rPr lang="en-US">
                <a:solidFill>
                  <a:srgbClr val="000000"/>
                </a:solidFill>
                <a:latin typeface="Arial"/>
              </a:rPr>
              <a:t> </a:t>
            </a:r>
            <a:endParaRPr lang="en-US">
              <a:solidFill>
                <a:srgbClr val="000000"/>
              </a:solidFill>
              <a:latin typeface="Arial"/>
              <a:cs typeface="Arial"/>
            </a:endParaRPr>
          </a:p>
          <a:p>
            <a:pPr>
              <a:lnSpc>
                <a:spcPts val="2160"/>
              </a:lnSpc>
            </a:pPr>
            <a:r>
              <a:rPr lang="en-US" sz="1800" b="0" i="0" spc="0" baseline="0">
                <a:solidFill>
                  <a:srgbClr val="000000"/>
                </a:solidFill>
                <a:latin typeface="Arial"/>
              </a:rPr>
              <a:t>prevent a reject.</a:t>
            </a:r>
            <a:endParaRPr lang="en-US" sz="1800" b="0" i="0" spc="0" baseline="0">
              <a:solidFill>
                <a:srgbClr val="000000"/>
              </a:solidFill>
              <a:latin typeface="Arial"/>
              <a:cs typeface="Arial"/>
            </a:endParaRPr>
          </a:p>
        </p:txBody>
      </p:sp>
      <p:sp>
        <p:nvSpPr>
          <p:cNvPr id="5" name="Slide Number Placeholder 4">
            <a:extLst>
              <a:ext uri="{FF2B5EF4-FFF2-40B4-BE49-F238E27FC236}">
                <a16:creationId xmlns:a16="http://schemas.microsoft.com/office/drawing/2014/main" id="{8BC29FCB-3990-4255-AB7C-D1C484222E5D}"/>
              </a:ext>
            </a:extLst>
          </p:cNvPr>
          <p:cNvSpPr>
            <a:spLocks noGrp="1"/>
          </p:cNvSpPr>
          <p:nvPr>
            <p:ph type="sldNum" sz="quarter" idx="12"/>
          </p:nvPr>
        </p:nvSpPr>
        <p:spPr>
          <a:xfrm>
            <a:off x="11371200" y="6223781"/>
            <a:ext cx="360000" cy="252000"/>
          </a:xfrm>
        </p:spPr>
        <p:txBody>
          <a:bodyPr anchor="t">
            <a:normAutofit/>
          </a:bodyPr>
          <a:lstStyle/>
          <a:p>
            <a:pPr>
              <a:spcAft>
                <a:spcPts val="600"/>
              </a:spcAft>
            </a:pPr>
            <a:fld id="{9A8223AF-F2F5-41F7-A71C-81CE492BCB88}" type="slidenum">
              <a:rPr lang="en-GB" smtClean="0"/>
              <a:pPr>
                <a:spcAft>
                  <a:spcPts val="600"/>
                </a:spcAft>
              </a:pPr>
              <a:t>32</a:t>
            </a:fld>
            <a:endParaRPr lang="en-GB"/>
          </a:p>
        </p:txBody>
      </p:sp>
    </p:spTree>
    <p:extLst>
      <p:ext uri="{BB962C8B-B14F-4D97-AF65-F5344CB8AC3E}">
        <p14:creationId xmlns:p14="http://schemas.microsoft.com/office/powerpoint/2010/main" val="1294915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E662C7-575F-4AF2-879C-AFF7245B5573}"/>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nchor="b">
            <a:normAutofit/>
          </a:bodyPr>
          <a:lstStyle/>
          <a:p>
            <a:r>
              <a:rPr lang="en-GB">
                <a:ea typeface="+mn-lt"/>
                <a:cs typeface="+mn-lt"/>
              </a:rPr>
              <a:t>Working with others to achieve excellence in the delivery of legal aid</a:t>
            </a:r>
          </a:p>
        </p:txBody>
      </p:sp>
      <p:sp>
        <p:nvSpPr>
          <p:cNvPr id="9" name="Title 1">
            <a:extLst>
              <a:ext uri="{FF2B5EF4-FFF2-40B4-BE49-F238E27FC236}">
                <a16:creationId xmlns:a16="http://schemas.microsoft.com/office/drawing/2014/main" id="{675E7A58-47CB-41A8-932F-60B2FCFC2255}"/>
              </a:ext>
            </a:extLst>
          </p:cNvPr>
          <p:cNvSpPr>
            <a:spLocks noGrp="1"/>
          </p:cNvSpPr>
          <p:nvPr>
            <p:ph type="title"/>
          </p:nvPr>
        </p:nvSpPr>
        <p:spPr>
          <a:xfrm>
            <a:off x="648000" y="681136"/>
            <a:ext cx="11012776" cy="345232"/>
          </a:xfrm>
        </p:spPr>
        <p:txBody>
          <a:bodyPr>
            <a:normAutofit fontScale="90000"/>
          </a:bodyPr>
          <a:lstStyle/>
          <a:p>
            <a:r>
              <a:rPr lang="en-GB" sz="2700">
                <a:cs typeface="Arial"/>
              </a:rPr>
              <a:t>1: Prematurely submitted solicitor bill:  </a:t>
            </a:r>
            <a:br>
              <a:rPr lang="en-GB">
                <a:cs typeface="Arial"/>
              </a:rPr>
            </a:br>
            <a:endParaRPr lang="en-GB"/>
          </a:p>
        </p:txBody>
      </p:sp>
      <p:sp>
        <p:nvSpPr>
          <p:cNvPr id="3" name="TextBox 2">
            <a:extLst>
              <a:ext uri="{FF2B5EF4-FFF2-40B4-BE49-F238E27FC236}">
                <a16:creationId xmlns:a16="http://schemas.microsoft.com/office/drawing/2014/main" id="{63EC1320-71C0-2BA3-1E2E-FA1A3546DDBD}"/>
              </a:ext>
            </a:extLst>
          </p:cNvPr>
          <p:cNvSpPr txBox="1"/>
          <p:nvPr/>
        </p:nvSpPr>
        <p:spPr>
          <a:xfrm>
            <a:off x="648000" y="1104495"/>
            <a:ext cx="10928304" cy="2364750"/>
          </a:xfrm>
          <a:prstGeom prst="rect">
            <a:avLst/>
          </a:prstGeom>
          <a:noFill/>
        </p:spPr>
        <p:txBody>
          <a:bodyPr wrap="square" lIns="91440" tIns="45720" rIns="91440" bIns="45720" anchor="t">
            <a:spAutoFit/>
          </a:bodyPr>
          <a:lstStyle/>
          <a:p>
            <a:pPr marL="0"/>
            <a:r>
              <a:rPr lang="en-US" sz="1800" i="0" spc="0" baseline="0">
                <a:solidFill>
                  <a:srgbClr val="000000"/>
                </a:solidFill>
              </a:rPr>
              <a:t>Counsel claim needs to be rejected:</a:t>
            </a:r>
          </a:p>
          <a:p>
            <a:pPr>
              <a:lnSpc>
                <a:spcPts val="2760"/>
              </a:lnSpc>
              <a:tabLst>
                <a:tab pos="286816" algn="l"/>
              </a:tabLst>
            </a:pPr>
            <a:r>
              <a:rPr lang="en-US" sz="1800" b="0" i="0" spc="0" baseline="0">
                <a:solidFill>
                  <a:srgbClr val="000000"/>
                </a:solidFill>
                <a:cs typeface="Arial"/>
              </a:rPr>
              <a:t>•	If counsel’s claim is incorrect, both counsel and solicitor claims will be rejected so they can be</a:t>
            </a:r>
            <a:r>
              <a:rPr lang="en-US">
                <a:solidFill>
                  <a:srgbClr val="000000"/>
                </a:solidFill>
                <a:cs typeface="Arial"/>
              </a:rPr>
              <a:t> </a:t>
            </a:r>
            <a:endParaRPr lang="en-US" sz="1800" b="0" i="0" spc="0" baseline="0">
              <a:solidFill>
                <a:srgbClr val="000000"/>
              </a:solidFill>
              <a:cs typeface="Arial"/>
            </a:endParaRPr>
          </a:p>
          <a:p>
            <a:pPr marL="286385">
              <a:lnSpc>
                <a:spcPts val="2160"/>
              </a:lnSpc>
            </a:pPr>
            <a:r>
              <a:rPr lang="en-US" sz="1800" b="0" i="0" spc="0" baseline="0">
                <a:solidFill>
                  <a:srgbClr val="000000"/>
                </a:solidFill>
              </a:rPr>
              <a:t>resubmitted together.</a:t>
            </a:r>
            <a:endParaRPr lang="en-US">
              <a:solidFill>
                <a:srgbClr val="000000"/>
              </a:solidFill>
              <a:cs typeface="Arial"/>
            </a:endParaRPr>
          </a:p>
          <a:p>
            <a:pPr marL="285750" indent="-285750">
              <a:lnSpc>
                <a:spcPts val="2760"/>
              </a:lnSpc>
              <a:buFont typeface="Arial" panose="020B0604020202020204" pitchFamily="34" charset="0"/>
              <a:buChar char="•"/>
              <a:tabLst>
                <a:tab pos="286816" algn="l"/>
              </a:tabLst>
            </a:pPr>
            <a:r>
              <a:rPr lang="en-US" b="0" i="0" spc="0" baseline="0">
                <a:solidFill>
                  <a:srgbClr val="000000"/>
                </a:solidFill>
              </a:rPr>
              <a:t>This is because:</a:t>
            </a:r>
            <a:endParaRPr lang="en-US" b="0" i="0" spc="0" baseline="0">
              <a:solidFill>
                <a:srgbClr val="000000"/>
              </a:solidFill>
              <a:cs typeface="Arial"/>
            </a:endParaRPr>
          </a:p>
          <a:p>
            <a:pPr marL="457200">
              <a:lnSpc>
                <a:spcPts val="2762"/>
              </a:lnSpc>
              <a:tabLst>
                <a:tab pos="743990" algn="l"/>
              </a:tabLst>
            </a:pPr>
            <a:r>
              <a:rPr lang="en-US" sz="1800" b="0" i="0" spc="0" baseline="0">
                <a:solidFill>
                  <a:srgbClr val="000000"/>
                </a:solidFill>
                <a:cs typeface="Arial"/>
              </a:rPr>
              <a:t>•	</a:t>
            </a:r>
            <a:r>
              <a:rPr lang="en-US" sz="1800" b="0" i="0" spc="0" baseline="0">
                <a:solidFill>
                  <a:srgbClr val="000000"/>
                </a:solidFill>
              </a:rPr>
              <a:t>The claims are treated as a single claim, with a single point of assessment</a:t>
            </a:r>
            <a:endParaRPr lang="en-US" sz="1800" b="0" i="0" spc="0" baseline="0">
              <a:solidFill>
                <a:srgbClr val="000000"/>
              </a:solidFill>
              <a:cs typeface="Arial"/>
            </a:endParaRPr>
          </a:p>
          <a:p>
            <a:pPr marL="457200">
              <a:lnSpc>
                <a:spcPts val="2759"/>
              </a:lnSpc>
              <a:tabLst>
                <a:tab pos="743990" algn="l"/>
              </a:tabLst>
            </a:pPr>
            <a:r>
              <a:rPr lang="en-US" sz="1800" b="0" i="0" spc="0" baseline="0">
                <a:solidFill>
                  <a:srgbClr val="000000"/>
                </a:solidFill>
                <a:cs typeface="Arial"/>
              </a:rPr>
              <a:t>•	</a:t>
            </a:r>
            <a:r>
              <a:rPr lang="en-US" sz="1800" b="0" i="0" spc="0" baseline="0">
                <a:solidFill>
                  <a:srgbClr val="000000"/>
                </a:solidFill>
              </a:rPr>
              <a:t>Once the solicitor final bill is paid, CCMS will initiate the process to close the certificate</a:t>
            </a:r>
            <a:endParaRPr lang="en-US" sz="1800" b="0" i="0" spc="0" baseline="0">
              <a:solidFill>
                <a:srgbClr val="000000"/>
              </a:solidFill>
              <a:cs typeface="Arial"/>
            </a:endParaRPr>
          </a:p>
          <a:p>
            <a:endParaRPr lang="en-GB">
              <a:cs typeface="Arial" panose="020B0604020202020204" pitchFamily="34" charset="0"/>
            </a:endParaRPr>
          </a:p>
        </p:txBody>
      </p:sp>
      <p:sp>
        <p:nvSpPr>
          <p:cNvPr id="2" name="Freeform 206">
            <a:extLst>
              <a:ext uri="{FF2B5EF4-FFF2-40B4-BE49-F238E27FC236}">
                <a16:creationId xmlns:a16="http://schemas.microsoft.com/office/drawing/2014/main" id="{59F43471-DDF1-5BE0-4C39-80DD40ABC103}"/>
              </a:ext>
              <a:ext uri="{C183D7F6-B498-43B3-948B-1728B52AA6E4}">
                <adec:decorative xmlns:adec="http://schemas.microsoft.com/office/drawing/2017/decorative" val="1"/>
              </a:ext>
            </a:extLst>
          </p:cNvPr>
          <p:cNvSpPr/>
          <p:nvPr/>
        </p:nvSpPr>
        <p:spPr>
          <a:xfrm>
            <a:off x="648000" y="4024752"/>
            <a:ext cx="10379664" cy="1154838"/>
          </a:xfrm>
          <a:custGeom>
            <a:avLst/>
            <a:gdLst/>
            <a:ahLst/>
            <a:cxnLst/>
            <a:rect l="0" t="0" r="0" b="0"/>
            <a:pathLst>
              <a:path w="10015728" h="922020">
                <a:moveTo>
                  <a:pt x="0" y="922020"/>
                </a:moveTo>
                <a:lnTo>
                  <a:pt x="10015728" y="922020"/>
                </a:lnTo>
                <a:lnTo>
                  <a:pt x="10015728" y="0"/>
                </a:lnTo>
                <a:lnTo>
                  <a:pt x="0" y="0"/>
                </a:lnTo>
                <a:lnTo>
                  <a:pt x="0" y="922020"/>
                </a:lnTo>
                <a:close/>
              </a:path>
            </a:pathLst>
          </a:custGeom>
          <a:solidFill>
            <a:srgbClr val="DDDEEA">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286">
            <a:extLst>
              <a:ext uri="{FF2B5EF4-FFF2-40B4-BE49-F238E27FC236}">
                <a16:creationId xmlns:a16="http://schemas.microsoft.com/office/drawing/2014/main" id="{B79B2BC9-86D3-248E-CAD1-8F811B7D13EC}"/>
              </a:ext>
            </a:extLst>
          </p:cNvPr>
          <p:cNvSpPr/>
          <p:nvPr/>
        </p:nvSpPr>
        <p:spPr>
          <a:xfrm>
            <a:off x="754925" y="4190520"/>
            <a:ext cx="10108147" cy="823302"/>
          </a:xfrm>
          <a:prstGeom prst="rect">
            <a:avLst/>
          </a:prstGeom>
        </p:spPr>
        <p:txBody>
          <a:bodyPr wrap="square" lIns="0" tIns="0" rIns="0" bIns="0" anchor="t">
            <a:spAutoFit/>
          </a:bodyPr>
          <a:lstStyle/>
          <a:p>
            <a:pPr marL="0"/>
            <a:r>
              <a:rPr lang="en-US" sz="1800" b="1" i="0" spc="0" baseline="0">
                <a:solidFill>
                  <a:srgbClr val="000000"/>
                </a:solidFill>
                <a:latin typeface="Arial"/>
              </a:rPr>
              <a:t>Top Tip:</a:t>
            </a:r>
            <a:endParaRPr lang="en-US" sz="1800" b="1" i="0" spc="0" baseline="0">
              <a:solidFill>
                <a:srgbClr val="000000"/>
              </a:solidFill>
              <a:latin typeface="Arial"/>
              <a:cs typeface="Arial"/>
            </a:endParaRPr>
          </a:p>
          <a:p>
            <a:pPr>
              <a:lnSpc>
                <a:spcPts val="2162"/>
              </a:lnSpc>
            </a:pPr>
            <a:r>
              <a:rPr lang="en-US" sz="1800" b="0" i="0" spc="0" baseline="0">
                <a:solidFill>
                  <a:srgbClr val="000000"/>
                </a:solidFill>
                <a:latin typeface="Arial"/>
                <a:cs typeface="Arial"/>
              </a:rPr>
              <a:t>When checking counsel’s fee note, consider if counsel have applied the correct rates. If </a:t>
            </a:r>
            <a:r>
              <a:rPr lang="en-US" sz="1800" b="0" i="0" spc="0" baseline="0">
                <a:solidFill>
                  <a:srgbClr val="000000"/>
                </a:solidFill>
                <a:latin typeface="Arial"/>
              </a:rPr>
              <a:t>incorrect </a:t>
            </a:r>
            <a:endParaRPr lang="en-US">
              <a:solidFill>
                <a:srgbClr val="000000"/>
              </a:solidFill>
              <a:latin typeface="Arial"/>
            </a:endParaRPr>
          </a:p>
          <a:p>
            <a:pPr>
              <a:lnSpc>
                <a:spcPts val="2162"/>
              </a:lnSpc>
            </a:pPr>
            <a:r>
              <a:rPr lang="en-US" sz="1800" b="0" i="0" spc="0" baseline="0">
                <a:solidFill>
                  <a:srgbClr val="000000"/>
                </a:solidFill>
                <a:latin typeface="Arial"/>
              </a:rPr>
              <a:t>rates</a:t>
            </a:r>
            <a:r>
              <a:rPr lang="en-US">
                <a:solidFill>
                  <a:srgbClr val="000000"/>
                </a:solidFill>
                <a:latin typeface="Arial"/>
              </a:rPr>
              <a:t> </a:t>
            </a:r>
            <a:r>
              <a:rPr lang="en-US" sz="1800" b="0" i="0" spc="0" baseline="0">
                <a:solidFill>
                  <a:srgbClr val="000000"/>
                </a:solidFill>
                <a:latin typeface="Arial"/>
              </a:rPr>
              <a:t>have been claimed, they can then be corrected without incurring a reject.</a:t>
            </a:r>
            <a:endParaRPr lang="en-US" sz="1800" b="0" i="0" spc="0" baseline="0">
              <a:solidFill>
                <a:srgbClr val="000000"/>
              </a:solidFill>
              <a:latin typeface="Arial"/>
              <a:cs typeface="Arial"/>
            </a:endParaRPr>
          </a:p>
        </p:txBody>
      </p:sp>
      <p:sp>
        <p:nvSpPr>
          <p:cNvPr id="5" name="Slide Number Placeholder 4">
            <a:extLst>
              <a:ext uri="{FF2B5EF4-FFF2-40B4-BE49-F238E27FC236}">
                <a16:creationId xmlns:a16="http://schemas.microsoft.com/office/drawing/2014/main" id="{8BC29FCB-3990-4255-AB7C-D1C484222E5D}"/>
              </a:ext>
            </a:extLst>
          </p:cNvPr>
          <p:cNvSpPr>
            <a:spLocks noGrp="1"/>
          </p:cNvSpPr>
          <p:nvPr>
            <p:ph type="sldNum" sz="quarter" idx="12"/>
          </p:nvPr>
        </p:nvSpPr>
        <p:spPr>
          <a:xfrm>
            <a:off x="11371200" y="6223781"/>
            <a:ext cx="360000" cy="252000"/>
          </a:xfrm>
        </p:spPr>
        <p:txBody>
          <a:bodyPr anchor="t">
            <a:normAutofit/>
          </a:bodyPr>
          <a:lstStyle/>
          <a:p>
            <a:pPr>
              <a:spcAft>
                <a:spcPts val="600"/>
              </a:spcAft>
            </a:pPr>
            <a:fld id="{9A8223AF-F2F5-41F7-A71C-81CE492BCB88}" type="slidenum">
              <a:rPr lang="en-GB" smtClean="0"/>
              <a:pPr>
                <a:spcAft>
                  <a:spcPts val="600"/>
                </a:spcAft>
              </a:pPr>
              <a:t>33</a:t>
            </a:fld>
            <a:endParaRPr lang="en-GB"/>
          </a:p>
        </p:txBody>
      </p:sp>
    </p:spTree>
    <p:extLst>
      <p:ext uri="{BB962C8B-B14F-4D97-AF65-F5344CB8AC3E}">
        <p14:creationId xmlns:p14="http://schemas.microsoft.com/office/powerpoint/2010/main" val="1396597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GB"/>
              <a:t>Additional guidance / contact us</a:t>
            </a:r>
          </a:p>
        </p:txBody>
      </p:sp>
    </p:spTree>
    <p:extLst>
      <p:ext uri="{BB962C8B-B14F-4D97-AF65-F5344CB8AC3E}">
        <p14:creationId xmlns:p14="http://schemas.microsoft.com/office/powerpoint/2010/main" val="1754787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E662C7-575F-4AF2-879C-AFF7245B5573}"/>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nchor="b">
            <a:normAutofit/>
          </a:bodyPr>
          <a:lstStyle/>
          <a:p>
            <a:r>
              <a:rPr lang="en-GB">
                <a:ea typeface="+mn-lt"/>
                <a:cs typeface="+mn-lt"/>
              </a:rPr>
              <a:t>Working with others to achieve excellence in the delivery of legal aid</a:t>
            </a:r>
          </a:p>
        </p:txBody>
      </p:sp>
      <p:sp>
        <p:nvSpPr>
          <p:cNvPr id="9" name="Title 1">
            <a:extLst>
              <a:ext uri="{FF2B5EF4-FFF2-40B4-BE49-F238E27FC236}">
                <a16:creationId xmlns:a16="http://schemas.microsoft.com/office/drawing/2014/main" id="{675E7A58-47CB-41A8-932F-60B2FCFC2255}"/>
              </a:ext>
            </a:extLst>
          </p:cNvPr>
          <p:cNvSpPr>
            <a:spLocks noGrp="1"/>
          </p:cNvSpPr>
          <p:nvPr>
            <p:ph type="title"/>
          </p:nvPr>
        </p:nvSpPr>
        <p:spPr>
          <a:xfrm>
            <a:off x="648000" y="681136"/>
            <a:ext cx="11012776" cy="345232"/>
          </a:xfrm>
        </p:spPr>
        <p:txBody>
          <a:bodyPr>
            <a:normAutofit fontScale="90000"/>
          </a:bodyPr>
          <a:lstStyle/>
          <a:p>
            <a:r>
              <a:rPr lang="en-GB" sz="2700">
                <a:cs typeface="Arial"/>
              </a:rPr>
              <a:t>Guidance:</a:t>
            </a:r>
            <a:endParaRPr lang="en-GB"/>
          </a:p>
        </p:txBody>
      </p:sp>
      <p:sp>
        <p:nvSpPr>
          <p:cNvPr id="3" name="TextBox 2">
            <a:extLst>
              <a:ext uri="{FF2B5EF4-FFF2-40B4-BE49-F238E27FC236}">
                <a16:creationId xmlns:a16="http://schemas.microsoft.com/office/drawing/2014/main" id="{63EC1320-71C0-2BA3-1E2E-FA1A3546DDBD}"/>
              </a:ext>
            </a:extLst>
          </p:cNvPr>
          <p:cNvSpPr txBox="1"/>
          <p:nvPr/>
        </p:nvSpPr>
        <p:spPr>
          <a:xfrm>
            <a:off x="648000" y="1104495"/>
            <a:ext cx="10928304" cy="5142433"/>
          </a:xfrm>
          <a:prstGeom prst="rect">
            <a:avLst/>
          </a:prstGeom>
          <a:noFill/>
        </p:spPr>
        <p:txBody>
          <a:bodyPr wrap="square" lIns="91440" tIns="45720" rIns="91440" bIns="45720" anchor="t">
            <a:spAutoFit/>
          </a:bodyPr>
          <a:lstStyle/>
          <a:p>
            <a:pPr marL="285750" indent="-285750">
              <a:buFont typeface="Arial" panose="020B0604020202020204" pitchFamily="34" charset="0"/>
              <a:buChar char="•"/>
              <a:tabLst>
                <a:tab pos="286511" algn="l"/>
              </a:tabLst>
            </a:pPr>
            <a:r>
              <a:rPr lang="en-US" b="0" i="0" spc="0" baseline="0">
                <a:solidFill>
                  <a:srgbClr val="575C96"/>
                </a:solidFill>
                <a:hlinkClick r:id="rId3">
                  <a:extLst>
                    <a:ext uri="{A12FA001-AC4F-418D-AE19-62706E023703}">
                      <ahyp:hlinkClr xmlns:ahyp="http://schemas.microsoft.com/office/drawing/2018/hyperlinkcolor" val="tx"/>
                    </a:ext>
                  </a:extLst>
                </a:hlinkClick>
              </a:rPr>
              <a:t>Civil Finance Electronic Handbook</a:t>
            </a:r>
          </a:p>
          <a:p>
            <a:pPr marL="285750" indent="-285750">
              <a:lnSpc>
                <a:spcPts val="2161"/>
              </a:lnSpc>
              <a:buFont typeface="Arial" panose="020B0604020202020204" pitchFamily="34" charset="0"/>
              <a:buChar char="•"/>
              <a:tabLst>
                <a:tab pos="286511" algn="l"/>
              </a:tabLst>
            </a:pPr>
            <a:r>
              <a:rPr lang="en-US" b="0" i="0" spc="0" baseline="0">
                <a:solidFill>
                  <a:srgbClr val="575C96"/>
                </a:solidFill>
                <a:hlinkClick r:id="rId4">
                  <a:extLst>
                    <a:ext uri="{A12FA001-AC4F-418D-AE19-62706E023703}">
                      <ahyp:hlinkClr xmlns:ahyp="http://schemas.microsoft.com/office/drawing/2018/hyperlinkcolor" val="tx"/>
                    </a:ext>
                  </a:extLst>
                </a:hlinkClick>
              </a:rPr>
              <a:t>2018 Standard Civil Contract</a:t>
            </a:r>
            <a:endParaRPr lang="en-US" b="0" i="0" spc="0" baseline="0">
              <a:solidFill>
                <a:srgbClr val="575C96"/>
              </a:solidFill>
              <a:cs typeface="Arial"/>
              <a:hlinkClick r:id="rId4">
                <a:extLst>
                  <a:ext uri="{A12FA001-AC4F-418D-AE19-62706E023703}">
                    <ahyp:hlinkClr xmlns:ahyp="http://schemas.microsoft.com/office/drawing/2018/hyperlinkcolor" val="tx"/>
                  </a:ext>
                </a:extLst>
              </a:hlinkClick>
            </a:endParaRPr>
          </a:p>
          <a:p>
            <a:pPr marL="285750" indent="-285750">
              <a:lnSpc>
                <a:spcPts val="2160"/>
              </a:lnSpc>
              <a:buFont typeface="Arial" panose="020B0604020202020204" pitchFamily="34" charset="0"/>
              <a:buChar char="•"/>
              <a:tabLst>
                <a:tab pos="286511" algn="l"/>
              </a:tabLst>
            </a:pPr>
            <a:r>
              <a:rPr lang="en-US" b="0" i="0" spc="0" baseline="0">
                <a:solidFill>
                  <a:srgbClr val="575C96"/>
                </a:solidFill>
                <a:hlinkClick r:id="rId5">
                  <a:extLst>
                    <a:ext uri="{A12FA001-AC4F-418D-AE19-62706E023703}">
                      <ahyp:hlinkClr xmlns:ahyp="http://schemas.microsoft.com/office/drawing/2018/hyperlinkcolor" val="tx"/>
                    </a:ext>
                  </a:extLst>
                </a:hlinkClick>
              </a:rPr>
              <a:t>Costs Assessment Guidance 2018</a:t>
            </a:r>
            <a:endParaRPr lang="en-US" b="0" i="0" spc="0" baseline="0">
              <a:solidFill>
                <a:srgbClr val="575C96"/>
              </a:solidFill>
              <a:cs typeface="Arial"/>
              <a:hlinkClick r:id="rId5">
                <a:extLst>
                  <a:ext uri="{A12FA001-AC4F-418D-AE19-62706E023703}">
                    <ahyp:hlinkClr xmlns:ahyp="http://schemas.microsoft.com/office/drawing/2018/hyperlinkcolor" val="tx"/>
                  </a:ext>
                </a:extLst>
              </a:hlinkClick>
            </a:endParaRPr>
          </a:p>
          <a:p>
            <a:pPr marL="285750" indent="-285750">
              <a:lnSpc>
                <a:spcPts val="2160"/>
              </a:lnSpc>
              <a:buFont typeface="Arial" panose="020B0604020202020204" pitchFamily="34" charset="0"/>
              <a:buChar char="•"/>
              <a:tabLst>
                <a:tab pos="286511" algn="l"/>
              </a:tabLst>
            </a:pPr>
            <a:r>
              <a:rPr lang="en-US">
                <a:solidFill>
                  <a:schemeClr val="accent2"/>
                </a:solidFill>
                <a:ea typeface="+mn-lt"/>
                <a:cs typeface="+mn-lt"/>
                <a:hlinkClick r:id="rId6">
                  <a:extLst>
                    <a:ext uri="{A12FA001-AC4F-418D-AE19-62706E023703}">
                      <ahyp:hlinkClr xmlns:ahyp="http://schemas.microsoft.com/office/drawing/2018/hyperlinkcolor" val="tx"/>
                    </a:ext>
                  </a:extLst>
                </a:hlinkClick>
              </a:rPr>
              <a:t>Guidance on the Remuneration of Expert Witnessesv7.docx (publishing.service.gov.uk)</a:t>
            </a:r>
          </a:p>
          <a:p>
            <a:pPr marL="285750" indent="-285750">
              <a:lnSpc>
                <a:spcPts val="2160"/>
              </a:lnSpc>
              <a:buFont typeface="Arial" panose="020B0604020202020204" pitchFamily="34" charset="0"/>
              <a:buChar char="•"/>
              <a:tabLst>
                <a:tab pos="286511" algn="l"/>
              </a:tabLst>
            </a:pPr>
            <a:endParaRPr lang="en-US">
              <a:solidFill>
                <a:schemeClr val="accent2"/>
              </a:solidFill>
              <a:cs typeface="Arial"/>
            </a:endParaRPr>
          </a:p>
          <a:p>
            <a:pPr marL="285750" indent="-285750">
              <a:lnSpc>
                <a:spcPts val="2160"/>
              </a:lnSpc>
              <a:buFont typeface="Arial" panose="020B0604020202020204" pitchFamily="34" charset="0"/>
              <a:buChar char="•"/>
              <a:tabLst>
                <a:tab pos="286511" algn="l"/>
              </a:tabLst>
            </a:pPr>
            <a:endParaRPr lang="en-US">
              <a:solidFill>
                <a:schemeClr val="accent2"/>
              </a:solidFill>
              <a:cs typeface="Arial"/>
            </a:endParaRPr>
          </a:p>
          <a:p>
            <a:pPr marL="285750" indent="-285750">
              <a:lnSpc>
                <a:spcPts val="2160"/>
              </a:lnSpc>
              <a:buFont typeface="Arial" panose="020B0604020202020204" pitchFamily="34" charset="0"/>
              <a:buChar char="•"/>
              <a:tabLst>
                <a:tab pos="286511" algn="l"/>
              </a:tabLst>
            </a:pPr>
            <a:endParaRPr lang="en-US">
              <a:solidFill>
                <a:srgbClr val="00A5A1"/>
              </a:solidFill>
            </a:endParaRPr>
          </a:p>
          <a:p>
            <a:pPr marL="285750" indent="-285750">
              <a:lnSpc>
                <a:spcPts val="2160"/>
              </a:lnSpc>
              <a:buFont typeface="Arial" panose="020B0604020202020204" pitchFamily="34" charset="0"/>
              <a:buChar char="•"/>
              <a:tabLst>
                <a:tab pos="286511" algn="l"/>
              </a:tabLst>
            </a:pPr>
            <a:endParaRPr lang="en-US">
              <a:solidFill>
                <a:srgbClr val="00A5A1"/>
              </a:solidFill>
            </a:endParaRPr>
          </a:p>
          <a:p>
            <a:pPr marL="285750" indent="-285750">
              <a:lnSpc>
                <a:spcPts val="2160"/>
              </a:lnSpc>
              <a:buFont typeface="Arial" panose="020B0604020202020204" pitchFamily="34" charset="0"/>
              <a:buChar char="•"/>
              <a:tabLst>
                <a:tab pos="286511" algn="l"/>
              </a:tabLst>
            </a:pPr>
            <a:endParaRPr lang="en-US">
              <a:solidFill>
                <a:srgbClr val="00A5A1"/>
              </a:solidFill>
            </a:endParaRPr>
          </a:p>
          <a:p>
            <a:pPr marL="285750" indent="-285750">
              <a:lnSpc>
                <a:spcPts val="2160"/>
              </a:lnSpc>
              <a:buFont typeface="Arial" panose="020B0604020202020204" pitchFamily="34" charset="0"/>
              <a:buChar char="•"/>
              <a:tabLst>
                <a:tab pos="286511" algn="l"/>
              </a:tabLst>
            </a:pPr>
            <a:endParaRPr lang="en-US">
              <a:solidFill>
                <a:srgbClr val="00A5A1"/>
              </a:solidFill>
            </a:endParaRPr>
          </a:p>
          <a:p>
            <a:pPr marL="285750" indent="-285750">
              <a:lnSpc>
                <a:spcPts val="2160"/>
              </a:lnSpc>
              <a:buFont typeface="Arial" panose="020B0604020202020204" pitchFamily="34" charset="0"/>
              <a:buChar char="•"/>
              <a:tabLst>
                <a:tab pos="286511" algn="l"/>
              </a:tabLst>
            </a:pPr>
            <a:endParaRPr lang="en-US">
              <a:solidFill>
                <a:srgbClr val="00A5A1"/>
              </a:solidFill>
            </a:endParaRPr>
          </a:p>
          <a:p>
            <a:pPr marL="285750" indent="-285750">
              <a:lnSpc>
                <a:spcPts val="2160"/>
              </a:lnSpc>
              <a:buFont typeface="Arial" panose="020B0604020202020204" pitchFamily="34" charset="0"/>
              <a:buChar char="•"/>
              <a:tabLst>
                <a:tab pos="286511" algn="l"/>
              </a:tabLst>
            </a:pPr>
            <a:endParaRPr lang="en-US">
              <a:solidFill>
                <a:srgbClr val="00A5A1"/>
              </a:solidFill>
            </a:endParaRPr>
          </a:p>
          <a:p>
            <a:pPr marL="285750" indent="-285750">
              <a:lnSpc>
                <a:spcPts val="2160"/>
              </a:lnSpc>
              <a:buFont typeface="Arial" panose="020B0604020202020204" pitchFamily="34" charset="0"/>
              <a:buChar char="•"/>
              <a:tabLst>
                <a:tab pos="286511" algn="l"/>
              </a:tabLst>
            </a:pPr>
            <a:endParaRPr lang="en-US">
              <a:solidFill>
                <a:srgbClr val="00A5A1"/>
              </a:solidFill>
            </a:endParaRPr>
          </a:p>
          <a:p>
            <a:pPr marL="285750" indent="-285750">
              <a:lnSpc>
                <a:spcPts val="2160"/>
              </a:lnSpc>
              <a:buFont typeface="Arial" panose="020B0604020202020204" pitchFamily="34" charset="0"/>
              <a:buChar char="•"/>
              <a:tabLst>
                <a:tab pos="286511" algn="l"/>
              </a:tabLst>
            </a:pPr>
            <a:endParaRPr lang="en-US">
              <a:solidFill>
                <a:srgbClr val="00A5A1"/>
              </a:solidFill>
            </a:endParaRPr>
          </a:p>
          <a:p>
            <a:pPr marL="285750" indent="-285750">
              <a:buFont typeface="Arial" panose="020B0604020202020204" pitchFamily="34" charset="0"/>
              <a:buChar char="•"/>
              <a:tabLst>
                <a:tab pos="286511" algn="l"/>
              </a:tabLst>
            </a:pPr>
            <a:r>
              <a:rPr lang="en-US" b="0" i="0" spc="0" baseline="0">
                <a:solidFill>
                  <a:srgbClr val="575C96"/>
                </a:solidFill>
                <a:hlinkClick r:id="rId7">
                  <a:extLst>
                    <a:ext uri="{A12FA001-AC4F-418D-AE19-62706E023703}">
                      <ahyp:hlinkClr xmlns:ahyp="http://schemas.microsoft.com/office/drawing/2018/hyperlinkcolor" val="tx"/>
                    </a:ext>
                  </a:extLst>
                </a:hlinkClick>
              </a:rPr>
              <a:t>Model File Submission for Civil Billing</a:t>
            </a:r>
            <a:endParaRPr lang="en-US" b="0" i="0" spc="0" baseline="0">
              <a:solidFill>
                <a:srgbClr val="575C96"/>
              </a:solidFill>
              <a:cs typeface="Arial"/>
              <a:hlinkClick r:id="rId7">
                <a:extLst>
                  <a:ext uri="{A12FA001-AC4F-418D-AE19-62706E023703}">
                    <ahyp:hlinkClr xmlns:ahyp="http://schemas.microsoft.com/office/drawing/2018/hyperlinkcolor" val="tx"/>
                  </a:ext>
                </a:extLst>
              </a:hlinkClick>
            </a:endParaRPr>
          </a:p>
          <a:p>
            <a:pPr marL="285750" indent="-285750">
              <a:lnSpc>
                <a:spcPts val="2159"/>
              </a:lnSpc>
              <a:buFont typeface="Arial" panose="020B0604020202020204" pitchFamily="34" charset="0"/>
              <a:buChar char="•"/>
              <a:tabLst>
                <a:tab pos="286511" algn="l"/>
              </a:tabLst>
            </a:pPr>
            <a:r>
              <a:rPr lang="en-US" b="0" i="0" spc="0" baseline="0">
                <a:solidFill>
                  <a:srgbClr val="575C96"/>
                </a:solidFill>
                <a:hlinkClick r:id="rId8">
                  <a:extLst>
                    <a:ext uri="{A12FA001-AC4F-418D-AE19-62706E023703}">
                      <ahyp:hlinkClr xmlns:ahyp="http://schemas.microsoft.com/office/drawing/2018/hyperlinkcolor" val="tx"/>
                    </a:ext>
                  </a:extLst>
                </a:hlinkClick>
              </a:rPr>
              <a:t>Guidance on Voluntary Submission of Court Assessed Claims to the LAA for Assessment</a:t>
            </a:r>
            <a:endParaRPr lang="en-US" b="0" i="0" spc="0" baseline="0">
              <a:solidFill>
                <a:srgbClr val="575C96"/>
              </a:solidFill>
              <a:cs typeface="Arial"/>
              <a:hlinkClick r:id="rId8">
                <a:extLst>
                  <a:ext uri="{A12FA001-AC4F-418D-AE19-62706E023703}">
                    <ahyp:hlinkClr xmlns:ahyp="http://schemas.microsoft.com/office/drawing/2018/hyperlinkcolor" val="tx"/>
                  </a:ext>
                </a:extLst>
              </a:hlinkClick>
            </a:endParaRPr>
          </a:p>
          <a:p>
            <a:pPr marL="285750" indent="-285750">
              <a:lnSpc>
                <a:spcPts val="2160"/>
              </a:lnSpc>
              <a:buFont typeface="Arial" panose="020B0604020202020204" pitchFamily="34" charset="0"/>
              <a:buChar char="•"/>
              <a:tabLst>
                <a:tab pos="286511" algn="l"/>
              </a:tabLst>
            </a:pPr>
            <a:r>
              <a:rPr lang="en-US" b="0" i="0" spc="0" baseline="0">
                <a:solidFill>
                  <a:srgbClr val="575C96"/>
                </a:solidFill>
                <a:hlinkClick r:id="rId9">
                  <a:extLst>
                    <a:ext uri="{A12FA001-AC4F-418D-AE19-62706E023703}">
                      <ahyp:hlinkClr xmlns:ahyp="http://schemas.microsoft.com/office/drawing/2018/hyperlinkcolor" val="tx"/>
                    </a:ext>
                  </a:extLst>
                </a:hlinkClick>
              </a:rPr>
              <a:t>Remote Family Hearings: Updated Ways of Working</a:t>
            </a:r>
            <a:endParaRPr lang="en-US" b="0" i="0" spc="0" baseline="0">
              <a:solidFill>
                <a:srgbClr val="575C96"/>
              </a:solidFill>
            </a:endParaRPr>
          </a:p>
          <a:p>
            <a:pPr marL="285750" indent="-285750">
              <a:lnSpc>
                <a:spcPts val="2160"/>
              </a:lnSpc>
              <a:buFont typeface="Arial" panose="020B0604020202020204" pitchFamily="34" charset="0"/>
              <a:buChar char="•"/>
              <a:tabLst>
                <a:tab pos="286511" algn="l"/>
              </a:tabLst>
            </a:pPr>
            <a:r>
              <a:rPr lang="en-US">
                <a:solidFill>
                  <a:srgbClr val="575C96"/>
                </a:solidFill>
                <a:hlinkClick r:id="rId10">
                  <a:extLst>
                    <a:ext uri="{A12FA001-AC4F-418D-AE19-62706E023703}">
                      <ahyp:hlinkClr xmlns:ahyp="http://schemas.microsoft.com/office/drawing/2018/hyperlinkcolor" val="tx"/>
                    </a:ext>
                  </a:extLst>
                </a:hlinkClick>
              </a:rPr>
              <a:t>Legal Aid Learning Website</a:t>
            </a:r>
            <a:endParaRPr lang="en-GB">
              <a:cs typeface="Arial" panose="020B0604020202020204" pitchFamily="34" charset="0"/>
            </a:endParaRPr>
          </a:p>
        </p:txBody>
      </p:sp>
      <p:sp>
        <p:nvSpPr>
          <p:cNvPr id="6" name="Freeform 302">
            <a:extLst>
              <a:ext uri="{FF2B5EF4-FFF2-40B4-BE49-F238E27FC236}">
                <a16:creationId xmlns:a16="http://schemas.microsoft.com/office/drawing/2014/main" id="{116DCB30-EFEA-5686-822D-1F5498F8C40A}"/>
              </a:ext>
              <a:ext uri="{C183D7F6-B498-43B3-948B-1728B52AA6E4}">
                <adec:decorative xmlns:adec="http://schemas.microsoft.com/office/drawing/2017/decorative" val="1"/>
              </a:ext>
            </a:extLst>
          </p:cNvPr>
          <p:cNvSpPr/>
          <p:nvPr/>
        </p:nvSpPr>
        <p:spPr>
          <a:xfrm>
            <a:off x="648462" y="2524158"/>
            <a:ext cx="10166604" cy="2413602"/>
          </a:xfrm>
          <a:custGeom>
            <a:avLst/>
            <a:gdLst/>
            <a:ahLst/>
            <a:cxnLst/>
            <a:rect l="0" t="0" r="0" b="0"/>
            <a:pathLst>
              <a:path w="10166604" h="2308860">
                <a:moveTo>
                  <a:pt x="0" y="2308860"/>
                </a:moveTo>
                <a:lnTo>
                  <a:pt x="10166604" y="2308860"/>
                </a:lnTo>
                <a:lnTo>
                  <a:pt x="10166604" y="0"/>
                </a:lnTo>
                <a:lnTo>
                  <a:pt x="0" y="0"/>
                </a:lnTo>
                <a:lnTo>
                  <a:pt x="0" y="2308860"/>
                </a:lnTo>
                <a:close/>
              </a:path>
            </a:pathLst>
          </a:custGeom>
          <a:solidFill>
            <a:srgbClr val="DDDEEA">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286">
            <a:extLst>
              <a:ext uri="{FF2B5EF4-FFF2-40B4-BE49-F238E27FC236}">
                <a16:creationId xmlns:a16="http://schemas.microsoft.com/office/drawing/2014/main" id="{B79B2BC9-86D3-248E-CAD1-8F811B7D13EC}"/>
              </a:ext>
            </a:extLst>
          </p:cNvPr>
          <p:cNvSpPr/>
          <p:nvPr/>
        </p:nvSpPr>
        <p:spPr>
          <a:xfrm>
            <a:off x="766928" y="2564937"/>
            <a:ext cx="9913264" cy="823302"/>
          </a:xfrm>
          <a:prstGeom prst="rect">
            <a:avLst/>
          </a:prstGeom>
        </p:spPr>
        <p:txBody>
          <a:bodyPr wrap="square" lIns="0" tIns="0" rIns="0" bIns="0">
            <a:spAutoFit/>
          </a:bodyPr>
          <a:lstStyle/>
          <a:p>
            <a:pPr marL="0"/>
            <a:r>
              <a:rPr lang="en-US" sz="1800" b="1" i="0" spc="0" baseline="0">
                <a:solidFill>
                  <a:srgbClr val="000000"/>
                </a:solidFill>
                <a:latin typeface="Arial"/>
              </a:rPr>
              <a:t>Top Tip:</a:t>
            </a:r>
          </a:p>
          <a:p>
            <a:pPr marL="149961">
              <a:lnSpc>
                <a:spcPts val="2160"/>
              </a:lnSpc>
            </a:pPr>
            <a:r>
              <a:rPr lang="en-US" sz="1802" b="0" i="0" spc="0" baseline="0">
                <a:solidFill>
                  <a:srgbClr val="000000"/>
                </a:solidFill>
                <a:latin typeface="Arial"/>
              </a:rPr>
              <a:t>The above documents are fully searchable PDFs. To find the information you need, you can </a:t>
            </a:r>
          </a:p>
          <a:p>
            <a:pPr marL="149961">
              <a:lnSpc>
                <a:spcPts val="2161"/>
              </a:lnSpc>
            </a:pPr>
            <a:r>
              <a:rPr lang="en-US" sz="1800" b="0" i="0" spc="0" baseline="0">
                <a:solidFill>
                  <a:srgbClr val="000000"/>
                </a:solidFill>
                <a:latin typeface="ArialMT"/>
              </a:rPr>
              <a:t>search for a key word using ‘</a:t>
            </a:r>
            <a:r>
              <a:rPr lang="en-US" sz="1800" b="1" i="0" spc="0" baseline="0">
                <a:solidFill>
                  <a:srgbClr val="000000"/>
                </a:solidFill>
                <a:latin typeface="Arial-BoldMT"/>
              </a:rPr>
              <a:t>Ctrl + F’.</a:t>
            </a:r>
          </a:p>
        </p:txBody>
      </p:sp>
      <p:pic>
        <p:nvPicPr>
          <p:cNvPr id="8" name="Picture 303" descr="Screen shot of how to search for PDFs using keyword (Ctrl + F">
            <a:extLst>
              <a:ext uri="{FF2B5EF4-FFF2-40B4-BE49-F238E27FC236}">
                <a16:creationId xmlns:a16="http://schemas.microsoft.com/office/drawing/2014/main" id="{8B251AA5-DECF-1722-9C24-9D1212485A82}"/>
              </a:ext>
            </a:extLst>
          </p:cNvPr>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a:xfrm>
            <a:off x="2718816" y="3485389"/>
            <a:ext cx="6025896" cy="1309116"/>
          </a:xfrm>
          <a:prstGeom prst="rect">
            <a:avLst/>
          </a:prstGeom>
          <a:noFill/>
        </p:spPr>
      </p:pic>
      <p:sp>
        <p:nvSpPr>
          <p:cNvPr id="10" name="Freeform 304">
            <a:extLst>
              <a:ext uri="{FF2B5EF4-FFF2-40B4-BE49-F238E27FC236}">
                <a16:creationId xmlns:a16="http://schemas.microsoft.com/office/drawing/2014/main" id="{236666D9-B180-8FCB-5874-F526BC089330}"/>
              </a:ext>
              <a:ext uri="{C183D7F6-B498-43B3-948B-1728B52AA6E4}">
                <adec:decorative xmlns:adec="http://schemas.microsoft.com/office/drawing/2017/decorative" val="1"/>
              </a:ext>
            </a:extLst>
          </p:cNvPr>
          <p:cNvSpPr/>
          <p:nvPr/>
        </p:nvSpPr>
        <p:spPr>
          <a:xfrm>
            <a:off x="2714117" y="3480562"/>
            <a:ext cx="6035421" cy="1318641"/>
          </a:xfrm>
          <a:custGeom>
            <a:avLst/>
            <a:gdLst/>
            <a:ahLst/>
            <a:cxnLst/>
            <a:rect l="0" t="0" r="0" b="0"/>
            <a:pathLst>
              <a:path w="6035421" h="1318641">
                <a:moveTo>
                  <a:pt x="0" y="1318641"/>
                </a:moveTo>
                <a:lnTo>
                  <a:pt x="6035421" y="1318641"/>
                </a:lnTo>
                <a:lnTo>
                  <a:pt x="6035421" y="0"/>
                </a:lnTo>
                <a:lnTo>
                  <a:pt x="0" y="0"/>
                </a:lnTo>
                <a:lnTo>
                  <a:pt x="0" y="1318641"/>
                </a:lnTo>
                <a:close/>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a:extLst>
              <a:ext uri="{FF2B5EF4-FFF2-40B4-BE49-F238E27FC236}">
                <a16:creationId xmlns:a16="http://schemas.microsoft.com/office/drawing/2014/main" id="{8BC29FCB-3990-4255-AB7C-D1C484222E5D}"/>
              </a:ext>
            </a:extLst>
          </p:cNvPr>
          <p:cNvSpPr>
            <a:spLocks noGrp="1"/>
          </p:cNvSpPr>
          <p:nvPr>
            <p:ph type="sldNum" sz="quarter" idx="12"/>
          </p:nvPr>
        </p:nvSpPr>
        <p:spPr>
          <a:xfrm>
            <a:off x="11371200" y="6223781"/>
            <a:ext cx="360000" cy="252000"/>
          </a:xfrm>
        </p:spPr>
        <p:txBody>
          <a:bodyPr anchor="t">
            <a:normAutofit/>
          </a:bodyPr>
          <a:lstStyle/>
          <a:p>
            <a:pPr>
              <a:spcAft>
                <a:spcPts val="600"/>
              </a:spcAft>
            </a:pPr>
            <a:fld id="{9A8223AF-F2F5-41F7-A71C-81CE492BCB88}" type="slidenum">
              <a:rPr lang="en-GB" smtClean="0"/>
              <a:pPr>
                <a:spcAft>
                  <a:spcPts val="600"/>
                </a:spcAft>
              </a:pPr>
              <a:t>35</a:t>
            </a:fld>
            <a:endParaRPr lang="en-GB"/>
          </a:p>
        </p:txBody>
      </p:sp>
    </p:spTree>
    <p:extLst>
      <p:ext uri="{BB962C8B-B14F-4D97-AF65-F5344CB8AC3E}">
        <p14:creationId xmlns:p14="http://schemas.microsoft.com/office/powerpoint/2010/main" val="35155889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EECF37-A05B-4171-8185-7695613F73F3}"/>
              </a:ext>
            </a:extLst>
          </p:cNvPr>
          <p:cNvSpPr>
            <a:spLocks noGrp="1"/>
          </p:cNvSpPr>
          <p:nvPr>
            <p:ph type="title"/>
          </p:nvPr>
        </p:nvSpPr>
        <p:spPr>
          <a:xfrm>
            <a:off x="648000" y="698597"/>
            <a:ext cx="11012776" cy="345232"/>
          </a:xfrm>
        </p:spPr>
        <p:txBody>
          <a:bodyPr/>
          <a:lstStyle/>
          <a:p>
            <a:r>
              <a:rPr lang="en-GB"/>
              <a:t>Contact us:</a:t>
            </a:r>
          </a:p>
        </p:txBody>
      </p:sp>
      <p:sp>
        <p:nvSpPr>
          <p:cNvPr id="3" name="Footer Placeholder 2">
            <a:extLst>
              <a:ext uri="{FF2B5EF4-FFF2-40B4-BE49-F238E27FC236}">
                <a16:creationId xmlns:a16="http://schemas.microsoft.com/office/drawing/2014/main" id="{78BB53BA-301E-450E-BAD7-5856151A6792}"/>
              </a:ext>
              <a:ext uri="{C183D7F6-B498-43B3-948B-1728B52AA6E4}">
                <adec:decorative xmlns:adec="http://schemas.microsoft.com/office/drawing/2017/decorative" val="1"/>
              </a:ext>
            </a:extLst>
          </p:cNvPr>
          <p:cNvSpPr>
            <a:spLocks noGrp="1"/>
          </p:cNvSpPr>
          <p:nvPr>
            <p:ph type="ftr" sz="quarter" idx="11"/>
          </p:nvPr>
        </p:nvSpPr>
        <p:spPr/>
        <p:txBody>
          <a:bodyPr/>
          <a:lstStyle/>
          <a:p>
            <a:pPr>
              <a:spcAft>
                <a:spcPts val="600"/>
              </a:spcAft>
            </a:pPr>
            <a:r>
              <a:rPr lang="en-GB"/>
              <a:t>Working with others to achieve excellence in the delivery of legal aid</a:t>
            </a:r>
          </a:p>
        </p:txBody>
      </p:sp>
      <p:sp>
        <p:nvSpPr>
          <p:cNvPr id="7" name="TextBox 6">
            <a:extLst>
              <a:ext uri="{FF2B5EF4-FFF2-40B4-BE49-F238E27FC236}">
                <a16:creationId xmlns:a16="http://schemas.microsoft.com/office/drawing/2014/main" id="{A8DAAF88-1CF3-E518-1826-065A72505056}"/>
              </a:ext>
            </a:extLst>
          </p:cNvPr>
          <p:cNvSpPr txBox="1"/>
          <p:nvPr/>
        </p:nvSpPr>
        <p:spPr>
          <a:xfrm>
            <a:off x="648000" y="1206597"/>
            <a:ext cx="10573278" cy="2776401"/>
          </a:xfrm>
          <a:prstGeom prst="rect">
            <a:avLst/>
          </a:prstGeom>
          <a:noFill/>
        </p:spPr>
        <p:txBody>
          <a:bodyPr wrap="square">
            <a:spAutoFit/>
          </a:bodyPr>
          <a:lstStyle/>
          <a:p>
            <a:pPr marL="285750" indent="-285750">
              <a:lnSpc>
                <a:spcPct val="200000"/>
              </a:lnSpc>
              <a:buFont typeface="Arial" panose="020B0604020202020204" pitchFamily="34" charset="0"/>
              <a:buChar char="•"/>
            </a:pPr>
            <a:r>
              <a:rPr lang="en-GB" sz="1800" b="0">
                <a:cs typeface="Arial"/>
              </a:rPr>
              <a:t>CCMS: Submit a ‘billing’ or ‘general’ enquiry</a:t>
            </a:r>
          </a:p>
          <a:p>
            <a:pPr marL="285750" indent="-285750">
              <a:lnSpc>
                <a:spcPct val="200000"/>
              </a:lnSpc>
              <a:buFont typeface="Arial" panose="020B0604020202020204" pitchFamily="34" charset="0"/>
              <a:buChar char="•"/>
            </a:pPr>
            <a:r>
              <a:rPr lang="en-GB" sz="1800" b="0">
                <a:cs typeface="Arial"/>
              </a:rPr>
              <a:t>Civil general enquiries: Tel: </a:t>
            </a:r>
            <a:r>
              <a:rPr lang="en-GB" sz="1800" b="0">
                <a:solidFill>
                  <a:srgbClr val="000000"/>
                </a:solidFill>
                <a:ea typeface="+mn-lt"/>
                <a:cs typeface="+mn-lt"/>
              </a:rPr>
              <a:t>0300 200 2020 or </a:t>
            </a:r>
            <a:r>
              <a:rPr lang="pt-BR" sz="1800" b="0">
                <a:solidFill>
                  <a:srgbClr val="575C96"/>
                </a:solidFill>
                <a:cs typeface="Arial"/>
                <a:hlinkClick r:id="rId2">
                  <a:extLst>
                    <a:ext uri="{A12FA001-AC4F-418D-AE19-62706E023703}">
                      <ahyp:hlinkClr xmlns:ahyp="http://schemas.microsoft.com/office/drawing/2018/hyperlinkcolor" val="tx"/>
                    </a:ext>
                  </a:extLst>
                </a:hlinkClick>
              </a:rPr>
              <a:t>ContactCivil@Justice.gov.uk</a:t>
            </a:r>
            <a:endParaRPr lang="pt-BR" sz="1800" b="0">
              <a:solidFill>
                <a:srgbClr val="575C96"/>
              </a:solidFill>
              <a:cs typeface="Arial"/>
            </a:endParaRPr>
          </a:p>
          <a:p>
            <a:pPr marL="285750" indent="-285750">
              <a:lnSpc>
                <a:spcPct val="200000"/>
              </a:lnSpc>
              <a:buFont typeface="Arial" panose="020B0604020202020204" pitchFamily="34" charset="0"/>
              <a:buChar char="•"/>
            </a:pPr>
            <a:r>
              <a:rPr lang="en-GB" sz="1800" b="0">
                <a:solidFill>
                  <a:srgbClr val="000000"/>
                </a:solidFill>
                <a:ea typeface="+mn-lt"/>
                <a:cs typeface="+mn-lt"/>
              </a:rPr>
              <a:t>Users experiencing technical problems with the Client and Cost Management System (CCMS) contact: </a:t>
            </a:r>
            <a:r>
              <a:rPr lang="en-GB" sz="1800" b="0" u="sng">
                <a:solidFill>
                  <a:srgbClr val="575C96"/>
                </a:solidFill>
                <a:ea typeface="+mn-lt"/>
                <a:cs typeface="+mn-lt"/>
                <a:hlinkClick r:id="rId3">
                  <a:extLst>
                    <a:ext uri="{A12FA001-AC4F-418D-AE19-62706E023703}">
                      <ahyp:hlinkClr xmlns:ahyp="http://schemas.microsoft.com/office/drawing/2018/hyperlinkcolor" val="tx"/>
                    </a:ext>
                  </a:extLst>
                </a:hlinkClick>
              </a:rPr>
              <a:t>online-support@justice.gov.uk</a:t>
            </a:r>
            <a:endParaRPr lang="en-GB" sz="1800" b="0" u="sng">
              <a:solidFill>
                <a:srgbClr val="575C96"/>
              </a:solidFill>
              <a:ea typeface="+mn-lt"/>
              <a:cs typeface="+mn-lt"/>
            </a:endParaRPr>
          </a:p>
          <a:p>
            <a:pPr marL="285750" indent="-285750">
              <a:lnSpc>
                <a:spcPct val="200000"/>
              </a:lnSpc>
              <a:buFont typeface="Arial" panose="020B0604020202020204" pitchFamily="34" charset="0"/>
              <a:buChar char="•"/>
            </a:pPr>
            <a:endParaRPr lang="en-GB" sz="1800" b="0">
              <a:solidFill>
                <a:srgbClr val="575C96"/>
              </a:solidFill>
            </a:endParaRPr>
          </a:p>
        </p:txBody>
      </p:sp>
      <p:sp>
        <p:nvSpPr>
          <p:cNvPr id="4" name="Slide Number Placeholder 3">
            <a:extLst>
              <a:ext uri="{FF2B5EF4-FFF2-40B4-BE49-F238E27FC236}">
                <a16:creationId xmlns:a16="http://schemas.microsoft.com/office/drawing/2014/main" id="{B7D29B52-8212-4B1D-98C1-CA792A695D99}"/>
              </a:ext>
            </a:extLst>
          </p:cNvPr>
          <p:cNvSpPr>
            <a:spLocks noGrp="1"/>
          </p:cNvSpPr>
          <p:nvPr>
            <p:ph type="sldNum" sz="quarter" idx="12"/>
          </p:nvPr>
        </p:nvSpPr>
        <p:spPr/>
        <p:txBody>
          <a:bodyPr/>
          <a:lstStyle/>
          <a:p>
            <a:fld id="{9A8223AF-F2F5-41F7-A71C-81CE492BCB88}" type="slidenum">
              <a:rPr lang="en-GB" smtClean="0"/>
              <a:pPr/>
              <a:t>36</a:t>
            </a:fld>
            <a:endParaRPr lang="en-GB"/>
          </a:p>
        </p:txBody>
      </p:sp>
    </p:spTree>
    <p:extLst>
      <p:ext uri="{BB962C8B-B14F-4D97-AF65-F5344CB8AC3E}">
        <p14:creationId xmlns:p14="http://schemas.microsoft.com/office/powerpoint/2010/main" val="35111960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EECF37-A05B-4171-8185-7695613F73F3}"/>
              </a:ext>
            </a:extLst>
          </p:cNvPr>
          <p:cNvSpPr>
            <a:spLocks noGrp="1"/>
          </p:cNvSpPr>
          <p:nvPr>
            <p:ph type="title"/>
          </p:nvPr>
        </p:nvSpPr>
        <p:spPr>
          <a:xfrm>
            <a:off x="648000" y="698597"/>
            <a:ext cx="11012776" cy="345232"/>
          </a:xfrm>
        </p:spPr>
        <p:txBody>
          <a:bodyPr/>
          <a:lstStyle/>
          <a:p>
            <a:r>
              <a:rPr lang="en-GB"/>
              <a:t>Civil claim fix:</a:t>
            </a:r>
          </a:p>
        </p:txBody>
      </p:sp>
      <p:sp>
        <p:nvSpPr>
          <p:cNvPr id="3" name="Footer Placeholder 2">
            <a:extLst>
              <a:ext uri="{FF2B5EF4-FFF2-40B4-BE49-F238E27FC236}">
                <a16:creationId xmlns:a16="http://schemas.microsoft.com/office/drawing/2014/main" id="{78BB53BA-301E-450E-BAD7-5856151A6792}"/>
              </a:ext>
              <a:ext uri="{C183D7F6-B498-43B3-948B-1728B52AA6E4}">
                <adec:decorative xmlns:adec="http://schemas.microsoft.com/office/drawing/2017/decorative" val="1"/>
              </a:ext>
            </a:extLst>
          </p:cNvPr>
          <p:cNvSpPr>
            <a:spLocks noGrp="1"/>
          </p:cNvSpPr>
          <p:nvPr>
            <p:ph type="ftr" sz="quarter" idx="11"/>
          </p:nvPr>
        </p:nvSpPr>
        <p:spPr/>
        <p:txBody>
          <a:bodyPr/>
          <a:lstStyle/>
          <a:p>
            <a:pPr>
              <a:spcAft>
                <a:spcPts val="600"/>
              </a:spcAft>
            </a:pPr>
            <a:r>
              <a:rPr lang="en-GB"/>
              <a:t>Working with others to achieve excellence in the delivery of legal aid</a:t>
            </a:r>
          </a:p>
        </p:txBody>
      </p:sp>
      <p:sp>
        <p:nvSpPr>
          <p:cNvPr id="11" name="TextBox 10">
            <a:extLst>
              <a:ext uri="{FF2B5EF4-FFF2-40B4-BE49-F238E27FC236}">
                <a16:creationId xmlns:a16="http://schemas.microsoft.com/office/drawing/2014/main" id="{329FD3D7-EFC5-4F32-8C83-B85B6F3E7529}"/>
              </a:ext>
            </a:extLst>
          </p:cNvPr>
          <p:cNvSpPr txBox="1"/>
          <p:nvPr/>
        </p:nvSpPr>
        <p:spPr>
          <a:xfrm>
            <a:off x="648000" y="1132386"/>
            <a:ext cx="11083200" cy="4611519"/>
          </a:xfrm>
          <a:prstGeom prst="rect">
            <a:avLst/>
          </a:prstGeom>
          <a:noFill/>
        </p:spPr>
        <p:txBody>
          <a:bodyPr wrap="square">
            <a:spAutoFit/>
          </a:bodyPr>
          <a:lstStyle/>
          <a:p>
            <a:pPr>
              <a:lnSpc>
                <a:spcPct val="150000"/>
              </a:lnSpc>
            </a:pPr>
            <a:r>
              <a:rPr lang="en-GB" b="0"/>
              <a:t>You can challenge our decision to return your claim, if you disagree, through the LAA’s civil claim fix process: </a:t>
            </a:r>
          </a:p>
          <a:p>
            <a:pPr marL="342900" indent="-342900">
              <a:lnSpc>
                <a:spcPct val="150000"/>
              </a:lnSpc>
              <a:buFont typeface="Arial" panose="020B0604020202020204" pitchFamily="34" charset="0"/>
              <a:buChar char="•"/>
            </a:pPr>
            <a:r>
              <a:rPr lang="en-GB" b="0"/>
              <a:t>If you believe: </a:t>
            </a:r>
          </a:p>
          <a:p>
            <a:pPr marL="800100" lvl="4" indent="-342900">
              <a:lnSpc>
                <a:spcPct val="150000"/>
              </a:lnSpc>
              <a:buClrTx/>
            </a:pPr>
            <a:r>
              <a:rPr lang="en-GB"/>
              <a:t>The information requested is not required</a:t>
            </a:r>
          </a:p>
          <a:p>
            <a:pPr marL="800100" lvl="4" indent="-342900">
              <a:lnSpc>
                <a:spcPct val="150000"/>
              </a:lnSpc>
              <a:buClrTx/>
            </a:pPr>
            <a:r>
              <a:rPr lang="en-GB"/>
              <a:t>The information requested has already been uploaded</a:t>
            </a:r>
          </a:p>
          <a:p>
            <a:pPr marL="342900" indent="-342900">
              <a:lnSpc>
                <a:spcPct val="150000"/>
              </a:lnSpc>
              <a:buFont typeface="Arial" panose="020B0604020202020204" pitchFamily="34" charset="0"/>
              <a:buChar char="•"/>
            </a:pPr>
            <a:r>
              <a:rPr lang="en-GB" b="0"/>
              <a:t>Challenges should lay out the reasons for disagreeing and be sent to: </a:t>
            </a:r>
            <a:r>
              <a:rPr lang="en-GB" b="0">
                <a:solidFill>
                  <a:schemeClr val="accent2"/>
                </a:solidFill>
                <a:hlinkClick r:id="rId2">
                  <a:extLst>
                    <a:ext uri="{A12FA001-AC4F-418D-AE19-62706E023703}">
                      <ahyp:hlinkClr xmlns:ahyp="http://schemas.microsoft.com/office/drawing/2018/hyperlinkcolor" val="tx"/>
                    </a:ext>
                  </a:extLst>
                </a:hlinkClick>
              </a:rPr>
              <a:t>LAACivilClaimFix@justice.gov.uk</a:t>
            </a:r>
            <a:endParaRPr lang="en-GB" b="0">
              <a:solidFill>
                <a:schemeClr val="accent2"/>
              </a:solidFill>
            </a:endParaRPr>
          </a:p>
          <a:p>
            <a:pPr marL="285750" indent="-285750">
              <a:lnSpc>
                <a:spcPct val="150000"/>
              </a:lnSpc>
              <a:buFont typeface="Arial" panose="020B0604020202020204" pitchFamily="34" charset="0"/>
              <a:buChar char="•"/>
              <a:tabLst>
                <a:tab pos="286512" algn="l"/>
              </a:tabLst>
            </a:pPr>
            <a:r>
              <a:rPr lang="en-US" sz="1800" b="0" i="0" spc="0" baseline="0">
                <a:solidFill>
                  <a:srgbClr val="000000"/>
                </a:solidFill>
                <a:latin typeface="Arial"/>
              </a:rPr>
              <a:t>To avoid having a claim returned for more information, you can contact this service for advice on any </a:t>
            </a:r>
          </a:p>
          <a:p>
            <a:pPr marL="286512">
              <a:lnSpc>
                <a:spcPct val="150000"/>
              </a:lnSpc>
            </a:pPr>
            <a:r>
              <a:rPr lang="en-US" sz="1800" b="0" i="0" spc="0" baseline="0">
                <a:solidFill>
                  <a:srgbClr val="000000"/>
                </a:solidFill>
                <a:latin typeface="Arial"/>
              </a:rPr>
              <a:t>situation you are unsure of</a:t>
            </a:r>
          </a:p>
          <a:p>
            <a:pPr marL="342900" indent="-342900">
              <a:lnSpc>
                <a:spcPct val="150000"/>
              </a:lnSpc>
              <a:buFont typeface="Arial" panose="020B0604020202020204" pitchFamily="34" charset="0"/>
              <a:buChar char="•"/>
            </a:pPr>
            <a:r>
              <a:rPr lang="en-GB" b="0"/>
              <a:t>The civil claim fix service has a 24-hour turnaround target</a:t>
            </a:r>
          </a:p>
          <a:p>
            <a:pPr marL="342900" indent="-342900">
              <a:lnSpc>
                <a:spcPct val="150000"/>
              </a:lnSpc>
              <a:buFont typeface="Arial" panose="020B0604020202020204" pitchFamily="34" charset="0"/>
              <a:buChar char="•"/>
            </a:pPr>
            <a:r>
              <a:rPr lang="en-GB" b="0"/>
              <a:t>Reports are provided to the contract management teams and feedback is given to individual caseworkers</a:t>
            </a:r>
            <a:endParaRPr lang="en-US" b="0">
              <a:solidFill>
                <a:srgbClr val="575C96"/>
              </a:solidFill>
            </a:endParaRPr>
          </a:p>
        </p:txBody>
      </p:sp>
      <p:sp>
        <p:nvSpPr>
          <p:cNvPr id="4" name="Slide Number Placeholder 3">
            <a:extLst>
              <a:ext uri="{FF2B5EF4-FFF2-40B4-BE49-F238E27FC236}">
                <a16:creationId xmlns:a16="http://schemas.microsoft.com/office/drawing/2014/main" id="{B7D29B52-8212-4B1D-98C1-CA792A695D99}"/>
              </a:ext>
            </a:extLst>
          </p:cNvPr>
          <p:cNvSpPr>
            <a:spLocks noGrp="1"/>
          </p:cNvSpPr>
          <p:nvPr>
            <p:ph type="sldNum" sz="quarter" idx="12"/>
          </p:nvPr>
        </p:nvSpPr>
        <p:spPr/>
        <p:txBody>
          <a:bodyPr/>
          <a:lstStyle/>
          <a:p>
            <a:fld id="{9A8223AF-F2F5-41F7-A71C-81CE492BCB88}" type="slidenum">
              <a:rPr lang="en-GB" smtClean="0"/>
              <a:pPr/>
              <a:t>37</a:t>
            </a:fld>
            <a:endParaRPr lang="en-GB"/>
          </a:p>
        </p:txBody>
      </p:sp>
    </p:spTree>
    <p:extLst>
      <p:ext uri="{BB962C8B-B14F-4D97-AF65-F5344CB8AC3E}">
        <p14:creationId xmlns:p14="http://schemas.microsoft.com/office/powerpoint/2010/main" val="4948261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F4894DF-7A41-40C5-8E98-BC9F051ABCEB}"/>
              </a:ext>
              <a:ext uri="{C183D7F6-B498-43B3-948B-1728B52AA6E4}">
                <adec:decorative xmlns:adec="http://schemas.microsoft.com/office/drawing/2017/decorative" val="1"/>
              </a:ext>
            </a:extLst>
          </p:cNvPr>
          <p:cNvSpPr>
            <a:spLocks noGrp="1"/>
          </p:cNvSpPr>
          <p:nvPr>
            <p:ph type="ftr" sz="quarter" idx="11"/>
          </p:nvPr>
        </p:nvSpPr>
        <p:spPr>
          <a:xfrm>
            <a:off x="1915887" y="6330808"/>
            <a:ext cx="6815314" cy="331250"/>
          </a:xfrm>
        </p:spPr>
        <p:txBody>
          <a:bodyPr anchor="b">
            <a:normAutofit/>
          </a:bodyPr>
          <a:lstStyle/>
          <a:p>
            <a:pPr>
              <a:spcAft>
                <a:spcPts val="600"/>
              </a:spcAft>
            </a:pPr>
            <a:r>
              <a:rPr lang="en-GB"/>
              <a:t>Working with others to achieve excellence in the delivery of legal aid</a:t>
            </a:r>
          </a:p>
        </p:txBody>
      </p:sp>
      <p:sp>
        <p:nvSpPr>
          <p:cNvPr id="97" name="Title 96">
            <a:extLst>
              <a:ext uri="{FF2B5EF4-FFF2-40B4-BE49-F238E27FC236}">
                <a16:creationId xmlns:a16="http://schemas.microsoft.com/office/drawing/2014/main" id="{39B37AFD-A7CB-41A3-8578-A7F05619C522}"/>
              </a:ext>
            </a:extLst>
          </p:cNvPr>
          <p:cNvSpPr txBox="1">
            <a:spLocks noGrp="1"/>
          </p:cNvSpPr>
          <p:nvPr>
            <p:ph type="title" idx="4294967295"/>
          </p:nvPr>
        </p:nvSpPr>
        <p:spPr>
          <a:xfrm>
            <a:off x="639537" y="714761"/>
            <a:ext cx="6842816"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GB">
                <a:latin typeface="+mn-lt"/>
                <a:ea typeface="+mn-ea"/>
                <a:cs typeface="+mn-cs"/>
              </a:rPr>
              <a:t>Our training website</a:t>
            </a:r>
            <a:endParaRPr lang="en-US" b="0">
              <a:latin typeface="+mn-lt"/>
              <a:ea typeface="+mn-ea"/>
              <a:cs typeface="+mn-cs"/>
            </a:endParaRPr>
          </a:p>
        </p:txBody>
      </p:sp>
      <p:sp>
        <p:nvSpPr>
          <p:cNvPr id="5" name="Slide Number Placeholder 4">
            <a:extLst>
              <a:ext uri="{FF2B5EF4-FFF2-40B4-BE49-F238E27FC236}">
                <a16:creationId xmlns:a16="http://schemas.microsoft.com/office/drawing/2014/main" id="{91452F5C-C07A-44F0-8866-7F1F121D81D2}"/>
              </a:ext>
              <a:ext uri="{C183D7F6-B498-43B3-948B-1728B52AA6E4}">
                <adec:decorative xmlns:adec="http://schemas.microsoft.com/office/drawing/2017/decorative" val="1"/>
              </a:ext>
            </a:extLst>
          </p:cNvPr>
          <p:cNvSpPr>
            <a:spLocks noGrp="1"/>
          </p:cNvSpPr>
          <p:nvPr>
            <p:ph type="sldNum" sz="quarter" idx="12"/>
          </p:nvPr>
        </p:nvSpPr>
        <p:spPr>
          <a:xfrm>
            <a:off x="11491456" y="6204808"/>
            <a:ext cx="270000" cy="252000"/>
          </a:xfrm>
        </p:spPr>
        <p:txBody>
          <a:bodyPr anchor="t">
            <a:normAutofit/>
          </a:bodyPr>
          <a:lstStyle/>
          <a:p>
            <a:pPr>
              <a:spcAft>
                <a:spcPts val="600"/>
              </a:spcAft>
            </a:pPr>
            <a:fld id="{9A8223AF-F2F5-41F7-A71C-81CE492BCB88}" type="slidenum">
              <a:rPr lang="en-GB" smtClean="0"/>
              <a:pPr>
                <a:spcAft>
                  <a:spcPts val="600"/>
                </a:spcAft>
              </a:pPr>
              <a:t>38</a:t>
            </a:fld>
            <a:endParaRPr lang="en-GB"/>
          </a:p>
        </p:txBody>
      </p:sp>
      <p:graphicFrame>
        <p:nvGraphicFramePr>
          <p:cNvPr id="3" name="Content Placeholder 2" descr="Vertical box list">
            <a:extLst>
              <a:ext uri="{FF2B5EF4-FFF2-40B4-BE49-F238E27FC236}">
                <a16:creationId xmlns:a16="http://schemas.microsoft.com/office/drawing/2014/main" id="{A2AEA88C-A77B-49FA-9957-07E661748AD0}"/>
              </a:ext>
            </a:extLst>
          </p:cNvPr>
          <p:cNvGraphicFramePr>
            <a:graphicFrameLocks noGrp="1"/>
          </p:cNvGraphicFramePr>
          <p:nvPr>
            <p:ph idx="1"/>
            <p:extLst>
              <p:ext uri="{D42A27DB-BD31-4B8C-83A1-F6EECF244321}">
                <p14:modId xmlns:p14="http://schemas.microsoft.com/office/powerpoint/2010/main" val="1069245963"/>
              </p:ext>
            </p:extLst>
          </p:nvPr>
        </p:nvGraphicFramePr>
        <p:xfrm>
          <a:off x="639536" y="1413377"/>
          <a:ext cx="10138391" cy="4729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AA383D69-CF2C-4B85-B8C8-57BC21BE0E87}"/>
              </a:ext>
              <a:ext uri="{C183D7F6-B498-43B3-948B-1728B52AA6E4}">
                <adec:decorative xmlns:adec="http://schemas.microsoft.com/office/drawing/2017/decorative" val="1"/>
              </a:ext>
            </a:extLst>
          </p:cNvPr>
          <p:cNvPicPr>
            <a:picLocks noChangeAspect="1"/>
          </p:cNvPicPr>
          <p:nvPr/>
        </p:nvPicPr>
        <p:blipFill rotWithShape="1">
          <a:blip r:embed="rId7"/>
          <a:srcRect l="9494" t="3164" r="10391"/>
          <a:stretch/>
        </p:blipFill>
        <p:spPr>
          <a:xfrm>
            <a:off x="8131056" y="454107"/>
            <a:ext cx="1820224" cy="2200107"/>
          </a:xfrm>
          <a:prstGeom prst="rect">
            <a:avLst/>
          </a:prstGeom>
        </p:spPr>
      </p:pic>
    </p:spTree>
    <p:extLst>
      <p:ext uri="{BB962C8B-B14F-4D97-AF65-F5344CB8AC3E}">
        <p14:creationId xmlns:p14="http://schemas.microsoft.com/office/powerpoint/2010/main" val="12626917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1F2D355-4C55-4518-B1D5-49752217B26C}"/>
              </a:ext>
            </a:extLst>
          </p:cNvPr>
          <p:cNvSpPr>
            <a:spLocks noGrp="1"/>
          </p:cNvSpPr>
          <p:nvPr>
            <p:ph type="title"/>
          </p:nvPr>
        </p:nvSpPr>
        <p:spPr>
          <a:xfrm>
            <a:off x="627448" y="586135"/>
            <a:ext cx="7718400" cy="345232"/>
          </a:xfrm>
        </p:spPr>
        <p:txBody>
          <a:bodyPr>
            <a:normAutofit/>
          </a:bodyPr>
          <a:lstStyle/>
          <a:p>
            <a:r>
              <a:rPr lang="en-GB"/>
              <a:t>Our communications channels</a:t>
            </a:r>
          </a:p>
        </p:txBody>
      </p:sp>
      <p:graphicFrame>
        <p:nvGraphicFramePr>
          <p:cNvPr id="6" name="Content Placeholder 5" descr="Step up process infographic">
            <a:extLst>
              <a:ext uri="{FF2B5EF4-FFF2-40B4-BE49-F238E27FC236}">
                <a16:creationId xmlns:a16="http://schemas.microsoft.com/office/drawing/2014/main" id="{0D53DB1A-39CA-4CFA-8832-06236C642902}"/>
              </a:ext>
            </a:extLst>
          </p:cNvPr>
          <p:cNvGraphicFramePr>
            <a:graphicFrameLocks noGrp="1"/>
          </p:cNvGraphicFramePr>
          <p:nvPr>
            <p:ph idx="1"/>
            <p:extLst>
              <p:ext uri="{D42A27DB-BD31-4B8C-83A1-F6EECF244321}">
                <p14:modId xmlns:p14="http://schemas.microsoft.com/office/powerpoint/2010/main" val="1790204373"/>
              </p:ext>
            </p:extLst>
          </p:nvPr>
        </p:nvGraphicFramePr>
        <p:xfrm>
          <a:off x="-866396" y="1071196"/>
          <a:ext cx="12889822" cy="2874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C75D9C1D-7C56-428D-B7C5-419FA10CCD6E}"/>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Working with others to achieve excellence in the delivery of legal aid</a:t>
            </a:r>
          </a:p>
        </p:txBody>
      </p:sp>
      <p:sp>
        <p:nvSpPr>
          <p:cNvPr id="5" name="Slide Number Placeholder 4">
            <a:extLst>
              <a:ext uri="{FF2B5EF4-FFF2-40B4-BE49-F238E27FC236}">
                <a16:creationId xmlns:a16="http://schemas.microsoft.com/office/drawing/2014/main" id="{F5CE8B5A-7C0C-4A9E-AB9F-E796E14815AF}"/>
              </a:ext>
              <a:ext uri="{C183D7F6-B498-43B3-948B-1728B52AA6E4}">
                <adec:decorative xmlns:adec="http://schemas.microsoft.com/office/drawing/2017/decorative" val="1"/>
              </a:ext>
            </a:extLst>
          </p:cNvPr>
          <p:cNvSpPr>
            <a:spLocks noGrp="1"/>
          </p:cNvSpPr>
          <p:nvPr>
            <p:ph type="sldNum" sz="quarter" idx="12"/>
          </p:nvPr>
        </p:nvSpPr>
        <p:spPr/>
        <p:txBody>
          <a:bodyPr/>
          <a:lstStyle/>
          <a:p>
            <a:fld id="{9A8223AF-F2F5-41F7-A71C-81CE492BCB88}" type="slidenum">
              <a:rPr lang="en-GB" smtClean="0"/>
              <a:pPr/>
              <a:t>39</a:t>
            </a:fld>
            <a:endParaRPr lang="en-GB"/>
          </a:p>
        </p:txBody>
      </p:sp>
      <p:pic>
        <p:nvPicPr>
          <p:cNvPr id="3" name="Picture 2">
            <a:extLst>
              <a:ext uri="{FF2B5EF4-FFF2-40B4-BE49-F238E27FC236}">
                <a16:creationId xmlns:a16="http://schemas.microsoft.com/office/drawing/2014/main" id="{C0159406-D629-4F82-8FA5-0F39C90E1B31}"/>
              </a:ex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Lst>
          </a:blip>
          <a:srcRect l="13092" t="5582" r="13595" b="4206"/>
          <a:stretch/>
        </p:blipFill>
        <p:spPr>
          <a:xfrm>
            <a:off x="7757458" y="3138373"/>
            <a:ext cx="2647030" cy="1204172"/>
          </a:xfrm>
          <a:prstGeom prst="rect">
            <a:avLst/>
          </a:prstGeom>
          <a:ln>
            <a:solidFill>
              <a:srgbClr val="61A396"/>
            </a:solidFill>
          </a:ln>
        </p:spPr>
      </p:pic>
      <p:pic>
        <p:nvPicPr>
          <p:cNvPr id="13" name="Picture 12">
            <a:extLst>
              <a:ext uri="{FF2B5EF4-FFF2-40B4-BE49-F238E27FC236}">
                <a16:creationId xmlns:a16="http://schemas.microsoft.com/office/drawing/2014/main" id="{E4B79E01-82C1-4759-9CEB-CC979A8F48B9}"/>
              </a:ext>
              <a:ext uri="{C183D7F6-B498-43B3-948B-1728B52AA6E4}">
                <adec:decorative xmlns:adec="http://schemas.microsoft.com/office/drawing/2017/decorative" val="1"/>
              </a:ext>
            </a:extLst>
          </p:cNvPr>
          <p:cNvPicPr>
            <a:picLocks noChangeAspect="1"/>
          </p:cNvPicPr>
          <p:nvPr/>
        </p:nvPicPr>
        <p:blipFill rotWithShape="1">
          <a:blip r:embed="rId8">
            <a:alphaModFix amt="70000"/>
            <a:extLst>
              <a:ext uri="{28A0092B-C50C-407E-A947-70E740481C1C}">
                <a14:useLocalDpi xmlns:a14="http://schemas.microsoft.com/office/drawing/2010/main" val="0"/>
              </a:ext>
            </a:extLst>
          </a:blip>
          <a:srcRect l="29496" t="13891" r="33297" b="23159"/>
          <a:stretch/>
        </p:blipFill>
        <p:spPr>
          <a:xfrm>
            <a:off x="1507030" y="4482531"/>
            <a:ext cx="2527106" cy="1204172"/>
          </a:xfrm>
          <a:prstGeom prst="rect">
            <a:avLst/>
          </a:prstGeom>
        </p:spPr>
      </p:pic>
      <p:pic>
        <p:nvPicPr>
          <p:cNvPr id="2" name="Picture 1" descr="Icon for X formerly known as twitter">
            <a:extLst>
              <a:ext uri="{FF2B5EF4-FFF2-40B4-BE49-F238E27FC236}">
                <a16:creationId xmlns:a16="http://schemas.microsoft.com/office/drawing/2014/main" id="{269DE29D-3CB8-94F0-2926-1C7DCF0324D6}"/>
              </a:ext>
            </a:extLst>
          </p:cNvPr>
          <p:cNvPicPr>
            <a:picLocks noChangeAspect="1"/>
          </p:cNvPicPr>
          <p:nvPr/>
        </p:nvPicPr>
        <p:blipFill>
          <a:blip r:embed="rId9"/>
          <a:stretch>
            <a:fillRect/>
          </a:stretch>
        </p:blipFill>
        <p:spPr>
          <a:xfrm>
            <a:off x="4713575" y="4482531"/>
            <a:ext cx="2527106" cy="1204172"/>
          </a:xfrm>
          <a:prstGeom prst="rect">
            <a:avLst/>
          </a:prstGeom>
        </p:spPr>
      </p:pic>
    </p:spTree>
    <p:extLst>
      <p:ext uri="{BB962C8B-B14F-4D97-AF65-F5344CB8AC3E}">
        <p14:creationId xmlns:p14="http://schemas.microsoft.com/office/powerpoint/2010/main" val="501507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US" sz="3200" b="1" i="0" spc="0" baseline="0">
                <a:latin typeface="Arial"/>
              </a:rPr>
              <a:t>Countdown: Top 10 reasons for rejects</a:t>
            </a:r>
            <a:br>
              <a:rPr lang="en-US" sz="3200" b="1" i="0" spc="0" baseline="0">
                <a:latin typeface="Arial"/>
              </a:rPr>
            </a:br>
            <a:endParaRPr lang="en-GB"/>
          </a:p>
        </p:txBody>
      </p:sp>
    </p:spTree>
    <p:extLst>
      <p:ext uri="{BB962C8B-B14F-4D97-AF65-F5344CB8AC3E}">
        <p14:creationId xmlns:p14="http://schemas.microsoft.com/office/powerpoint/2010/main" val="2554405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47B811-DBBE-929A-8395-6C9FA7C4F165}"/>
              </a:ext>
            </a:extLst>
          </p:cNvPr>
          <p:cNvSpPr>
            <a:spLocks noGrp="1"/>
          </p:cNvSpPr>
          <p:nvPr>
            <p:ph type="title" idx="4294967295"/>
          </p:nvPr>
        </p:nvSpPr>
        <p:spPr>
          <a:xfrm>
            <a:off x="758825" y="3429000"/>
            <a:ext cx="7920038" cy="2174875"/>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GB" sz="1600" b="1" i="0" u="none" strike="noStrike" kern="1200" cap="none" spc="0" normalizeH="0" baseline="0" noProof="0">
                <a:ln>
                  <a:noFill/>
                </a:ln>
                <a:solidFill>
                  <a:schemeClr val="accent1"/>
                </a:solidFill>
                <a:effectLst/>
                <a:uLnTx/>
                <a:uFillTx/>
                <a:latin typeface="+mn-lt"/>
                <a:ea typeface="+mn-ea"/>
                <a:cs typeface="+mn-cs"/>
              </a:rPr>
              <a:t>Legal Aid Agency</a:t>
            </a:r>
            <a:br>
              <a:rPr kumimoji="0" lang="en-GB" sz="1600" b="0" i="0" u="none" strike="noStrike" kern="1200" cap="none" spc="0" normalizeH="0" baseline="0" noProof="0">
                <a:ln>
                  <a:noFill/>
                </a:ln>
                <a:solidFill>
                  <a:schemeClr val="accent1"/>
                </a:solidFill>
                <a:effectLst/>
                <a:uLnTx/>
                <a:uFillTx/>
                <a:latin typeface="+mn-lt"/>
                <a:ea typeface="+mn-ea"/>
                <a:cs typeface="+mn-cs"/>
              </a:rPr>
            </a:br>
            <a:r>
              <a:rPr kumimoji="0" lang="en-GB" sz="1600" b="0" i="0" u="none" strike="noStrike" kern="1200" cap="none" spc="0" normalizeH="0" baseline="0" noProof="0">
                <a:ln>
                  <a:noFill/>
                </a:ln>
                <a:solidFill>
                  <a:schemeClr val="accent1"/>
                </a:solidFill>
                <a:effectLst/>
                <a:uLnTx/>
                <a:uFillTx/>
                <a:latin typeface="+mn-lt"/>
                <a:ea typeface="+mn-ea"/>
                <a:cs typeface="+mn-cs"/>
              </a:rPr>
              <a:t>13th Floor (13.51)</a:t>
            </a:r>
            <a:br>
              <a:rPr kumimoji="0" lang="en-GB" sz="1600" b="0" i="0" u="none" strike="noStrike" kern="1200" cap="none" spc="0" normalizeH="0" baseline="0" noProof="0">
                <a:ln>
                  <a:noFill/>
                </a:ln>
                <a:solidFill>
                  <a:schemeClr val="accent1"/>
                </a:solidFill>
                <a:effectLst/>
                <a:uLnTx/>
                <a:uFillTx/>
                <a:latin typeface="+mn-lt"/>
                <a:ea typeface="+mn-ea"/>
                <a:cs typeface="+mn-cs"/>
              </a:rPr>
            </a:br>
            <a:r>
              <a:rPr kumimoji="0" lang="en-GB" sz="1600" b="0" i="0" u="none" strike="noStrike" kern="1200" cap="none" spc="0" normalizeH="0" baseline="0" noProof="0">
                <a:ln>
                  <a:noFill/>
                </a:ln>
                <a:solidFill>
                  <a:schemeClr val="accent1"/>
                </a:solidFill>
                <a:effectLst/>
                <a:uLnTx/>
                <a:uFillTx/>
                <a:latin typeface="+mn-lt"/>
                <a:ea typeface="+mn-ea"/>
                <a:cs typeface="+mn-cs"/>
              </a:rPr>
              <a:t>102 Petty France</a:t>
            </a:r>
            <a:br>
              <a:rPr kumimoji="0" lang="en-GB" sz="1600" b="0" i="0" u="none" strike="noStrike" kern="1200" cap="none" spc="0" normalizeH="0" baseline="0" noProof="0">
                <a:ln>
                  <a:noFill/>
                </a:ln>
                <a:solidFill>
                  <a:schemeClr val="accent1"/>
                </a:solidFill>
                <a:effectLst/>
                <a:uLnTx/>
                <a:uFillTx/>
                <a:latin typeface="+mn-lt"/>
                <a:ea typeface="+mn-ea"/>
                <a:cs typeface="+mn-cs"/>
              </a:rPr>
            </a:br>
            <a:r>
              <a:rPr kumimoji="0" lang="en-GB" sz="1600" b="0" i="0" u="none" strike="noStrike" kern="1200" cap="none" spc="0" normalizeH="0" baseline="0" noProof="0">
                <a:ln>
                  <a:noFill/>
                </a:ln>
                <a:solidFill>
                  <a:schemeClr val="accent1"/>
                </a:solidFill>
                <a:effectLst/>
                <a:uLnTx/>
                <a:uFillTx/>
                <a:latin typeface="+mn-lt"/>
                <a:ea typeface="+mn-ea"/>
                <a:cs typeface="+mn-cs"/>
              </a:rPr>
              <a:t>London SW1H 9AJ</a:t>
            </a:r>
          </a:p>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GB" sz="1600" b="0" i="0" u="none" strike="noStrike" kern="1200" cap="none" spc="0" normalizeH="0" baseline="0" noProof="0">
                <a:ln>
                  <a:noFill/>
                </a:ln>
                <a:solidFill>
                  <a:schemeClr val="accent1"/>
                </a:solidFill>
                <a:effectLst/>
                <a:uLnTx/>
                <a:uFillTx/>
                <a:latin typeface="+mn-lt"/>
                <a:ea typeface="+mn-ea"/>
                <a:cs typeface="+mn-cs"/>
              </a:rPr>
              <a:t>gov.uk/government/organisations/legal-aid-agency </a:t>
            </a:r>
          </a:p>
        </p:txBody>
      </p:sp>
    </p:spTree>
    <p:extLst>
      <p:ext uri="{BB962C8B-B14F-4D97-AF65-F5344CB8AC3E}">
        <p14:creationId xmlns:p14="http://schemas.microsoft.com/office/powerpoint/2010/main" val="3936237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GB"/>
              <a:t>Number 10: Interim bill not applicable</a:t>
            </a:r>
          </a:p>
        </p:txBody>
      </p:sp>
    </p:spTree>
    <p:extLst>
      <p:ext uri="{BB962C8B-B14F-4D97-AF65-F5344CB8AC3E}">
        <p14:creationId xmlns:p14="http://schemas.microsoft.com/office/powerpoint/2010/main" val="76109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75E7A58-47CB-41A8-932F-60B2FCFC2255}"/>
              </a:ext>
            </a:extLst>
          </p:cNvPr>
          <p:cNvSpPr>
            <a:spLocks noGrp="1"/>
          </p:cNvSpPr>
          <p:nvPr>
            <p:ph type="title"/>
          </p:nvPr>
        </p:nvSpPr>
        <p:spPr>
          <a:xfrm>
            <a:off x="648000" y="681136"/>
            <a:ext cx="11012776" cy="345232"/>
          </a:xfrm>
        </p:spPr>
        <p:txBody>
          <a:bodyPr/>
          <a:lstStyle/>
          <a:p>
            <a:pPr marL="0"/>
            <a:r>
              <a:rPr lang="en-US">
                <a:latin typeface="Arial"/>
              </a:rPr>
              <a:t>10</a:t>
            </a:r>
            <a:r>
              <a:rPr lang="en-US" sz="2400" b="1" i="0" spc="0" baseline="0">
                <a:solidFill>
                  <a:srgbClr val="575C96"/>
                </a:solidFill>
                <a:latin typeface="Arial"/>
              </a:rPr>
              <a:t>. Interim bill not applicable:</a:t>
            </a:r>
          </a:p>
        </p:txBody>
      </p:sp>
      <p:sp>
        <p:nvSpPr>
          <p:cNvPr id="3" name="TextBox 2">
            <a:extLst>
              <a:ext uri="{FF2B5EF4-FFF2-40B4-BE49-F238E27FC236}">
                <a16:creationId xmlns:a16="http://schemas.microsoft.com/office/drawing/2014/main" id="{12053257-6434-36FF-7B62-1D2E419146DC}"/>
              </a:ext>
            </a:extLst>
          </p:cNvPr>
          <p:cNvSpPr txBox="1"/>
          <p:nvPr/>
        </p:nvSpPr>
        <p:spPr>
          <a:xfrm>
            <a:off x="648000" y="1126952"/>
            <a:ext cx="10896000" cy="3754874"/>
          </a:xfrm>
          <a:prstGeom prst="rect">
            <a:avLst/>
          </a:prstGeom>
          <a:noFill/>
        </p:spPr>
        <p:txBody>
          <a:bodyPr wrap="square" lIns="91440" tIns="45720" rIns="91440" bIns="45720" anchor="t">
            <a:spAutoFit/>
          </a:bodyPr>
          <a:lstStyle/>
          <a:p>
            <a:pPr>
              <a:spcAft>
                <a:spcPts val="600"/>
              </a:spcAft>
            </a:pPr>
            <a:r>
              <a:rPr lang="en-US" b="1">
                <a:solidFill>
                  <a:srgbClr val="000000"/>
                </a:solidFill>
                <a:ea typeface="+mn-lt"/>
                <a:cs typeface="+mn-lt"/>
              </a:rPr>
              <a:t>Interim bills can be submitted where:</a:t>
            </a:r>
            <a:endParaRPr lang="en-US" b="1"/>
          </a:p>
          <a:p>
            <a:pPr marL="285750" indent="-285750">
              <a:spcAft>
                <a:spcPts val="600"/>
              </a:spcAft>
              <a:buFont typeface="Arial" panose="020B0604020202020204" pitchFamily="34" charset="0"/>
              <a:buChar char="•"/>
            </a:pPr>
            <a:r>
              <a:rPr lang="en-US">
                <a:solidFill>
                  <a:srgbClr val="000000"/>
                </a:solidFill>
                <a:ea typeface="+mn-lt"/>
                <a:cs typeface="+mn-lt"/>
              </a:rPr>
              <a:t>You are requesting the recoupment of a payment on account (POA)</a:t>
            </a:r>
            <a:endParaRPr lang="en-GB">
              <a:cs typeface="Arial"/>
            </a:endParaRPr>
          </a:p>
          <a:p>
            <a:pPr marL="285750" indent="-285750">
              <a:spcAft>
                <a:spcPts val="600"/>
              </a:spcAft>
              <a:buFont typeface="Arial" panose="020B0604020202020204" pitchFamily="34" charset="0"/>
              <a:buChar char="•"/>
            </a:pPr>
            <a:r>
              <a:rPr lang="en-US">
                <a:solidFill>
                  <a:srgbClr val="000000"/>
                </a:solidFill>
                <a:ea typeface="+mn-lt"/>
                <a:cs typeface="+mn-lt"/>
              </a:rPr>
              <a:t>There are multiple aspects on a family fixed fee case</a:t>
            </a:r>
            <a:endParaRPr lang="en-US"/>
          </a:p>
          <a:p>
            <a:pPr marL="285750" indent="-285750">
              <a:spcAft>
                <a:spcPts val="600"/>
              </a:spcAft>
              <a:buFont typeface="Arial" panose="020B0604020202020204" pitchFamily="34" charset="0"/>
              <a:buChar char="•"/>
            </a:pPr>
            <a:r>
              <a:rPr lang="en-US">
                <a:ea typeface="+mn-lt"/>
                <a:cs typeface="+mn-lt"/>
              </a:rPr>
              <a:t>There has been a change of solicitor in a family cases and one claim does not escape the fixed fee</a:t>
            </a:r>
          </a:p>
          <a:p>
            <a:pPr>
              <a:spcAft>
                <a:spcPts val="600"/>
              </a:spcAft>
            </a:pPr>
            <a:r>
              <a:rPr lang="en-US" b="1">
                <a:ea typeface="+mn-lt"/>
                <a:cs typeface="+mn-lt"/>
              </a:rPr>
              <a:t>Please note:</a:t>
            </a:r>
          </a:p>
          <a:p>
            <a:pPr marL="285750" indent="-285750">
              <a:spcAft>
                <a:spcPts val="600"/>
              </a:spcAft>
              <a:buFont typeface="Arial" panose="020B0604020202020204" pitchFamily="34" charset="0"/>
              <a:buChar char="•"/>
            </a:pPr>
            <a:r>
              <a:rPr lang="en-US">
                <a:ea typeface="+mn-lt"/>
                <a:cs typeface="+mn-lt"/>
              </a:rPr>
              <a:t>Any interim bill that should be a final bill will be rejected for amendment.</a:t>
            </a:r>
            <a:endParaRPr lang="en-US"/>
          </a:p>
          <a:p>
            <a:pPr marL="285750" indent="-285750">
              <a:spcAft>
                <a:spcPts val="600"/>
              </a:spcAft>
              <a:buFont typeface="Arial" panose="020B0604020202020204" pitchFamily="34" charset="0"/>
              <a:buChar char="•"/>
            </a:pPr>
            <a:r>
              <a:rPr lang="en-US">
                <a:ea typeface="+mn-lt"/>
                <a:cs typeface="+mn-lt"/>
              </a:rPr>
              <a:t>Any interim bill submitted to recoup a POA should also be a nil bill.</a:t>
            </a:r>
            <a:endParaRPr lang="en-US"/>
          </a:p>
          <a:p>
            <a:pPr>
              <a:spcAft>
                <a:spcPts val="600"/>
              </a:spcAft>
            </a:pPr>
            <a:r>
              <a:rPr lang="en-US" b="1">
                <a:ea typeface="+mn-lt"/>
                <a:cs typeface="+mn-lt"/>
              </a:rPr>
              <a:t>Interim bills on non-family cases:</a:t>
            </a:r>
            <a:endParaRPr lang="en-US" b="1"/>
          </a:p>
          <a:p>
            <a:pPr marL="285750" indent="-285750">
              <a:buFont typeface="Arial" panose="020B0604020202020204" pitchFamily="34" charset="0"/>
              <a:buChar char="•"/>
            </a:pPr>
            <a:r>
              <a:rPr lang="en-US">
                <a:ea typeface="+mn-lt"/>
                <a:cs typeface="+mn-lt"/>
              </a:rPr>
              <a:t>Interim bills cannot be submitted on non-family matters unless a restriction is added to specifically allow the interim bill. This is to make sure the correct point of assessment is applied and to prevent duplication of costs. </a:t>
            </a:r>
            <a:endParaRPr lang="en-US">
              <a:cs typeface="Arial"/>
            </a:endParaRPr>
          </a:p>
        </p:txBody>
      </p:sp>
      <p:sp>
        <p:nvSpPr>
          <p:cNvPr id="6" name="Freeform 166" descr="Top tip highlighted box">
            <a:extLst>
              <a:ext uri="{FF2B5EF4-FFF2-40B4-BE49-F238E27FC236}">
                <a16:creationId xmlns:a16="http://schemas.microsoft.com/office/drawing/2014/main" id="{30967805-43BB-0A16-7A1F-034614397AD4}"/>
              </a:ext>
            </a:extLst>
          </p:cNvPr>
          <p:cNvSpPr/>
          <p:nvPr/>
        </p:nvSpPr>
        <p:spPr>
          <a:xfrm>
            <a:off x="648000" y="5289061"/>
            <a:ext cx="10015728" cy="786619"/>
          </a:xfrm>
          <a:custGeom>
            <a:avLst/>
            <a:gdLst/>
            <a:ahLst/>
            <a:cxnLst/>
            <a:rect l="0" t="0" r="0" b="0"/>
            <a:pathLst>
              <a:path w="10015728" h="923544">
                <a:moveTo>
                  <a:pt x="0" y="923544"/>
                </a:moveTo>
                <a:lnTo>
                  <a:pt x="10015728" y="923544"/>
                </a:lnTo>
                <a:lnTo>
                  <a:pt x="10015728" y="0"/>
                </a:lnTo>
                <a:lnTo>
                  <a:pt x="0" y="0"/>
                </a:lnTo>
                <a:lnTo>
                  <a:pt x="0" y="923544"/>
                </a:lnTo>
                <a:close/>
              </a:path>
            </a:pathLst>
          </a:custGeom>
          <a:solidFill>
            <a:srgbClr val="DDDEEA">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25E662C7-575F-4AF2-879C-AFF7245B5573}"/>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nchor="b">
            <a:normAutofit/>
          </a:bodyPr>
          <a:lstStyle/>
          <a:p>
            <a:r>
              <a:rPr lang="en-GB">
                <a:ea typeface="+mn-lt"/>
                <a:cs typeface="+mn-lt"/>
              </a:rPr>
              <a:t>Working with others to achieve excellence in the delivery of legal aid</a:t>
            </a:r>
          </a:p>
        </p:txBody>
      </p:sp>
      <p:sp>
        <p:nvSpPr>
          <p:cNvPr id="2" name="Rectangle 170">
            <a:extLst>
              <a:ext uri="{FF2B5EF4-FFF2-40B4-BE49-F238E27FC236}">
                <a16:creationId xmlns:a16="http://schemas.microsoft.com/office/drawing/2014/main" id="{98626225-500E-59FC-3A65-86B1005AB819}"/>
              </a:ext>
            </a:extLst>
          </p:cNvPr>
          <p:cNvSpPr/>
          <p:nvPr/>
        </p:nvSpPr>
        <p:spPr>
          <a:xfrm>
            <a:off x="814894" y="5405371"/>
            <a:ext cx="9629586" cy="553998"/>
          </a:xfrm>
          <a:prstGeom prst="rect">
            <a:avLst/>
          </a:prstGeom>
        </p:spPr>
        <p:txBody>
          <a:bodyPr wrap="square" lIns="0" tIns="0" rIns="0" bIns="0" anchor="t">
            <a:spAutoFit/>
          </a:bodyPr>
          <a:lstStyle/>
          <a:p>
            <a:pPr marL="0"/>
            <a:r>
              <a:rPr lang="en-US" sz="1800" b="1" i="0" spc="0" baseline="0">
                <a:solidFill>
                  <a:srgbClr val="000000"/>
                </a:solidFill>
                <a:latin typeface="Arial"/>
              </a:rPr>
              <a:t>Top Tip:</a:t>
            </a:r>
          </a:p>
          <a:p>
            <a:r>
              <a:rPr lang="en-US">
                <a:solidFill>
                  <a:srgbClr val="000000"/>
                </a:solidFill>
                <a:latin typeface="Arial"/>
                <a:cs typeface="Arial"/>
              </a:rPr>
              <a:t>Permission to submit an </a:t>
            </a:r>
            <a:r>
              <a:rPr lang="en-US">
                <a:solidFill>
                  <a:srgbClr val="000000"/>
                </a:solidFill>
                <a:ea typeface="+mn-lt"/>
                <a:cs typeface="+mn-lt"/>
              </a:rPr>
              <a:t>interim bill can be requested via a billing enquiry on CCMS</a:t>
            </a:r>
            <a:endParaRPr lang="en-US" b="1">
              <a:solidFill>
                <a:srgbClr val="000000"/>
              </a:solidFill>
              <a:latin typeface="Arial"/>
              <a:cs typeface="Arial"/>
            </a:endParaRPr>
          </a:p>
        </p:txBody>
      </p:sp>
      <p:sp>
        <p:nvSpPr>
          <p:cNvPr id="5" name="Slide Number Placeholder 4">
            <a:extLst>
              <a:ext uri="{FF2B5EF4-FFF2-40B4-BE49-F238E27FC236}">
                <a16:creationId xmlns:a16="http://schemas.microsoft.com/office/drawing/2014/main" id="{8BC29FCB-3990-4255-AB7C-D1C484222E5D}"/>
              </a:ext>
            </a:extLst>
          </p:cNvPr>
          <p:cNvSpPr>
            <a:spLocks noGrp="1"/>
          </p:cNvSpPr>
          <p:nvPr>
            <p:ph type="sldNum" sz="quarter" idx="12"/>
          </p:nvPr>
        </p:nvSpPr>
        <p:spPr>
          <a:xfrm>
            <a:off x="11371200" y="6223781"/>
            <a:ext cx="360000" cy="252000"/>
          </a:xfrm>
        </p:spPr>
        <p:txBody>
          <a:bodyPr anchor="t">
            <a:normAutofit/>
          </a:bodyPr>
          <a:lstStyle/>
          <a:p>
            <a:pPr>
              <a:spcAft>
                <a:spcPts val="600"/>
              </a:spcAft>
            </a:pPr>
            <a:fld id="{9A8223AF-F2F5-41F7-A71C-81CE492BCB88}" type="slidenum">
              <a:rPr lang="en-GB" smtClean="0"/>
              <a:pPr>
                <a:spcAft>
                  <a:spcPts val="600"/>
                </a:spcAft>
              </a:pPr>
              <a:t>6</a:t>
            </a:fld>
            <a:endParaRPr lang="en-GB"/>
          </a:p>
        </p:txBody>
      </p:sp>
    </p:spTree>
    <p:extLst>
      <p:ext uri="{BB962C8B-B14F-4D97-AF65-F5344CB8AC3E}">
        <p14:creationId xmlns:p14="http://schemas.microsoft.com/office/powerpoint/2010/main" val="851387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2DBF8-E24A-83C6-BEE7-F5523CB50D1B}"/>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6FD2575B-4900-EB92-6227-B98484406A67}"/>
              </a:ext>
            </a:extLst>
          </p:cNvPr>
          <p:cNvSpPr>
            <a:spLocks noGrp="1"/>
          </p:cNvSpPr>
          <p:nvPr>
            <p:ph type="title"/>
          </p:nvPr>
        </p:nvSpPr>
        <p:spPr>
          <a:xfrm>
            <a:off x="648000" y="681136"/>
            <a:ext cx="11012776" cy="345232"/>
          </a:xfrm>
        </p:spPr>
        <p:txBody>
          <a:bodyPr/>
          <a:lstStyle/>
          <a:p>
            <a:pPr marL="0"/>
            <a:r>
              <a:rPr lang="en-US">
                <a:latin typeface="Arial"/>
              </a:rPr>
              <a:t>10</a:t>
            </a:r>
            <a:r>
              <a:rPr lang="en-US" sz="2400" b="1" i="0" spc="0" baseline="0">
                <a:solidFill>
                  <a:srgbClr val="575C96"/>
                </a:solidFill>
                <a:latin typeface="Arial"/>
              </a:rPr>
              <a:t>. Interim bill not applicable continued:</a:t>
            </a:r>
          </a:p>
        </p:txBody>
      </p:sp>
      <p:sp>
        <p:nvSpPr>
          <p:cNvPr id="6" name="Freeform 166">
            <a:extLst>
              <a:ext uri="{FF2B5EF4-FFF2-40B4-BE49-F238E27FC236}">
                <a16:creationId xmlns:a16="http://schemas.microsoft.com/office/drawing/2014/main" id="{BE0C826C-43E9-EB63-84D1-A976CB0B7991}"/>
              </a:ext>
              <a:ext uri="{C183D7F6-B498-43B3-948B-1728B52AA6E4}">
                <adec:decorative xmlns:adec="http://schemas.microsoft.com/office/drawing/2017/decorative" val="1"/>
              </a:ext>
            </a:extLst>
          </p:cNvPr>
          <p:cNvSpPr/>
          <p:nvPr/>
        </p:nvSpPr>
        <p:spPr>
          <a:xfrm>
            <a:off x="648000" y="4059873"/>
            <a:ext cx="10015728" cy="923544"/>
          </a:xfrm>
          <a:custGeom>
            <a:avLst/>
            <a:gdLst/>
            <a:ahLst/>
            <a:cxnLst/>
            <a:rect l="0" t="0" r="0" b="0"/>
            <a:pathLst>
              <a:path w="10015728" h="923544">
                <a:moveTo>
                  <a:pt x="0" y="923544"/>
                </a:moveTo>
                <a:lnTo>
                  <a:pt x="10015728" y="923544"/>
                </a:lnTo>
                <a:lnTo>
                  <a:pt x="10015728" y="0"/>
                </a:lnTo>
                <a:lnTo>
                  <a:pt x="0" y="0"/>
                </a:lnTo>
                <a:lnTo>
                  <a:pt x="0" y="923544"/>
                </a:lnTo>
                <a:close/>
              </a:path>
            </a:pathLst>
          </a:custGeom>
          <a:solidFill>
            <a:srgbClr val="DDDEEA">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D0370B04-D8E6-0CB6-C340-68588FA2ADAE}"/>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nchor="b">
            <a:normAutofit/>
          </a:bodyPr>
          <a:lstStyle/>
          <a:p>
            <a:r>
              <a:rPr lang="en-GB">
                <a:ea typeface="+mn-lt"/>
                <a:cs typeface="+mn-lt"/>
              </a:rPr>
              <a:t>Working with others to achieve excellence in the delivery of legal aid</a:t>
            </a:r>
          </a:p>
        </p:txBody>
      </p:sp>
      <p:sp>
        <p:nvSpPr>
          <p:cNvPr id="3" name="TextBox 2">
            <a:extLst>
              <a:ext uri="{FF2B5EF4-FFF2-40B4-BE49-F238E27FC236}">
                <a16:creationId xmlns:a16="http://schemas.microsoft.com/office/drawing/2014/main" id="{B8487369-0795-3CA1-369B-37DB0F73D853}"/>
              </a:ext>
            </a:extLst>
          </p:cNvPr>
          <p:cNvSpPr txBox="1"/>
          <p:nvPr/>
        </p:nvSpPr>
        <p:spPr>
          <a:xfrm>
            <a:off x="648000" y="1126952"/>
            <a:ext cx="10896000" cy="2616101"/>
          </a:xfrm>
          <a:prstGeom prst="rect">
            <a:avLst/>
          </a:prstGeom>
          <a:noFill/>
        </p:spPr>
        <p:txBody>
          <a:bodyPr wrap="square" lIns="91440" tIns="45720" rIns="91440" bIns="45720" anchor="t">
            <a:spAutoFit/>
          </a:bodyPr>
          <a:lstStyle/>
          <a:p>
            <a:pPr>
              <a:spcAft>
                <a:spcPts val="600"/>
              </a:spcAft>
            </a:pPr>
            <a:r>
              <a:rPr lang="en-US">
                <a:solidFill>
                  <a:srgbClr val="000000"/>
                </a:solidFill>
                <a:ea typeface="+mn-lt"/>
                <a:cs typeface="+mn-lt"/>
              </a:rPr>
              <a:t>There are very limited circumstances where an interim bill can be accepted in family cases:</a:t>
            </a:r>
            <a:endParaRPr lang="en-US" b="1">
              <a:solidFill>
                <a:srgbClr val="000000"/>
              </a:solidFill>
              <a:ea typeface="+mn-lt"/>
              <a:cs typeface="+mn-lt"/>
            </a:endParaRPr>
          </a:p>
          <a:p>
            <a:pPr marL="285750" indent="-285750">
              <a:spcAft>
                <a:spcPts val="600"/>
              </a:spcAft>
              <a:buFont typeface="Arial" panose="020B0604020202020204" pitchFamily="34" charset="0"/>
              <a:buChar char="•"/>
            </a:pPr>
            <a:r>
              <a:rPr lang="en-US">
                <a:solidFill>
                  <a:srgbClr val="000000"/>
                </a:solidFill>
                <a:ea typeface="+mn-lt"/>
                <a:cs typeface="+mn-lt"/>
              </a:rPr>
              <a:t>In family cases under the c</a:t>
            </a:r>
            <a:r>
              <a:rPr lang="en-GB">
                <a:solidFill>
                  <a:srgbClr val="000000"/>
                </a:solidFill>
                <a:ea typeface="+mn-lt"/>
                <a:cs typeface="+mn-lt"/>
              </a:rPr>
              <a:t>are proceedings graduated fee scheme</a:t>
            </a:r>
            <a:r>
              <a:rPr lang="en-US">
                <a:solidFill>
                  <a:srgbClr val="000000"/>
                </a:solidFill>
                <a:ea typeface="+mn-lt"/>
                <a:cs typeface="+mn-lt"/>
              </a:rPr>
              <a:t> (CPGFS) or </a:t>
            </a:r>
            <a:r>
              <a:rPr lang="en-GB">
                <a:solidFill>
                  <a:srgbClr val="000000"/>
                </a:solidFill>
                <a:ea typeface="+mn-lt"/>
                <a:cs typeface="+mn-lt"/>
              </a:rPr>
              <a:t>private family law representation fee scheme </a:t>
            </a:r>
            <a:r>
              <a:rPr lang="en-US">
                <a:solidFill>
                  <a:srgbClr val="000000"/>
                </a:solidFill>
                <a:ea typeface="+mn-lt"/>
                <a:cs typeface="+mn-lt"/>
              </a:rPr>
              <a:t>(PFLRS) scheme where work on a specific aspect has concluded. </a:t>
            </a:r>
            <a:endParaRPr lang="en-GB">
              <a:solidFill>
                <a:srgbClr val="000000"/>
              </a:solidFill>
              <a:ea typeface="+mn-lt"/>
              <a:cs typeface="+mn-lt"/>
            </a:endParaRPr>
          </a:p>
          <a:p>
            <a:pPr marL="285750" indent="-285750">
              <a:spcAft>
                <a:spcPts val="600"/>
              </a:spcAft>
              <a:buFont typeface="Arial" panose="020B0604020202020204" pitchFamily="34" charset="0"/>
              <a:buChar char="•"/>
            </a:pPr>
            <a:r>
              <a:rPr lang="en-US">
                <a:solidFill>
                  <a:srgbClr val="000000"/>
                </a:solidFill>
                <a:ea typeface="+mn-lt"/>
                <a:cs typeface="+mn-lt"/>
              </a:rPr>
              <a:t>In family cases under CPGFS or PFLRS where there has been a transfer of solicitor, and the claim has not escaped the fixed fee.</a:t>
            </a:r>
            <a:endParaRPr lang="en-US">
              <a:cs typeface="Arial"/>
            </a:endParaRPr>
          </a:p>
          <a:p>
            <a:pPr>
              <a:spcAft>
                <a:spcPts val="600"/>
              </a:spcAft>
            </a:pPr>
            <a:r>
              <a:rPr lang="en-US" b="1">
                <a:cs typeface="Arial"/>
              </a:rPr>
              <a:t>Please note:</a:t>
            </a:r>
          </a:p>
          <a:p>
            <a:pPr marL="285750" indent="-285750">
              <a:spcAft>
                <a:spcPts val="600"/>
              </a:spcAft>
              <a:buFont typeface="Arial" panose="020B0604020202020204" pitchFamily="34" charset="0"/>
              <a:buChar char="•"/>
            </a:pPr>
            <a:r>
              <a:rPr lang="en-US">
                <a:cs typeface="Arial"/>
              </a:rPr>
              <a:t>Where there has been a change of solicitor, the final solicitors should submit the costs of all firms at the same time</a:t>
            </a:r>
          </a:p>
        </p:txBody>
      </p:sp>
      <p:sp>
        <p:nvSpPr>
          <p:cNvPr id="2" name="Rectangle 170">
            <a:extLst>
              <a:ext uri="{FF2B5EF4-FFF2-40B4-BE49-F238E27FC236}">
                <a16:creationId xmlns:a16="http://schemas.microsoft.com/office/drawing/2014/main" id="{9A2575D4-4769-9D12-30FD-5B35192AD0DC}"/>
              </a:ext>
            </a:extLst>
          </p:cNvPr>
          <p:cNvSpPr/>
          <p:nvPr/>
        </p:nvSpPr>
        <p:spPr>
          <a:xfrm>
            <a:off x="755025" y="4205933"/>
            <a:ext cx="8049319" cy="830997"/>
          </a:xfrm>
          <a:prstGeom prst="rect">
            <a:avLst/>
          </a:prstGeom>
        </p:spPr>
        <p:txBody>
          <a:bodyPr wrap="none" lIns="0" tIns="0" rIns="0" bIns="0" anchor="t">
            <a:spAutoFit/>
          </a:bodyPr>
          <a:lstStyle/>
          <a:p>
            <a:pPr marL="0"/>
            <a:r>
              <a:rPr lang="en-US" sz="1800" b="1" i="0" spc="0" baseline="0">
                <a:solidFill>
                  <a:srgbClr val="000000"/>
                </a:solidFill>
                <a:latin typeface="Arial"/>
              </a:rPr>
              <a:t>Top Tip:</a:t>
            </a:r>
          </a:p>
          <a:p>
            <a:r>
              <a:rPr lang="en-US">
                <a:solidFill>
                  <a:srgbClr val="000000"/>
                </a:solidFill>
                <a:latin typeface="Arial"/>
                <a:cs typeface="Arial"/>
              </a:rPr>
              <a:t>For additional guidance: </a:t>
            </a:r>
            <a:r>
              <a:rPr lang="en-US">
                <a:solidFill>
                  <a:schemeClr val="accent2"/>
                </a:solidFill>
                <a:ea typeface="+mn-lt"/>
                <a:cs typeface="+mn-lt"/>
                <a:hlinkClick r:id="rId3">
                  <a:extLst>
                    <a:ext uri="{A12FA001-AC4F-418D-AE19-62706E023703}">
                      <ahyp:hlinkClr xmlns:ahyp="http://schemas.microsoft.com/office/drawing/2018/hyperlinkcolor" val="tx"/>
                    </a:ext>
                  </a:extLst>
                </a:hlinkClick>
              </a:rPr>
              <a:t>CCMS Billing After a Provider Transfer (justice.gov.uk)</a:t>
            </a:r>
            <a:endParaRPr lang="en-US">
              <a:solidFill>
                <a:schemeClr val="accent2"/>
              </a:solidFill>
              <a:latin typeface="Arial"/>
              <a:cs typeface="Arial"/>
              <a:hlinkClick r:id="rId3">
                <a:extLst>
                  <a:ext uri="{A12FA001-AC4F-418D-AE19-62706E023703}">
                    <ahyp:hlinkClr xmlns:ahyp="http://schemas.microsoft.com/office/drawing/2018/hyperlinkcolor" val="tx"/>
                  </a:ext>
                </a:extLst>
              </a:hlinkClick>
            </a:endParaRPr>
          </a:p>
          <a:p>
            <a:endParaRPr lang="en-US" b="1">
              <a:solidFill>
                <a:srgbClr val="000000"/>
              </a:solidFill>
              <a:latin typeface="Arial"/>
              <a:cs typeface="Arial"/>
            </a:endParaRPr>
          </a:p>
        </p:txBody>
      </p:sp>
      <p:sp>
        <p:nvSpPr>
          <p:cNvPr id="5" name="Slide Number Placeholder 4">
            <a:extLst>
              <a:ext uri="{FF2B5EF4-FFF2-40B4-BE49-F238E27FC236}">
                <a16:creationId xmlns:a16="http://schemas.microsoft.com/office/drawing/2014/main" id="{68D578D7-F67F-2967-407A-AA3C19B1EF05}"/>
              </a:ext>
            </a:extLst>
          </p:cNvPr>
          <p:cNvSpPr>
            <a:spLocks noGrp="1"/>
          </p:cNvSpPr>
          <p:nvPr>
            <p:ph type="sldNum" sz="quarter" idx="12"/>
          </p:nvPr>
        </p:nvSpPr>
        <p:spPr>
          <a:xfrm>
            <a:off x="11371200" y="6223781"/>
            <a:ext cx="360000" cy="252000"/>
          </a:xfrm>
        </p:spPr>
        <p:txBody>
          <a:bodyPr anchor="t">
            <a:normAutofit/>
          </a:bodyPr>
          <a:lstStyle/>
          <a:p>
            <a:pPr>
              <a:spcAft>
                <a:spcPts val="600"/>
              </a:spcAft>
            </a:pPr>
            <a:fld id="{9A8223AF-F2F5-41F7-A71C-81CE492BCB88}" type="slidenum">
              <a:rPr lang="en-GB" smtClean="0"/>
              <a:pPr>
                <a:spcAft>
                  <a:spcPts val="600"/>
                </a:spcAft>
              </a:pPr>
              <a:t>7</a:t>
            </a:fld>
            <a:endParaRPr lang="en-GB"/>
          </a:p>
        </p:txBody>
      </p:sp>
    </p:spTree>
    <p:extLst>
      <p:ext uri="{BB962C8B-B14F-4D97-AF65-F5344CB8AC3E}">
        <p14:creationId xmlns:p14="http://schemas.microsoft.com/office/powerpoint/2010/main" val="3320815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US"/>
              <a:t>N</a:t>
            </a:r>
            <a:r>
              <a:rPr lang="en-GB"/>
              <a:t>umber 9: Incomplete outcomes </a:t>
            </a:r>
          </a:p>
        </p:txBody>
      </p:sp>
    </p:spTree>
    <p:extLst>
      <p:ext uri="{BB962C8B-B14F-4D97-AF65-F5344CB8AC3E}">
        <p14:creationId xmlns:p14="http://schemas.microsoft.com/office/powerpoint/2010/main" val="3120407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75E7A58-47CB-41A8-932F-60B2FCFC2255}"/>
              </a:ext>
            </a:extLst>
          </p:cNvPr>
          <p:cNvSpPr>
            <a:spLocks noGrp="1"/>
          </p:cNvSpPr>
          <p:nvPr>
            <p:ph type="title"/>
          </p:nvPr>
        </p:nvSpPr>
        <p:spPr>
          <a:xfrm>
            <a:off x="648000" y="681136"/>
            <a:ext cx="11012776" cy="345232"/>
          </a:xfrm>
        </p:spPr>
        <p:txBody>
          <a:bodyPr/>
          <a:lstStyle/>
          <a:p>
            <a:r>
              <a:rPr lang="en-US" sz="2400" b="1" i="0" spc="0" baseline="0">
                <a:solidFill>
                  <a:srgbClr val="575C96"/>
                </a:solidFill>
                <a:latin typeface="Arial"/>
              </a:rPr>
              <a:t>9: Incomplete outcomes</a:t>
            </a:r>
            <a:endParaRPr lang="en-GB"/>
          </a:p>
        </p:txBody>
      </p:sp>
      <p:sp>
        <p:nvSpPr>
          <p:cNvPr id="3" name="TextBox 2">
            <a:extLst>
              <a:ext uri="{FF2B5EF4-FFF2-40B4-BE49-F238E27FC236}">
                <a16:creationId xmlns:a16="http://schemas.microsoft.com/office/drawing/2014/main" id="{12053257-6434-36FF-7B62-1D2E419146DC}"/>
              </a:ext>
            </a:extLst>
          </p:cNvPr>
          <p:cNvSpPr txBox="1"/>
          <p:nvPr/>
        </p:nvSpPr>
        <p:spPr>
          <a:xfrm>
            <a:off x="648000" y="1126952"/>
            <a:ext cx="10896000" cy="4055597"/>
          </a:xfrm>
          <a:prstGeom prst="rect">
            <a:avLst/>
          </a:prstGeom>
          <a:noFill/>
        </p:spPr>
        <p:txBody>
          <a:bodyPr wrap="square" lIns="91440" tIns="45720" rIns="91440" bIns="45720" anchor="t">
            <a:spAutoFit/>
          </a:bodyPr>
          <a:lstStyle/>
          <a:p>
            <a:pPr marL="0">
              <a:spcAft>
                <a:spcPts val="600"/>
              </a:spcAft>
            </a:pPr>
            <a:r>
              <a:rPr lang="en-US" sz="1802" b="1" i="0" spc="0" baseline="0">
                <a:solidFill>
                  <a:srgbClr val="000000"/>
                </a:solidFill>
                <a:latin typeface="Arial"/>
              </a:rPr>
              <a:t>How your data will show this: </a:t>
            </a:r>
          </a:p>
          <a:p>
            <a:pPr marL="0">
              <a:spcAft>
                <a:spcPts val="600"/>
              </a:spcAft>
            </a:pPr>
            <a:r>
              <a:rPr lang="en-US" sz="1802" b="1" i="0" spc="0" baseline="0">
                <a:solidFill>
                  <a:srgbClr val="000000"/>
                </a:solidFill>
                <a:latin typeface="Arial"/>
              </a:rPr>
              <a:t>Outcomes </a:t>
            </a:r>
            <a:r>
              <a:rPr lang="en-US" b="1">
                <a:solidFill>
                  <a:srgbClr val="000000"/>
                </a:solidFill>
                <a:latin typeface="Arial"/>
              </a:rPr>
              <a:t>d</a:t>
            </a:r>
            <a:r>
              <a:rPr lang="en-US" sz="1800" b="1" i="0" spc="0" baseline="0">
                <a:solidFill>
                  <a:srgbClr val="000000"/>
                </a:solidFill>
                <a:latin typeface="Arial"/>
              </a:rPr>
              <a:t>amages or costs not recorded:</a:t>
            </a:r>
          </a:p>
          <a:p>
            <a:pPr marL="0">
              <a:tabLst>
                <a:tab pos="286816" algn="l"/>
              </a:tabLst>
            </a:pPr>
            <a:r>
              <a:rPr lang="en-US" sz="1800" b="0" i="0" spc="0" baseline="0">
                <a:solidFill>
                  <a:srgbClr val="000000"/>
                </a:solidFill>
                <a:latin typeface="ArialMT"/>
              </a:rPr>
              <a:t>•	</a:t>
            </a:r>
            <a:r>
              <a:rPr lang="en-US" sz="1800" b="0" i="0" spc="0" baseline="0">
                <a:solidFill>
                  <a:srgbClr val="000000"/>
                </a:solidFill>
                <a:latin typeface="Arial"/>
              </a:rPr>
              <a:t>If your claim shows that damages or costs were awarded but these have not been recorded in </a:t>
            </a:r>
          </a:p>
          <a:p>
            <a:pPr marL="286816"/>
            <a:r>
              <a:rPr lang="en-US" sz="1800" b="0" i="0" spc="0" baseline="0">
                <a:solidFill>
                  <a:srgbClr val="000000"/>
                </a:solidFill>
                <a:latin typeface="Arial"/>
              </a:rPr>
              <a:t>the outcome, the claim will be rejected for you to submit a new outcome</a:t>
            </a:r>
          </a:p>
          <a:p>
            <a:pPr marL="0">
              <a:tabLst>
                <a:tab pos="286816" algn="l"/>
              </a:tabLst>
            </a:pPr>
            <a:r>
              <a:rPr lang="en-US" sz="1800" b="0" i="0" spc="0" baseline="0">
                <a:solidFill>
                  <a:srgbClr val="000000"/>
                </a:solidFill>
                <a:latin typeface="ArialMT"/>
              </a:rPr>
              <a:t>•	</a:t>
            </a:r>
            <a:r>
              <a:rPr lang="en-US" sz="1800" b="0" i="0" spc="0" baseline="0">
                <a:solidFill>
                  <a:srgbClr val="000000"/>
                </a:solidFill>
                <a:latin typeface="Arial"/>
              </a:rPr>
              <a:t>If you need to submit a new outcome, you will need to request that the previous one is cleared</a:t>
            </a:r>
          </a:p>
          <a:p>
            <a:pPr marL="0">
              <a:tabLst>
                <a:tab pos="286816" algn="l"/>
              </a:tabLst>
            </a:pPr>
            <a:r>
              <a:rPr lang="en-US" sz="1800" b="0" i="0" spc="0" baseline="0">
                <a:solidFill>
                  <a:srgbClr val="000000"/>
                </a:solidFill>
                <a:latin typeface="ArialMT"/>
              </a:rPr>
              <a:t>•	Please submit a ‘billing enquiry’</a:t>
            </a:r>
            <a:endParaRPr lang="en-US">
              <a:solidFill>
                <a:srgbClr val="000000"/>
              </a:solidFill>
              <a:latin typeface="ArialMT"/>
            </a:endParaRPr>
          </a:p>
          <a:p>
            <a:pPr marL="0">
              <a:lnSpc>
                <a:spcPts val="2547"/>
              </a:lnSpc>
              <a:tabLst>
                <a:tab pos="286816" algn="l"/>
              </a:tabLst>
            </a:pPr>
            <a:endParaRPr lang="en-US" sz="1800" b="0" i="0" spc="0" baseline="0">
              <a:solidFill>
                <a:srgbClr val="000000"/>
              </a:solidFill>
              <a:latin typeface="ArialMT"/>
            </a:endParaRPr>
          </a:p>
          <a:p>
            <a:pPr marL="0">
              <a:lnSpc>
                <a:spcPts val="2547"/>
              </a:lnSpc>
              <a:tabLst>
                <a:tab pos="286816" algn="l"/>
              </a:tabLst>
            </a:pPr>
            <a:endParaRPr lang="en-US">
              <a:solidFill>
                <a:srgbClr val="000000"/>
              </a:solidFill>
              <a:latin typeface="ArialMT"/>
            </a:endParaRPr>
          </a:p>
          <a:p>
            <a:pPr marL="0">
              <a:lnSpc>
                <a:spcPts val="2547"/>
              </a:lnSpc>
              <a:tabLst>
                <a:tab pos="286816" algn="l"/>
              </a:tabLst>
            </a:pPr>
            <a:endParaRPr lang="en-US" sz="1800" b="0" i="0" spc="0" baseline="0">
              <a:solidFill>
                <a:srgbClr val="000000"/>
              </a:solidFill>
              <a:latin typeface="ArialMT"/>
            </a:endParaRPr>
          </a:p>
          <a:p>
            <a:pPr marL="0">
              <a:spcAft>
                <a:spcPts val="600"/>
              </a:spcAft>
            </a:pPr>
            <a:r>
              <a:rPr lang="en-US" sz="1800" b="1" i="0" spc="0" baseline="0">
                <a:solidFill>
                  <a:srgbClr val="000000"/>
                </a:solidFill>
                <a:latin typeface="Arial"/>
              </a:rPr>
              <a:t>Submitting bills alongside counsel:</a:t>
            </a:r>
          </a:p>
          <a:p>
            <a:pPr marL="0">
              <a:tabLst>
                <a:tab pos="286816" algn="l"/>
              </a:tabLst>
            </a:pPr>
            <a:r>
              <a:rPr lang="en-US" sz="1800" b="0" i="0" spc="0" baseline="0">
                <a:solidFill>
                  <a:srgbClr val="000000"/>
                </a:solidFill>
                <a:latin typeface="ArialMT"/>
              </a:rPr>
              <a:t>•	CCMS cannot store counsel’s bills until the outcome is processed. This can lead to both </a:t>
            </a:r>
          </a:p>
          <a:p>
            <a:pPr marL="286816"/>
            <a:r>
              <a:rPr lang="en-US" sz="1800" b="0" i="0" spc="0" baseline="0">
                <a:solidFill>
                  <a:srgbClr val="000000"/>
                </a:solidFill>
                <a:latin typeface="Arial"/>
              </a:rPr>
              <a:t>counsel and solicitor bills being rejected if the outcome has not been processed when </a:t>
            </a:r>
          </a:p>
          <a:p>
            <a:pPr marL="286816"/>
            <a:r>
              <a:rPr lang="en-US" sz="1800" b="0" i="0" spc="0" baseline="0">
                <a:solidFill>
                  <a:srgbClr val="000000"/>
                </a:solidFill>
                <a:latin typeface="ArialMT"/>
              </a:rPr>
              <a:t>counsel’s claim is allocated to a caseworker.</a:t>
            </a:r>
          </a:p>
        </p:txBody>
      </p:sp>
      <p:sp>
        <p:nvSpPr>
          <p:cNvPr id="13" name="Freeform 156">
            <a:extLst>
              <a:ext uri="{FF2B5EF4-FFF2-40B4-BE49-F238E27FC236}">
                <a16:creationId xmlns:a16="http://schemas.microsoft.com/office/drawing/2014/main" id="{5564B5D8-B286-8877-967A-D336BBBBFBAF}"/>
              </a:ext>
              <a:ext uri="{C183D7F6-B498-43B3-948B-1728B52AA6E4}">
                <adec:decorative xmlns:adec="http://schemas.microsoft.com/office/drawing/2017/decorative" val="1"/>
              </a:ext>
            </a:extLst>
          </p:cNvPr>
          <p:cNvSpPr/>
          <p:nvPr/>
        </p:nvSpPr>
        <p:spPr>
          <a:xfrm>
            <a:off x="648000" y="5269645"/>
            <a:ext cx="10015728" cy="989072"/>
          </a:xfrm>
          <a:custGeom>
            <a:avLst/>
            <a:gdLst/>
            <a:ahLst/>
            <a:cxnLst/>
            <a:rect l="0" t="0" r="0" b="0"/>
            <a:pathLst>
              <a:path w="10015728" h="923544">
                <a:moveTo>
                  <a:pt x="0" y="923544"/>
                </a:moveTo>
                <a:lnTo>
                  <a:pt x="10015728" y="923544"/>
                </a:lnTo>
                <a:lnTo>
                  <a:pt x="10015728" y="0"/>
                </a:lnTo>
                <a:lnTo>
                  <a:pt x="0" y="0"/>
                </a:lnTo>
                <a:lnTo>
                  <a:pt x="0" y="923544"/>
                </a:lnTo>
                <a:close/>
              </a:path>
            </a:pathLst>
          </a:custGeom>
          <a:solidFill>
            <a:srgbClr val="DDDEEA">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7" name="Freeform 153">
            <a:hlinkClick r:id="rId3"/>
            <a:extLst>
              <a:ext uri="{FF2B5EF4-FFF2-40B4-BE49-F238E27FC236}">
                <a16:creationId xmlns:a16="http://schemas.microsoft.com/office/drawing/2014/main" id="{571D4E81-753F-8A1D-580C-BDB791E34FE4}"/>
              </a:ext>
              <a:ext uri="{C183D7F6-B498-43B3-948B-1728B52AA6E4}">
                <adec:decorative xmlns:adec="http://schemas.microsoft.com/office/drawing/2017/decorative" val="1"/>
              </a:ext>
            </a:extLst>
          </p:cNvPr>
          <p:cNvSpPr/>
          <p:nvPr/>
        </p:nvSpPr>
        <p:spPr>
          <a:xfrm>
            <a:off x="648000" y="3058053"/>
            <a:ext cx="10007747" cy="839724"/>
          </a:xfrm>
          <a:custGeom>
            <a:avLst/>
            <a:gdLst/>
            <a:ahLst/>
            <a:cxnLst/>
            <a:rect l="0" t="0" r="0" b="0"/>
            <a:pathLst>
              <a:path w="10015728" h="839724">
                <a:moveTo>
                  <a:pt x="0" y="839724"/>
                </a:moveTo>
                <a:lnTo>
                  <a:pt x="10015728" y="839724"/>
                </a:lnTo>
                <a:lnTo>
                  <a:pt x="10015728" y="0"/>
                </a:lnTo>
                <a:lnTo>
                  <a:pt x="0" y="0"/>
                </a:lnTo>
                <a:lnTo>
                  <a:pt x="0" y="839724"/>
                </a:lnTo>
                <a:close/>
              </a:path>
            </a:pathLst>
          </a:custGeom>
          <a:solidFill>
            <a:srgbClr val="DDDEEA">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25E662C7-575F-4AF2-879C-AFF7245B5573}"/>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nchor="b">
            <a:normAutofit/>
          </a:bodyPr>
          <a:lstStyle/>
          <a:p>
            <a:r>
              <a:rPr lang="en-GB">
                <a:ea typeface="+mn-lt"/>
                <a:cs typeface="+mn-lt"/>
              </a:rPr>
              <a:t>Working with others to achieve excellence in the delivery of legal aid</a:t>
            </a:r>
          </a:p>
        </p:txBody>
      </p:sp>
      <p:sp>
        <p:nvSpPr>
          <p:cNvPr id="6" name="TextBox 5">
            <a:extLst>
              <a:ext uri="{FF2B5EF4-FFF2-40B4-BE49-F238E27FC236}">
                <a16:creationId xmlns:a16="http://schemas.microsoft.com/office/drawing/2014/main" id="{131A8D64-6461-1529-972A-C9D6FA921BDD}"/>
              </a:ext>
            </a:extLst>
          </p:cNvPr>
          <p:cNvSpPr txBox="1"/>
          <p:nvPr/>
        </p:nvSpPr>
        <p:spPr>
          <a:xfrm>
            <a:off x="648000" y="3154750"/>
            <a:ext cx="9831024" cy="646331"/>
          </a:xfrm>
          <a:prstGeom prst="rect">
            <a:avLst/>
          </a:prstGeom>
          <a:noFill/>
        </p:spPr>
        <p:txBody>
          <a:bodyPr wrap="square" lIns="91440" tIns="45720" rIns="91440" bIns="45720" anchor="t">
            <a:spAutoFit/>
          </a:bodyPr>
          <a:lstStyle/>
          <a:p>
            <a:r>
              <a:rPr lang="en-US" sz="1800" b="1" i="0" spc="0" baseline="0">
                <a:solidFill>
                  <a:srgbClr val="000000"/>
                </a:solidFill>
                <a:latin typeface="Arial"/>
              </a:rPr>
              <a:t>Top Tip:</a:t>
            </a:r>
            <a:r>
              <a:rPr lang="en-US" b="1">
                <a:solidFill>
                  <a:srgbClr val="000000"/>
                </a:solidFill>
                <a:latin typeface="Arial"/>
              </a:rPr>
              <a:t> </a:t>
            </a:r>
          </a:p>
          <a:p>
            <a:r>
              <a:rPr lang="en-GB">
                <a:solidFill>
                  <a:srgbClr val="000000"/>
                </a:solidFill>
                <a:latin typeface="Arial"/>
              </a:rPr>
              <a:t>Use the following guidance: </a:t>
            </a:r>
            <a:r>
              <a:rPr lang="en-GB" sz="1800" b="0" i="0" spc="0" baseline="0">
                <a:solidFill>
                  <a:srgbClr val="575C96"/>
                </a:solidFill>
                <a:latin typeface="Arial"/>
                <a:hlinkClick r:id="rId4">
                  <a:extLst>
                    <a:ext uri="{A12FA001-AC4F-418D-AE19-62706E023703}">
                      <ahyp:hlinkClr xmlns:ahyp="http://schemas.microsoft.com/office/drawing/2018/hyperlinkcolor" val="tx"/>
                    </a:ext>
                  </a:extLst>
                </a:hlinkClick>
              </a:rPr>
              <a:t>CCMS advanced guide: Reporting Outcomes/Discharge</a:t>
            </a:r>
            <a:r>
              <a:rPr lang="en-US">
                <a:solidFill>
                  <a:srgbClr val="575C96"/>
                </a:solidFill>
                <a:latin typeface="Arial"/>
              </a:rPr>
              <a:t> </a:t>
            </a:r>
            <a:endParaRPr lang="en-US" sz="1800" b="0" i="0" spc="0" baseline="0">
              <a:solidFill>
                <a:srgbClr val="575C96"/>
              </a:solidFill>
              <a:latin typeface="Arial"/>
              <a:cs typeface="Arial"/>
            </a:endParaRPr>
          </a:p>
        </p:txBody>
      </p:sp>
      <p:sp>
        <p:nvSpPr>
          <p:cNvPr id="12" name="TextBox 11">
            <a:extLst>
              <a:ext uri="{FF2B5EF4-FFF2-40B4-BE49-F238E27FC236}">
                <a16:creationId xmlns:a16="http://schemas.microsoft.com/office/drawing/2014/main" id="{FAC7A4D9-0060-2F11-F8B9-5B163B823843}"/>
              </a:ext>
            </a:extLst>
          </p:cNvPr>
          <p:cNvSpPr txBox="1"/>
          <p:nvPr/>
        </p:nvSpPr>
        <p:spPr>
          <a:xfrm>
            <a:off x="648000" y="5302203"/>
            <a:ext cx="9923627" cy="915635"/>
          </a:xfrm>
          <a:prstGeom prst="rect">
            <a:avLst/>
          </a:prstGeom>
          <a:noFill/>
        </p:spPr>
        <p:txBody>
          <a:bodyPr wrap="square">
            <a:spAutoFit/>
          </a:bodyPr>
          <a:lstStyle/>
          <a:p>
            <a:pPr marL="0"/>
            <a:r>
              <a:rPr lang="en-US" sz="1800" b="1" i="0" spc="0" baseline="0">
                <a:solidFill>
                  <a:srgbClr val="000000"/>
                </a:solidFill>
                <a:latin typeface="Arial"/>
              </a:rPr>
              <a:t>Top Tip:</a:t>
            </a:r>
          </a:p>
          <a:p>
            <a:pPr marL="0">
              <a:lnSpc>
                <a:spcPts val="2160"/>
              </a:lnSpc>
            </a:pPr>
            <a:r>
              <a:rPr lang="en-US" sz="1802" b="0" i="0" spc="0" baseline="0">
                <a:solidFill>
                  <a:srgbClr val="000000"/>
                </a:solidFill>
                <a:latin typeface="Arial"/>
              </a:rPr>
              <a:t>When billing alongside counsel, wait until the outcome has been processed before arranging for </a:t>
            </a:r>
          </a:p>
          <a:p>
            <a:pPr marL="0">
              <a:lnSpc>
                <a:spcPts val="2161"/>
              </a:lnSpc>
            </a:pPr>
            <a:r>
              <a:rPr lang="en-US" sz="1800" b="0" i="0" spc="0" baseline="0">
                <a:solidFill>
                  <a:srgbClr val="000000"/>
                </a:solidFill>
                <a:latin typeface="Arial"/>
              </a:rPr>
              <a:t>solicitor and counsel claims to be submitted together.</a:t>
            </a:r>
          </a:p>
        </p:txBody>
      </p:sp>
      <p:sp>
        <p:nvSpPr>
          <p:cNvPr id="5" name="Slide Number Placeholder 4">
            <a:extLst>
              <a:ext uri="{FF2B5EF4-FFF2-40B4-BE49-F238E27FC236}">
                <a16:creationId xmlns:a16="http://schemas.microsoft.com/office/drawing/2014/main" id="{8BC29FCB-3990-4255-AB7C-D1C484222E5D}"/>
              </a:ext>
            </a:extLst>
          </p:cNvPr>
          <p:cNvSpPr>
            <a:spLocks noGrp="1"/>
          </p:cNvSpPr>
          <p:nvPr>
            <p:ph type="sldNum" sz="quarter" idx="12"/>
          </p:nvPr>
        </p:nvSpPr>
        <p:spPr>
          <a:xfrm>
            <a:off x="11371200" y="6223781"/>
            <a:ext cx="360000" cy="252000"/>
          </a:xfrm>
        </p:spPr>
        <p:txBody>
          <a:bodyPr anchor="t">
            <a:normAutofit/>
          </a:bodyPr>
          <a:lstStyle/>
          <a:p>
            <a:pPr>
              <a:spcAft>
                <a:spcPts val="600"/>
              </a:spcAft>
            </a:pPr>
            <a:fld id="{9A8223AF-F2F5-41F7-A71C-81CE492BCB88}" type="slidenum">
              <a:rPr lang="en-GB" smtClean="0"/>
              <a:pPr>
                <a:spcAft>
                  <a:spcPts val="600"/>
                </a:spcAft>
              </a:pPr>
              <a:t>9</a:t>
            </a:fld>
            <a:endParaRPr lang="en-GB"/>
          </a:p>
        </p:txBody>
      </p:sp>
    </p:spTree>
    <p:extLst>
      <p:ext uri="{BB962C8B-B14F-4D97-AF65-F5344CB8AC3E}">
        <p14:creationId xmlns:p14="http://schemas.microsoft.com/office/powerpoint/2010/main" val="3838872559"/>
      </p:ext>
    </p:extLst>
  </p:cSld>
  <p:clrMapOvr>
    <a:masterClrMapping/>
  </p:clrMapOvr>
</p:sld>
</file>

<file path=ppt/theme/theme1.xml><?xml version="1.0" encoding="utf-8"?>
<a:theme xmlns:a="http://schemas.openxmlformats.org/drawingml/2006/main" name="Office Theme">
  <a:themeElements>
    <a:clrScheme name="LAA - PURPLE">
      <a:dk1>
        <a:sysClr val="windowText" lastClr="000000"/>
      </a:dk1>
      <a:lt1>
        <a:sysClr val="window" lastClr="FFFFFF"/>
      </a:lt1>
      <a:dk2>
        <a:srgbClr val="000000"/>
      </a:dk2>
      <a:lt2>
        <a:srgbClr val="FFFFFF"/>
      </a:lt2>
      <a:accent1>
        <a:srgbClr val="006D55"/>
      </a:accent1>
      <a:accent2>
        <a:srgbClr val="565B96"/>
      </a:accent2>
      <a:accent3>
        <a:srgbClr val="00A5A1"/>
      </a:accent3>
      <a:accent4>
        <a:srgbClr val="7B2783"/>
      </a:accent4>
      <a:accent5>
        <a:srgbClr val="EE7127"/>
      </a:accent5>
      <a:accent6>
        <a:srgbClr val="A0A5B4"/>
      </a:accent6>
      <a:hlink>
        <a:srgbClr val="00A5A1"/>
      </a:hlink>
      <a:folHlink>
        <a:srgbClr val="00A5A1"/>
      </a:folHlink>
    </a:clrScheme>
    <a:fontScheme name="MoJ">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5768_LAA_PowerPoint Template_PURPLE_Widescreen.potx" id="{B2D9ED0B-5D00-41A0-9C1A-F5CC8AC8DD3D}" vid="{D28A4432-A468-434B-A284-12295D737BEA}"/>
    </a:ext>
  </a:extLst>
</a:theme>
</file>

<file path=ppt/theme/theme2.xml><?xml version="1.0" encoding="utf-8"?>
<a:theme xmlns:a="http://schemas.openxmlformats.org/drawingml/2006/main" name="1_Office Theme">
  <a:themeElements>
    <a:clrScheme name="Legal Aid Agency - purple">
      <a:dk1>
        <a:sysClr val="windowText" lastClr="000000"/>
      </a:dk1>
      <a:lt1>
        <a:sysClr val="window" lastClr="FFFFFF"/>
      </a:lt1>
      <a:dk2>
        <a:srgbClr val="000000"/>
      </a:dk2>
      <a:lt2>
        <a:srgbClr val="FFFFFF"/>
      </a:lt2>
      <a:accent1>
        <a:srgbClr val="565B96"/>
      </a:accent1>
      <a:accent2>
        <a:srgbClr val="006D55"/>
      </a:accent2>
      <a:accent3>
        <a:srgbClr val="EE7127"/>
      </a:accent3>
      <a:accent4>
        <a:srgbClr val="A0A5B4"/>
      </a:accent4>
      <a:accent5>
        <a:srgbClr val="00A5A1"/>
      </a:accent5>
      <a:accent6>
        <a:srgbClr val="D0333A"/>
      </a:accent6>
      <a:hlink>
        <a:srgbClr val="565B96"/>
      </a:hlink>
      <a:folHlink>
        <a:srgbClr val="565B96"/>
      </a:folHlink>
    </a:clrScheme>
    <a:fontScheme name="Legal Aid Agenc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_LAA PowerPoint template (purple).potx" id="{4D5ECBE3-F44F-4266-B5B1-6EF4524191EB}" vid="{7947B89B-BF1A-49F3-8D89-59A855A2B3C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110fa00-b09a-4458-a962-9d9a380ec660" xsi:nil="true"/>
    <lcf76f155ced4ddcb4097134ff3c332f xmlns="52e9577d-2ae3-4f6d-bbd9-87ddf31ab15e">
      <Terms xmlns="http://schemas.microsoft.com/office/infopath/2007/PartnerControls"/>
    </lcf76f155ced4ddcb4097134ff3c332f>
    <SharedWithUsers xmlns="e110fa00-b09a-4458-a962-9d9a380ec660">
      <UserInfo>
        <DisplayName/>
        <AccountId xsi:nil="true"/>
        <AccountType/>
      </UserInfo>
    </SharedWithUsers>
    <MediaLengthInSeconds xmlns="52e9577d-2ae3-4f6d-bbd9-87ddf31ab15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DC4EC697F8DD5458A22CB4D2CE1B3D5" ma:contentTypeVersion="17" ma:contentTypeDescription="Create a new document." ma:contentTypeScope="" ma:versionID="78bdc466fba1e7f478bec3831841c913">
  <xsd:schema xmlns:xsd="http://www.w3.org/2001/XMLSchema" xmlns:xs="http://www.w3.org/2001/XMLSchema" xmlns:p="http://schemas.microsoft.com/office/2006/metadata/properties" xmlns:ns2="52e9577d-2ae3-4f6d-bbd9-87ddf31ab15e" xmlns:ns3="e110fa00-b09a-4458-a962-9d9a380ec660" targetNamespace="http://schemas.microsoft.com/office/2006/metadata/properties" ma:root="true" ma:fieldsID="0feffbda52dd81f84c90e31ee3ef1460" ns2:_="" ns3:_="">
    <xsd:import namespace="52e9577d-2ae3-4f6d-bbd9-87ddf31ab15e"/>
    <xsd:import namespace="e110fa00-b09a-4458-a962-9d9a380ec6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e9577d-2ae3-4f6d-bbd9-87ddf31ab1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5b7e4bc-7c04-4239-a3c8-056ff7db7bf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10fa00-b09a-4458-a962-9d9a380ec66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db5e135-449b-4e53-a16a-99571a827849}" ma:internalName="TaxCatchAll" ma:showField="CatchAllData" ma:web="e110fa00-b09a-4458-a962-9d9a380ec6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A28979-9E44-4BAA-90E0-0B9169E0CE61}">
  <ds:schemaRefs>
    <ds:schemaRef ds:uri="2a4df401-b4c5-4cb1-95d0-88206c2b5ebf"/>
    <ds:schemaRef ds:uri="c7bfea97-cac5-4bf5-8de8-58fec75ecf0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1FA03B4-3CEB-49A1-AD6E-823D3480699F}"/>
</file>

<file path=customXml/itemProps3.xml><?xml version="1.0" encoding="utf-8"?>
<ds:datastoreItem xmlns:ds="http://schemas.openxmlformats.org/officeDocument/2006/customXml" ds:itemID="{4869ABD0-4E83-47EA-AB79-95DE04EE0F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4114</Words>
  <Application>Microsoft Office PowerPoint</Application>
  <PresentationFormat>Widescreen</PresentationFormat>
  <Paragraphs>420</Paragraphs>
  <Slides>40</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40</vt:i4>
      </vt:variant>
    </vt:vector>
  </HeadingPairs>
  <TitlesOfParts>
    <vt:vector size="46" baseType="lpstr">
      <vt:lpstr>Arial</vt:lpstr>
      <vt:lpstr>Arial-BoldMT</vt:lpstr>
      <vt:lpstr>ArialMT</vt:lpstr>
      <vt:lpstr>Calibri</vt:lpstr>
      <vt:lpstr>Office Theme</vt:lpstr>
      <vt:lpstr>1_Office Theme</vt:lpstr>
      <vt:lpstr>#HelpUsSayYes Webinar: 10 top tips for reducing rejects</vt:lpstr>
      <vt:lpstr>Technical tips for this webinar:</vt:lpstr>
      <vt:lpstr>Civil billing rejects: </vt:lpstr>
      <vt:lpstr>Countdown: Top 10 reasons for rejects </vt:lpstr>
      <vt:lpstr>Number 10: Interim bill not applicable</vt:lpstr>
      <vt:lpstr>10. Interim bill not applicable:</vt:lpstr>
      <vt:lpstr>10. Interim bill not applicable continued:</vt:lpstr>
      <vt:lpstr>Number 9: Incomplete outcomes </vt:lpstr>
      <vt:lpstr>9: Incomplete outcomes</vt:lpstr>
      <vt:lpstr>Number 8: Court orders to evidence an expert fee are not provided</vt:lpstr>
      <vt:lpstr>8: Court orders to evidence an expert fee are not provided</vt:lpstr>
      <vt:lpstr>8: Court orders to evidence an expert fee are not provided continued</vt:lpstr>
      <vt:lpstr>8: Court orders to evidence an expert fee are not provided continued:  </vt:lpstr>
      <vt:lpstr>Number 7: Missing court orders (FAS)</vt:lpstr>
      <vt:lpstr>7. Missing court orders for family advocacy scheme (FAS) fees</vt:lpstr>
      <vt:lpstr>7. Missing court orders for FAS fees continued: ….</vt:lpstr>
      <vt:lpstr>Number 6: At provider request</vt:lpstr>
      <vt:lpstr>6. At provider request: </vt:lpstr>
      <vt:lpstr>Number 5: Counsel fees do not match allocated costs </vt:lpstr>
      <vt:lpstr>5. Counsel fees do not match allocated costs: </vt:lpstr>
      <vt:lpstr>5. Counsel fees do not match allocated costs continued: </vt:lpstr>
      <vt:lpstr>Number 4: FAS: Incorrect hearing claimed</vt:lpstr>
      <vt:lpstr>4. Incorrectly claimed FAS hearing fees:</vt:lpstr>
      <vt:lpstr>4. Incorrectly claimed FAS hearing fees continued: </vt:lpstr>
      <vt:lpstr>4. Incorrectly claimed FAS hearing fees continued:  </vt:lpstr>
      <vt:lpstr>Number 3: Disbursement voucher not uploaded</vt:lpstr>
      <vt:lpstr>3. Missing disbursement vouchers:</vt:lpstr>
      <vt:lpstr>Number 2: Disbursement Voucher: Insufficient information</vt:lpstr>
      <vt:lpstr>2. Missing information from the disbursement vouchers: </vt:lpstr>
      <vt:lpstr>Number 1: Solicitor bill premature</vt:lpstr>
      <vt:lpstr>1: Prematurely submitted solicitor bill  </vt:lpstr>
      <vt:lpstr>1: Prematurely submitted solicitor bill:  </vt:lpstr>
      <vt:lpstr>1: Prematurely submitted solicitor bill:   </vt:lpstr>
      <vt:lpstr>Additional guidance / contact us</vt:lpstr>
      <vt:lpstr>Guidance:</vt:lpstr>
      <vt:lpstr>Contact us:</vt:lpstr>
      <vt:lpstr>Civil claim fix:</vt:lpstr>
      <vt:lpstr>Our training website</vt:lpstr>
      <vt:lpstr>Our communications channels</vt:lpstr>
      <vt:lpstr>Legal Aid Agency 13th Floor (13.51) 102 Petty France London SW1H 9AJ gov.uk/government/organisations/legal-aid-agency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Family Advocacy Scheme (FAS)</dc:title>
  <dc:creator>Cooke, Tristan (LAA)</dc:creator>
  <cp:lastModifiedBy>Goddard, Tammy | She/Hers</cp:lastModifiedBy>
  <cp:revision>1</cp:revision>
  <dcterms:created xsi:type="dcterms:W3CDTF">2022-01-17T13:46:41Z</dcterms:created>
  <dcterms:modified xsi:type="dcterms:W3CDTF">2024-02-28T15:11:40Z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0x0101003DC4EC697F8DD5458A22CB4D2CE1B3D5</vt:lpwstr>
  </property>
  <property fmtid="{D5CDD505-2E9C-101B-9397-08002B2CF9AE}" pid="3" name="Order">
    <vt:r8>89600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ies>
</file>