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9" r:id="rId5"/>
  </p:sldMasterIdLst>
  <p:notesMasterIdLst>
    <p:notesMasterId r:id="rId42"/>
  </p:notesMasterIdLst>
  <p:sldIdLst>
    <p:sldId id="256" r:id="rId6"/>
    <p:sldId id="426" r:id="rId7"/>
    <p:sldId id="425" r:id="rId8"/>
    <p:sldId id="258" r:id="rId9"/>
    <p:sldId id="442" r:id="rId10"/>
    <p:sldId id="413" r:id="rId11"/>
    <p:sldId id="453" r:id="rId12"/>
    <p:sldId id="468" r:id="rId13"/>
    <p:sldId id="452" r:id="rId14"/>
    <p:sldId id="451" r:id="rId15"/>
    <p:sldId id="462" r:id="rId16"/>
    <p:sldId id="450" r:id="rId17"/>
    <p:sldId id="455" r:id="rId18"/>
    <p:sldId id="456" r:id="rId19"/>
    <p:sldId id="457" r:id="rId20"/>
    <p:sldId id="463" r:id="rId21"/>
    <p:sldId id="454" r:id="rId22"/>
    <p:sldId id="458" r:id="rId23"/>
    <p:sldId id="469" r:id="rId24"/>
    <p:sldId id="459" r:id="rId25"/>
    <p:sldId id="465" r:id="rId26"/>
    <p:sldId id="466" r:id="rId27"/>
    <p:sldId id="467" r:id="rId28"/>
    <p:sldId id="473" r:id="rId29"/>
    <p:sldId id="461" r:id="rId30"/>
    <p:sldId id="472" r:id="rId31"/>
    <p:sldId id="474" r:id="rId32"/>
    <p:sldId id="476" r:id="rId33"/>
    <p:sldId id="477" r:id="rId34"/>
    <p:sldId id="464" r:id="rId35"/>
    <p:sldId id="448" r:id="rId36"/>
    <p:sldId id="438" r:id="rId37"/>
    <p:sldId id="449" r:id="rId38"/>
    <p:sldId id="374" r:id="rId39"/>
    <p:sldId id="375" r:id="rId40"/>
    <p:sldId id="263"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836644A-1EA2-E1B1-6D4D-A81665371522}" name="Goddard, Tammy" initials="GT" userId="S::Tammy.Goddard@justice.gov.uk::d78adb15-2ef7-4946-b0f0-f690891709e6" providerId="AD"/>
  <p188:author id="{30C5C1CB-1403-D7CD-2DF5-1034CA25EF1D}" name="Cooke, Tristan (LAA)" initials="C(" userId="S::tristan.cooke@justice.gov.uk::c21cef33-142e-469e-ba6b-fc879a42e58a" providerId="AD"/>
  <p188:author id="{01DDA9E6-E9D9-8FF3-84FB-CD13FBD56FBD}" name="Wall, Linda (LAA)" initials="W(" userId="S::linda.wall1@justice.gov.uk::592a09e7-9eab-40e6-97e7-d5084859de1f"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Damiao, Robert (LAA)" initials="DR(" lastIdx="1" clrIdx="0">
    <p:extLst>
      <p:ext uri="{19B8F6BF-5375-455C-9EA6-DF929625EA0E}">
        <p15:presenceInfo xmlns:p15="http://schemas.microsoft.com/office/powerpoint/2012/main" userId="S::Robert.Damiao@justice.gov.uk::94b4f98b-ab02-4799-bb6c-3926920274e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575C96"/>
    <a:srgbClr val="DDDEEA"/>
    <a:srgbClr val="ABADCB"/>
    <a:srgbClr val="61A396"/>
    <a:srgbClr val="006D55"/>
    <a:srgbClr val="A7DFF5"/>
    <a:srgbClr val="00305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1189A8B-B571-4B5F-A86A-58A28620F03F}" v="2439" dt="2023-11-27T10:15:07.063"/>
    <p1510:client id="{9CC314A9-F6E1-7310-8B5A-9C752D3B7504}" v="484" dt="2023-11-29T15:45:40.017"/>
  </p1510:revLst>
</p1510:revInfo>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autoAdjust="0"/>
    <p:restoredTop sz="94657" autoAdjust="0"/>
  </p:normalViewPr>
  <p:slideViewPr>
    <p:cSldViewPr snapToGrid="0">
      <p:cViewPr varScale="1">
        <p:scale>
          <a:sx n="101" d="100"/>
          <a:sy n="101" d="100"/>
        </p:scale>
        <p:origin x="144" y="258"/>
      </p:cViewPr>
      <p:guideLst/>
    </p:cSldViewPr>
  </p:slideViewPr>
  <p:outlineViewPr>
    <p:cViewPr>
      <p:scale>
        <a:sx n="33" d="100"/>
        <a:sy n="33" d="100"/>
      </p:scale>
      <p:origin x="0" y="-340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notesMaster" Target="notesMasters/notesMaster1.xml"/><Relationship Id="rId47" Type="http://schemas.openxmlformats.org/officeDocument/2006/relationships/tableStyles" Target="tableStyles.xml"/><Relationship Id="rId50" Type="http://schemas.microsoft.com/office/2018/10/relationships/authors" Target="author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commentAuthors" Target="commentAuthors.xml"/><Relationship Id="rId48" Type="http://schemas.microsoft.com/office/2016/11/relationships/changesInfo" Target="changesInfos/changesInfo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all, Linda (LAA)" userId="S::linda.wall1@justice.gov.uk::592a09e7-9eab-40e6-97e7-d5084859de1f" providerId="AD" clId="Web-{58F39A9F-9631-DB82-513C-B1DCC53373B6}"/>
    <pc:docChg chg="addSld delSld modSld">
      <pc:chgData name="Wall, Linda (LAA)" userId="S::linda.wall1@justice.gov.uk::592a09e7-9eab-40e6-97e7-d5084859de1f" providerId="AD" clId="Web-{58F39A9F-9631-DB82-513C-B1DCC53373B6}" dt="2023-11-10T09:25:52.623" v="1283" actId="14100"/>
      <pc:docMkLst>
        <pc:docMk/>
      </pc:docMkLst>
      <pc:sldChg chg="modSp">
        <pc:chgData name="Wall, Linda (LAA)" userId="S::linda.wall1@justice.gov.uk::592a09e7-9eab-40e6-97e7-d5084859de1f" providerId="AD" clId="Web-{58F39A9F-9631-DB82-513C-B1DCC53373B6}" dt="2023-11-10T08:48:13.475" v="352" actId="20577"/>
        <pc:sldMkLst>
          <pc:docMk/>
          <pc:sldMk cId="566017158" sldId="451"/>
        </pc:sldMkLst>
        <pc:spChg chg="mod">
          <ac:chgData name="Wall, Linda (LAA)" userId="S::linda.wall1@justice.gov.uk::592a09e7-9eab-40e6-97e7-d5084859de1f" providerId="AD" clId="Web-{58F39A9F-9631-DB82-513C-B1DCC53373B6}" dt="2023-11-10T08:48:13.475" v="352" actId="20577"/>
          <ac:spMkLst>
            <pc:docMk/>
            <pc:sldMk cId="566017158" sldId="451"/>
            <ac:spMk id="2" creationId="{F439F277-CA16-4509-8306-8496BB32254F}"/>
          </ac:spMkLst>
        </pc:spChg>
        <pc:spChg chg="mod">
          <ac:chgData name="Wall, Linda (LAA)" userId="S::linda.wall1@justice.gov.uk::592a09e7-9eab-40e6-97e7-d5084859de1f" providerId="AD" clId="Web-{58F39A9F-9631-DB82-513C-B1DCC53373B6}" dt="2023-11-10T08:48:04.006" v="351" actId="20577"/>
          <ac:spMkLst>
            <pc:docMk/>
            <pc:sldMk cId="566017158" sldId="451"/>
            <ac:spMk id="7" creationId="{88BC1C79-DEFB-4AAE-9AE6-4239E02D1E2E}"/>
          </ac:spMkLst>
        </pc:spChg>
      </pc:sldChg>
      <pc:sldChg chg="modSp">
        <pc:chgData name="Wall, Linda (LAA)" userId="S::linda.wall1@justice.gov.uk::592a09e7-9eab-40e6-97e7-d5084859de1f" providerId="AD" clId="Web-{58F39A9F-9631-DB82-513C-B1DCC53373B6}" dt="2023-11-10T09:19:01.123" v="909" actId="20577"/>
        <pc:sldMkLst>
          <pc:docMk/>
          <pc:sldMk cId="3232842361" sldId="453"/>
        </pc:sldMkLst>
        <pc:spChg chg="mod">
          <ac:chgData name="Wall, Linda (LAA)" userId="S::linda.wall1@justice.gov.uk::592a09e7-9eab-40e6-97e7-d5084859de1f" providerId="AD" clId="Web-{58F39A9F-9631-DB82-513C-B1DCC53373B6}" dt="2023-11-10T09:04:10.934" v="455" actId="20577"/>
          <ac:spMkLst>
            <pc:docMk/>
            <pc:sldMk cId="3232842361" sldId="453"/>
            <ac:spMk id="2" creationId="{F439F277-CA16-4509-8306-8496BB32254F}"/>
          </ac:spMkLst>
        </pc:spChg>
        <pc:spChg chg="mod">
          <ac:chgData name="Wall, Linda (LAA)" userId="S::linda.wall1@justice.gov.uk::592a09e7-9eab-40e6-97e7-d5084859de1f" providerId="AD" clId="Web-{58F39A9F-9631-DB82-513C-B1DCC53373B6}" dt="2023-11-10T09:19:01.123" v="909" actId="20577"/>
          <ac:spMkLst>
            <pc:docMk/>
            <pc:sldMk cId="3232842361" sldId="453"/>
            <ac:spMk id="7" creationId="{88BC1C79-DEFB-4AAE-9AE6-4239E02D1E2E}"/>
          </ac:spMkLst>
        </pc:spChg>
      </pc:sldChg>
      <pc:sldChg chg="del">
        <pc:chgData name="Wall, Linda (LAA)" userId="S::linda.wall1@justice.gov.uk::592a09e7-9eab-40e6-97e7-d5084859de1f" providerId="AD" clId="Web-{58F39A9F-9631-DB82-513C-B1DCC53373B6}" dt="2023-11-10T08:53:08.424" v="353"/>
        <pc:sldMkLst>
          <pc:docMk/>
          <pc:sldMk cId="367689256" sldId="468"/>
        </pc:sldMkLst>
      </pc:sldChg>
      <pc:sldChg chg="modSp add">
        <pc:chgData name="Wall, Linda (LAA)" userId="S::linda.wall1@justice.gov.uk::592a09e7-9eab-40e6-97e7-d5084859de1f" providerId="AD" clId="Web-{58F39A9F-9631-DB82-513C-B1DCC53373B6}" dt="2023-11-10T09:25:52.623" v="1283" actId="14100"/>
        <pc:sldMkLst>
          <pc:docMk/>
          <pc:sldMk cId="1701441741" sldId="468"/>
        </pc:sldMkLst>
        <pc:spChg chg="mod">
          <ac:chgData name="Wall, Linda (LAA)" userId="S::linda.wall1@justice.gov.uk::592a09e7-9eab-40e6-97e7-d5084859de1f" providerId="AD" clId="Web-{58F39A9F-9631-DB82-513C-B1DCC53373B6}" dt="2023-11-10T09:19:47.250" v="942" actId="20577"/>
          <ac:spMkLst>
            <pc:docMk/>
            <pc:sldMk cId="1701441741" sldId="468"/>
            <ac:spMk id="2" creationId="{F439F277-CA16-4509-8306-8496BB32254F}"/>
          </ac:spMkLst>
        </pc:spChg>
        <pc:spChg chg="mod">
          <ac:chgData name="Wall, Linda (LAA)" userId="S::linda.wall1@justice.gov.uk::592a09e7-9eab-40e6-97e7-d5084859de1f" providerId="AD" clId="Web-{58F39A9F-9631-DB82-513C-B1DCC53373B6}" dt="2023-11-10T09:25:52.623" v="1283" actId="14100"/>
          <ac:spMkLst>
            <pc:docMk/>
            <pc:sldMk cId="1701441741" sldId="468"/>
            <ac:spMk id="7" creationId="{88BC1C79-DEFB-4AAE-9AE6-4239E02D1E2E}"/>
          </ac:spMkLst>
        </pc:spChg>
      </pc:sldChg>
    </pc:docChg>
  </pc:docChgLst>
  <pc:docChgLst>
    <pc:chgData name="Goddard, Tammy | She/Hers" userId="d78adb15-2ef7-4946-b0f0-f690891709e6" providerId="ADAL" clId="{71189A8B-B571-4B5F-A86A-58A28620F03F}"/>
    <pc:docChg chg="undo custSel addSld delSld modSld sldOrd">
      <pc:chgData name="Goddard, Tammy | She/Hers" userId="d78adb15-2ef7-4946-b0f0-f690891709e6" providerId="ADAL" clId="{71189A8B-B571-4B5F-A86A-58A28620F03F}" dt="2023-11-30T14:57:56.008" v="5118" actId="5793"/>
      <pc:docMkLst>
        <pc:docMk/>
      </pc:docMkLst>
      <pc:sldChg chg="modSp mod">
        <pc:chgData name="Goddard, Tammy | She/Hers" userId="d78adb15-2ef7-4946-b0f0-f690891709e6" providerId="ADAL" clId="{71189A8B-B571-4B5F-A86A-58A28620F03F}" dt="2023-11-10T14:22:24.334" v="1652" actId="6549"/>
        <pc:sldMkLst>
          <pc:docMk/>
          <pc:sldMk cId="3337775803" sldId="256"/>
        </pc:sldMkLst>
        <pc:spChg chg="mod">
          <ac:chgData name="Goddard, Tammy | She/Hers" userId="d78adb15-2ef7-4946-b0f0-f690891709e6" providerId="ADAL" clId="{71189A8B-B571-4B5F-A86A-58A28620F03F}" dt="2023-10-31T15:46:56.771" v="33" actId="20577"/>
          <ac:spMkLst>
            <pc:docMk/>
            <pc:sldMk cId="3337775803" sldId="256"/>
            <ac:spMk id="4" creationId="{32677F71-B14D-5C0D-3FF5-1BBCC940D4C4}"/>
          </ac:spMkLst>
        </pc:spChg>
        <pc:spChg chg="mod">
          <ac:chgData name="Goddard, Tammy | She/Hers" userId="d78adb15-2ef7-4946-b0f0-f690891709e6" providerId="ADAL" clId="{71189A8B-B571-4B5F-A86A-58A28620F03F}" dt="2023-11-10T14:22:24.334" v="1652" actId="6549"/>
          <ac:spMkLst>
            <pc:docMk/>
            <pc:sldMk cId="3337775803" sldId="256"/>
            <ac:spMk id="5" creationId="{D41182CE-9392-D73E-F3D7-AE07E2B2DAEE}"/>
          </ac:spMkLst>
        </pc:spChg>
        <pc:spChg chg="mod">
          <ac:chgData name="Goddard, Tammy | She/Hers" userId="d78adb15-2ef7-4946-b0f0-f690891709e6" providerId="ADAL" clId="{71189A8B-B571-4B5F-A86A-58A28620F03F}" dt="2023-10-31T15:44:27.339" v="28" actId="6549"/>
          <ac:spMkLst>
            <pc:docMk/>
            <pc:sldMk cId="3337775803" sldId="256"/>
            <ac:spMk id="6" creationId="{82E208B1-4788-BFC0-7C66-534FFDA51C88}"/>
          </ac:spMkLst>
        </pc:spChg>
      </pc:sldChg>
      <pc:sldChg chg="addSp delSp modSp mod">
        <pc:chgData name="Goddard, Tammy | She/Hers" userId="d78adb15-2ef7-4946-b0f0-f690891709e6" providerId="ADAL" clId="{71189A8B-B571-4B5F-A86A-58A28620F03F}" dt="2023-11-27T09:15:01.669" v="4404"/>
        <pc:sldMkLst>
          <pc:docMk/>
          <pc:sldMk cId="2034274229" sldId="258"/>
        </pc:sldMkLst>
        <pc:spChg chg="mod">
          <ac:chgData name="Goddard, Tammy | She/Hers" userId="d78adb15-2ef7-4946-b0f0-f690891709e6" providerId="ADAL" clId="{71189A8B-B571-4B5F-A86A-58A28620F03F}" dt="2023-11-27T09:14:56.582" v="4401"/>
          <ac:spMkLst>
            <pc:docMk/>
            <pc:sldMk cId="2034274229" sldId="258"/>
            <ac:spMk id="3" creationId="{6D253D61-B3E2-4BAC-8774-45119DB4D54C}"/>
          </ac:spMkLst>
        </pc:spChg>
        <pc:spChg chg="add mod">
          <ac:chgData name="Goddard, Tammy | She/Hers" userId="d78adb15-2ef7-4946-b0f0-f690891709e6" providerId="ADAL" clId="{71189A8B-B571-4B5F-A86A-58A28620F03F}" dt="2023-11-27T09:15:01.669" v="4404"/>
          <ac:spMkLst>
            <pc:docMk/>
            <pc:sldMk cId="2034274229" sldId="258"/>
            <ac:spMk id="4" creationId="{CA9223B3-397C-2F99-0A2A-3B9C3B09F4D2}"/>
          </ac:spMkLst>
        </pc:spChg>
        <pc:spChg chg="del mod">
          <ac:chgData name="Goddard, Tammy | She/Hers" userId="d78adb15-2ef7-4946-b0f0-f690891709e6" providerId="ADAL" clId="{71189A8B-B571-4B5F-A86A-58A28620F03F}" dt="2023-11-04T14:25:54.546" v="138" actId="478"/>
          <ac:spMkLst>
            <pc:docMk/>
            <pc:sldMk cId="2034274229" sldId="258"/>
            <ac:spMk id="8" creationId="{B13E41D1-3427-4E1C-9B81-B956FABFFF55}"/>
          </ac:spMkLst>
        </pc:spChg>
        <pc:spChg chg="mod">
          <ac:chgData name="Goddard, Tammy | She/Hers" userId="d78adb15-2ef7-4946-b0f0-f690891709e6" providerId="ADAL" clId="{71189A8B-B571-4B5F-A86A-58A28620F03F}" dt="2023-11-04T14:16:41.739" v="81" actId="20577"/>
          <ac:spMkLst>
            <pc:docMk/>
            <pc:sldMk cId="2034274229" sldId="258"/>
            <ac:spMk id="11" creationId="{8946D941-69F5-4D75-9CBE-0B026873E015}"/>
          </ac:spMkLst>
        </pc:spChg>
        <pc:spChg chg="add del mod">
          <ac:chgData name="Goddard, Tammy | She/Hers" userId="d78adb15-2ef7-4946-b0f0-f690891709e6" providerId="ADAL" clId="{71189A8B-B571-4B5F-A86A-58A28620F03F}" dt="2023-11-04T14:25:50.457" v="137" actId="478"/>
          <ac:spMkLst>
            <pc:docMk/>
            <pc:sldMk cId="2034274229" sldId="258"/>
            <ac:spMk id="22" creationId="{4430A96E-AAE9-4F88-9369-867CBBEBAF2B}"/>
          </ac:spMkLst>
        </pc:spChg>
        <pc:spChg chg="mod">
          <ac:chgData name="Goddard, Tammy | She/Hers" userId="d78adb15-2ef7-4946-b0f0-f690891709e6" providerId="ADAL" clId="{71189A8B-B571-4B5F-A86A-58A28620F03F}" dt="2023-11-10T13:24:48.948" v="1584" actId="20577"/>
          <ac:spMkLst>
            <pc:docMk/>
            <pc:sldMk cId="2034274229" sldId="258"/>
            <ac:spMk id="23" creationId="{6C6BCFBE-26C2-411D-BBFA-860BC052D27F}"/>
          </ac:spMkLst>
        </pc:spChg>
      </pc:sldChg>
      <pc:sldChg chg="del">
        <pc:chgData name="Goddard, Tammy | She/Hers" userId="d78adb15-2ef7-4946-b0f0-f690891709e6" providerId="ADAL" clId="{71189A8B-B571-4B5F-A86A-58A28620F03F}" dt="2023-10-31T15:39:03.872" v="0" actId="47"/>
        <pc:sldMkLst>
          <pc:docMk/>
          <pc:sldMk cId="1142319149" sldId="261"/>
        </pc:sldMkLst>
      </pc:sldChg>
      <pc:sldChg chg="modSp mod">
        <pc:chgData name="Goddard, Tammy | She/Hers" userId="d78adb15-2ef7-4946-b0f0-f690891709e6" providerId="ADAL" clId="{71189A8B-B571-4B5F-A86A-58A28620F03F}" dt="2023-11-27T09:09:22.086" v="3980" actId="33553"/>
        <pc:sldMkLst>
          <pc:docMk/>
          <pc:sldMk cId="3936237404" sldId="263"/>
        </pc:sldMkLst>
        <pc:spChg chg="mod">
          <ac:chgData name="Goddard, Tammy | She/Hers" userId="d78adb15-2ef7-4946-b0f0-f690891709e6" providerId="ADAL" clId="{71189A8B-B571-4B5F-A86A-58A28620F03F}" dt="2023-11-27T09:09:22.086" v="3980" actId="33553"/>
          <ac:spMkLst>
            <pc:docMk/>
            <pc:sldMk cId="3936237404" sldId="263"/>
            <ac:spMk id="2" creationId="{AA47B811-DBBE-929A-8395-6C9FA7C4F165}"/>
          </ac:spMkLst>
        </pc:spChg>
      </pc:sldChg>
      <pc:sldChg chg="modSp del mod">
        <pc:chgData name="Goddard, Tammy | She/Hers" userId="d78adb15-2ef7-4946-b0f0-f690891709e6" providerId="ADAL" clId="{71189A8B-B571-4B5F-A86A-58A28620F03F}" dt="2023-11-04T14:16:53.022" v="82" actId="47"/>
        <pc:sldMkLst>
          <pc:docMk/>
          <pc:sldMk cId="1507914486" sldId="265"/>
        </pc:sldMkLst>
        <pc:spChg chg="mod">
          <ac:chgData name="Goddard, Tammy | She/Hers" userId="d78adb15-2ef7-4946-b0f0-f690891709e6" providerId="ADAL" clId="{71189A8B-B571-4B5F-A86A-58A28620F03F}" dt="2023-11-04T14:15:31.503" v="34" actId="21"/>
          <ac:spMkLst>
            <pc:docMk/>
            <pc:sldMk cId="1507914486" sldId="265"/>
            <ac:spMk id="3" creationId="{7B1C3F23-CD7B-45A8-81F0-36599282A73A}"/>
          </ac:spMkLst>
        </pc:spChg>
      </pc:sldChg>
      <pc:sldChg chg="modSp mod delCm modCm">
        <pc:chgData name="Goddard, Tammy | She/Hers" userId="d78adb15-2ef7-4946-b0f0-f690891709e6" providerId="ADAL" clId="{71189A8B-B571-4B5F-A86A-58A28620F03F}" dt="2023-11-15T12:28:40.292" v="2089" actId="207"/>
        <pc:sldMkLst>
          <pc:docMk/>
          <pc:sldMk cId="1262691760" sldId="374"/>
        </pc:sldMkLst>
        <pc:graphicFrameChg chg="mod modGraphic">
          <ac:chgData name="Goddard, Tammy | She/Hers" userId="d78adb15-2ef7-4946-b0f0-f690891709e6" providerId="ADAL" clId="{71189A8B-B571-4B5F-A86A-58A28620F03F}" dt="2023-11-15T12:28:40.292" v="2089" actId="207"/>
          <ac:graphicFrameMkLst>
            <pc:docMk/>
            <pc:sldMk cId="1262691760" sldId="374"/>
            <ac:graphicFrameMk id="3" creationId="{A2AEA88C-A77B-49FA-9957-07E661748AD0}"/>
          </ac:graphicFrameMkLst>
        </pc:graphicFrameChg>
      </pc:sldChg>
      <pc:sldChg chg="addSp delSp modSp mod">
        <pc:chgData name="Goddard, Tammy | She/Hers" userId="d78adb15-2ef7-4946-b0f0-f690891709e6" providerId="ADAL" clId="{71189A8B-B571-4B5F-A86A-58A28620F03F}" dt="2023-11-27T09:14:44.872" v="4400" actId="962"/>
        <pc:sldMkLst>
          <pc:docMk/>
          <pc:sldMk cId="501507774" sldId="375"/>
        </pc:sldMkLst>
        <pc:graphicFrameChg chg="mod">
          <ac:chgData name="Goddard, Tammy | She/Hers" userId="d78adb15-2ef7-4946-b0f0-f690891709e6" providerId="ADAL" clId="{71189A8B-B571-4B5F-A86A-58A28620F03F}" dt="2023-11-22T14:28:21.306" v="3223" actId="20577"/>
          <ac:graphicFrameMkLst>
            <pc:docMk/>
            <pc:sldMk cId="501507774" sldId="375"/>
            <ac:graphicFrameMk id="6" creationId="{0D53DB1A-39CA-4CFA-8832-06236C642902}"/>
          </ac:graphicFrameMkLst>
        </pc:graphicFrameChg>
        <pc:picChg chg="add mod">
          <ac:chgData name="Goddard, Tammy | She/Hers" userId="d78adb15-2ef7-4946-b0f0-f690891709e6" providerId="ADAL" clId="{71189A8B-B571-4B5F-A86A-58A28620F03F}" dt="2023-11-27T09:14:44.872" v="4400" actId="962"/>
          <ac:picMkLst>
            <pc:docMk/>
            <pc:sldMk cId="501507774" sldId="375"/>
            <ac:picMk id="2" creationId="{84C51C4D-5179-F86E-ED96-1DC46D4E2622}"/>
          </ac:picMkLst>
        </pc:picChg>
        <pc:picChg chg="mod">
          <ac:chgData name="Goddard, Tammy | She/Hers" userId="d78adb15-2ef7-4946-b0f0-f690891709e6" providerId="ADAL" clId="{71189A8B-B571-4B5F-A86A-58A28620F03F}" dt="2023-11-22T14:28:40.275" v="3226" actId="14100"/>
          <ac:picMkLst>
            <pc:docMk/>
            <pc:sldMk cId="501507774" sldId="375"/>
            <ac:picMk id="3" creationId="{C0159406-D629-4F82-8FA5-0F39C90E1B31}"/>
          </ac:picMkLst>
        </pc:picChg>
        <pc:picChg chg="del mod">
          <ac:chgData name="Goddard, Tammy | She/Hers" userId="d78adb15-2ef7-4946-b0f0-f690891709e6" providerId="ADAL" clId="{71189A8B-B571-4B5F-A86A-58A28620F03F}" dt="2023-11-22T14:27:55.671" v="3206" actId="478"/>
          <ac:picMkLst>
            <pc:docMk/>
            <pc:sldMk cId="501507774" sldId="375"/>
            <ac:picMk id="10" creationId="{63828356-DFAD-4136-B027-E0FF82796FE1}"/>
          </ac:picMkLst>
        </pc:picChg>
        <pc:picChg chg="mod">
          <ac:chgData name="Goddard, Tammy | She/Hers" userId="d78adb15-2ef7-4946-b0f0-f690891709e6" providerId="ADAL" clId="{71189A8B-B571-4B5F-A86A-58A28620F03F}" dt="2023-11-22T14:28:48.885" v="3227" actId="1076"/>
          <ac:picMkLst>
            <pc:docMk/>
            <pc:sldMk cId="501507774" sldId="375"/>
            <ac:picMk id="13" creationId="{E4B79E01-82C1-4759-9CEB-CC979A8F48B9}"/>
          </ac:picMkLst>
        </pc:picChg>
      </pc:sldChg>
      <pc:sldChg chg="del">
        <pc:chgData name="Goddard, Tammy | She/Hers" userId="d78adb15-2ef7-4946-b0f0-f690891709e6" providerId="ADAL" clId="{71189A8B-B571-4B5F-A86A-58A28620F03F}" dt="2023-10-31T15:41:42.639" v="1" actId="47"/>
        <pc:sldMkLst>
          <pc:docMk/>
          <pc:sldMk cId="3910676959" sldId="407"/>
        </pc:sldMkLst>
      </pc:sldChg>
      <pc:sldChg chg="addSp modSp mod delCm modCm modNotesTx">
        <pc:chgData name="Goddard, Tammy | She/Hers" userId="d78adb15-2ef7-4946-b0f0-f690891709e6" providerId="ADAL" clId="{71189A8B-B571-4B5F-A86A-58A28620F03F}" dt="2023-11-27T09:15:09.221" v="4405"/>
        <pc:sldMkLst>
          <pc:docMk/>
          <pc:sldMk cId="476102672" sldId="413"/>
        </pc:sldMkLst>
        <pc:spChg chg="mod">
          <ac:chgData name="Goddard, Tammy | She/Hers" userId="d78adb15-2ef7-4946-b0f0-f690891709e6" providerId="ADAL" clId="{71189A8B-B571-4B5F-A86A-58A28620F03F}" dt="2023-11-08T13:20:26.778" v="1095" actId="20577"/>
          <ac:spMkLst>
            <pc:docMk/>
            <pc:sldMk cId="476102672" sldId="413"/>
            <ac:spMk id="2" creationId="{F439F277-CA16-4509-8306-8496BB32254F}"/>
          </ac:spMkLst>
        </pc:spChg>
        <pc:spChg chg="add mod">
          <ac:chgData name="Goddard, Tammy | She/Hers" userId="d78adb15-2ef7-4946-b0f0-f690891709e6" providerId="ADAL" clId="{71189A8B-B571-4B5F-A86A-58A28620F03F}" dt="2023-11-27T08:13:23.627" v="3695" actId="14100"/>
          <ac:spMkLst>
            <pc:docMk/>
            <pc:sldMk cId="476102672" sldId="413"/>
            <ac:spMk id="3" creationId="{DF08927A-ABCC-4CA4-19BD-C8E3282EA3DE}"/>
          </ac:spMkLst>
        </pc:spChg>
        <pc:spChg chg="mod">
          <ac:chgData name="Goddard, Tammy | She/Hers" userId="d78adb15-2ef7-4946-b0f0-f690891709e6" providerId="ADAL" clId="{71189A8B-B571-4B5F-A86A-58A28620F03F}" dt="2023-11-27T09:15:09.221" v="4405"/>
          <ac:spMkLst>
            <pc:docMk/>
            <pc:sldMk cId="476102672" sldId="413"/>
            <ac:spMk id="5" creationId="{241B2F02-C7DD-469A-8161-3D70FDDD43E8}"/>
          </ac:spMkLst>
        </pc:spChg>
        <pc:spChg chg="mod">
          <ac:chgData name="Goddard, Tammy | She/Hers" userId="d78adb15-2ef7-4946-b0f0-f690891709e6" providerId="ADAL" clId="{71189A8B-B571-4B5F-A86A-58A28620F03F}" dt="2023-11-27T08:13:29.306" v="3697" actId="20577"/>
          <ac:spMkLst>
            <pc:docMk/>
            <pc:sldMk cId="476102672" sldId="413"/>
            <ac:spMk id="7" creationId="{88BC1C79-DEFB-4AAE-9AE6-4239E02D1E2E}"/>
          </ac:spMkLst>
        </pc:spChg>
      </pc:sldChg>
      <pc:sldChg chg="modSp del mod">
        <pc:chgData name="Goddard, Tammy | She/Hers" userId="d78adb15-2ef7-4946-b0f0-f690891709e6" providerId="ADAL" clId="{71189A8B-B571-4B5F-A86A-58A28620F03F}" dt="2023-10-31T15:42:22.311" v="6" actId="47"/>
        <pc:sldMkLst>
          <pc:docMk/>
          <pc:sldMk cId="1857734669" sldId="418"/>
        </pc:sldMkLst>
        <pc:spChg chg="mod">
          <ac:chgData name="Goddard, Tammy | She/Hers" userId="d78adb15-2ef7-4946-b0f0-f690891709e6" providerId="ADAL" clId="{71189A8B-B571-4B5F-A86A-58A28620F03F}" dt="2023-10-31T15:42:11.902" v="4" actId="21"/>
          <ac:spMkLst>
            <pc:docMk/>
            <pc:sldMk cId="1857734669" sldId="418"/>
            <ac:spMk id="6" creationId="{6ED7224B-9E27-465A-837D-4EDDBE20D17E}"/>
          </ac:spMkLst>
        </pc:spChg>
      </pc:sldChg>
      <pc:sldChg chg="modSp mod">
        <pc:chgData name="Goddard, Tammy | She/Hers" userId="d78adb15-2ef7-4946-b0f0-f690891709e6" providerId="ADAL" clId="{71189A8B-B571-4B5F-A86A-58A28620F03F}" dt="2023-11-06T08:02:39.652" v="524" actId="20577"/>
        <pc:sldMkLst>
          <pc:docMk/>
          <pc:sldMk cId="3268733893" sldId="425"/>
        </pc:sldMkLst>
        <pc:graphicFrameChg chg="mod modGraphic">
          <ac:chgData name="Goddard, Tammy | She/Hers" userId="d78adb15-2ef7-4946-b0f0-f690891709e6" providerId="ADAL" clId="{71189A8B-B571-4B5F-A86A-58A28620F03F}" dt="2023-11-06T08:02:39.652" v="524" actId="20577"/>
          <ac:graphicFrameMkLst>
            <pc:docMk/>
            <pc:sldMk cId="3268733893" sldId="425"/>
            <ac:graphicFrameMk id="6" creationId="{5FC13EFA-27E8-43AE-8DC6-756E6C0C2019}"/>
          </ac:graphicFrameMkLst>
        </pc:graphicFrameChg>
      </pc:sldChg>
      <pc:sldChg chg="del">
        <pc:chgData name="Goddard, Tammy | She/Hers" userId="d78adb15-2ef7-4946-b0f0-f690891709e6" providerId="ADAL" clId="{71189A8B-B571-4B5F-A86A-58A28620F03F}" dt="2023-10-31T15:41:59.052" v="3" actId="47"/>
        <pc:sldMkLst>
          <pc:docMk/>
          <pc:sldMk cId="2281296691" sldId="433"/>
        </pc:sldMkLst>
      </pc:sldChg>
      <pc:sldChg chg="modSp add mod">
        <pc:chgData name="Goddard, Tammy | She/Hers" userId="d78adb15-2ef7-4946-b0f0-f690891709e6" providerId="ADAL" clId="{71189A8B-B571-4B5F-A86A-58A28620F03F}" dt="2023-11-27T08:12:59.857" v="3694" actId="2711"/>
        <pc:sldMkLst>
          <pc:docMk/>
          <pc:sldMk cId="494826117" sldId="438"/>
        </pc:sldMkLst>
        <pc:spChg chg="mod">
          <ac:chgData name="Goddard, Tammy | She/Hers" userId="d78adb15-2ef7-4946-b0f0-f690891709e6" providerId="ADAL" clId="{71189A8B-B571-4B5F-A86A-58A28620F03F}" dt="2023-11-27T08:12:59.857" v="3694" actId="2711"/>
          <ac:spMkLst>
            <pc:docMk/>
            <pc:sldMk cId="494826117" sldId="438"/>
            <ac:spMk id="11" creationId="{329FD3D7-EFC5-4F32-8C83-B85B6F3E7529}"/>
          </ac:spMkLst>
        </pc:spChg>
      </pc:sldChg>
      <pc:sldChg chg="modSp mod">
        <pc:chgData name="Goddard, Tammy | She/Hers" userId="d78adb15-2ef7-4946-b0f0-f690891709e6" providerId="ADAL" clId="{71189A8B-B571-4B5F-A86A-58A28620F03F}" dt="2023-11-06T08:02:19.974" v="494" actId="20577"/>
        <pc:sldMkLst>
          <pc:docMk/>
          <pc:sldMk cId="319122320" sldId="442"/>
        </pc:sldMkLst>
        <pc:spChg chg="mod">
          <ac:chgData name="Goddard, Tammy | She/Hers" userId="d78adb15-2ef7-4946-b0f0-f690891709e6" providerId="ADAL" clId="{71189A8B-B571-4B5F-A86A-58A28620F03F}" dt="2023-11-06T08:02:19.974" v="494" actId="20577"/>
          <ac:spMkLst>
            <pc:docMk/>
            <pc:sldMk cId="319122320" sldId="442"/>
            <ac:spMk id="2" creationId="{BB346687-5296-81A5-9D9E-F3F6FEB80CA8}"/>
          </ac:spMkLst>
        </pc:spChg>
      </pc:sldChg>
      <pc:sldChg chg="del">
        <pc:chgData name="Goddard, Tammy | She/Hers" userId="d78adb15-2ef7-4946-b0f0-f690891709e6" providerId="ADAL" clId="{71189A8B-B571-4B5F-A86A-58A28620F03F}" dt="2023-10-31T15:41:51.382" v="2" actId="47"/>
        <pc:sldMkLst>
          <pc:docMk/>
          <pc:sldMk cId="3310520835" sldId="445"/>
        </pc:sldMkLst>
      </pc:sldChg>
      <pc:sldChg chg="modSp mod">
        <pc:chgData name="Goddard, Tammy | She/Hers" userId="d78adb15-2ef7-4946-b0f0-f690891709e6" providerId="ADAL" clId="{71189A8B-B571-4B5F-A86A-58A28620F03F}" dt="2023-11-27T08:12:52.050" v="3693" actId="2711"/>
        <pc:sldMkLst>
          <pc:docMk/>
          <pc:sldMk cId="1422361208" sldId="448"/>
        </pc:sldMkLst>
        <pc:spChg chg="mod">
          <ac:chgData name="Goddard, Tammy | She/Hers" userId="d78adb15-2ef7-4946-b0f0-f690891709e6" providerId="ADAL" clId="{71189A8B-B571-4B5F-A86A-58A28620F03F}" dt="2023-11-27T08:12:52.050" v="3693" actId="2711"/>
          <ac:spMkLst>
            <pc:docMk/>
            <pc:sldMk cId="1422361208" sldId="448"/>
            <ac:spMk id="8" creationId="{C66A816B-C6E5-48E3-A781-A2630A1826D2}"/>
          </ac:spMkLst>
        </pc:spChg>
      </pc:sldChg>
      <pc:sldChg chg="modSp mod ord">
        <pc:chgData name="Goddard, Tammy | She/Hers" userId="d78adb15-2ef7-4946-b0f0-f690891709e6" providerId="ADAL" clId="{71189A8B-B571-4B5F-A86A-58A28620F03F}" dt="2023-11-15T13:33:53.239" v="2111" actId="14100"/>
        <pc:sldMkLst>
          <pc:docMk/>
          <pc:sldMk cId="2865736040" sldId="449"/>
        </pc:sldMkLst>
        <pc:spChg chg="mod">
          <ac:chgData name="Goddard, Tammy | She/Hers" userId="d78adb15-2ef7-4946-b0f0-f690891709e6" providerId="ADAL" clId="{71189A8B-B571-4B5F-A86A-58A28620F03F}" dt="2023-11-04T14:21:05.799" v="105" actId="20577"/>
          <ac:spMkLst>
            <pc:docMk/>
            <pc:sldMk cId="2865736040" sldId="449"/>
            <ac:spMk id="5" creationId="{EEEECF37-A05B-4171-8185-7695613F73F3}"/>
          </ac:spMkLst>
        </pc:spChg>
        <pc:spChg chg="mod">
          <ac:chgData name="Goddard, Tammy | She/Hers" userId="d78adb15-2ef7-4946-b0f0-f690891709e6" providerId="ADAL" clId="{71189A8B-B571-4B5F-A86A-58A28620F03F}" dt="2023-11-15T13:33:53.239" v="2111" actId="14100"/>
          <ac:spMkLst>
            <pc:docMk/>
            <pc:sldMk cId="2865736040" sldId="449"/>
            <ac:spMk id="8" creationId="{979B5CB6-0246-4FCE-8506-1C5DE30560E3}"/>
          </ac:spMkLst>
        </pc:spChg>
      </pc:sldChg>
      <pc:sldChg chg="modSp mod">
        <pc:chgData name="Goddard, Tammy | She/Hers" userId="d78adb15-2ef7-4946-b0f0-f690891709e6" providerId="ADAL" clId="{71189A8B-B571-4B5F-A86A-58A28620F03F}" dt="2023-11-10T13:45:33.268" v="1620" actId="1035"/>
        <pc:sldMkLst>
          <pc:docMk/>
          <pc:sldMk cId="241554429" sldId="450"/>
        </pc:sldMkLst>
        <pc:spChg chg="mod">
          <ac:chgData name="Goddard, Tammy | She/Hers" userId="d78adb15-2ef7-4946-b0f0-f690891709e6" providerId="ADAL" clId="{71189A8B-B571-4B5F-A86A-58A28620F03F}" dt="2023-11-10T13:45:33.268" v="1620" actId="1035"/>
          <ac:spMkLst>
            <pc:docMk/>
            <pc:sldMk cId="241554429" sldId="450"/>
            <ac:spMk id="7" creationId="{88BC1C79-DEFB-4AAE-9AE6-4239E02D1E2E}"/>
          </ac:spMkLst>
        </pc:spChg>
      </pc:sldChg>
      <pc:sldChg chg="addSp delSp modSp mod delCm modCm">
        <pc:chgData name="Goddard, Tammy | She/Hers" userId="d78adb15-2ef7-4946-b0f0-f690891709e6" providerId="ADAL" clId="{71189A8B-B571-4B5F-A86A-58A28620F03F}" dt="2023-11-27T09:15:38.886" v="4411"/>
        <pc:sldMkLst>
          <pc:docMk/>
          <pc:sldMk cId="566017158" sldId="451"/>
        </pc:sldMkLst>
        <pc:spChg chg="del mod">
          <ac:chgData name="Goddard, Tammy | She/Hers" userId="d78adb15-2ef7-4946-b0f0-f690891709e6" providerId="ADAL" clId="{71189A8B-B571-4B5F-A86A-58A28620F03F}" dt="2023-11-10T13:45:08.610" v="1603" actId="478"/>
          <ac:spMkLst>
            <pc:docMk/>
            <pc:sldMk cId="566017158" sldId="451"/>
            <ac:spMk id="2" creationId="{F439F277-CA16-4509-8306-8496BB32254F}"/>
          </ac:spMkLst>
        </pc:spChg>
        <pc:spChg chg="mod">
          <ac:chgData name="Goddard, Tammy | She/Hers" userId="d78adb15-2ef7-4946-b0f0-f690891709e6" providerId="ADAL" clId="{71189A8B-B571-4B5F-A86A-58A28620F03F}" dt="2023-11-27T09:15:36.053" v="4410"/>
          <ac:spMkLst>
            <pc:docMk/>
            <pc:sldMk cId="566017158" sldId="451"/>
            <ac:spMk id="5" creationId="{241B2F02-C7DD-469A-8161-3D70FDDD43E8}"/>
          </ac:spMkLst>
        </pc:spChg>
        <pc:spChg chg="add mod">
          <ac:chgData name="Goddard, Tammy | She/Hers" userId="d78adb15-2ef7-4946-b0f0-f690891709e6" providerId="ADAL" clId="{71189A8B-B571-4B5F-A86A-58A28620F03F}" dt="2023-11-27T09:15:38.886" v="4411"/>
          <ac:spMkLst>
            <pc:docMk/>
            <pc:sldMk cId="566017158" sldId="451"/>
            <ac:spMk id="6" creationId="{D8313C95-8B0E-3282-5C15-A5554AEEF165}"/>
          </ac:spMkLst>
        </pc:spChg>
        <pc:spChg chg="mod">
          <ac:chgData name="Goddard, Tammy | She/Hers" userId="d78adb15-2ef7-4946-b0f0-f690891709e6" providerId="ADAL" clId="{71189A8B-B571-4B5F-A86A-58A28620F03F}" dt="2023-11-22T12:44:50.116" v="2750" actId="6549"/>
          <ac:spMkLst>
            <pc:docMk/>
            <pc:sldMk cId="566017158" sldId="451"/>
            <ac:spMk id="7" creationId="{88BC1C79-DEFB-4AAE-9AE6-4239E02D1E2E}"/>
          </ac:spMkLst>
        </pc:spChg>
        <pc:spChg chg="add del mod">
          <ac:chgData name="Goddard, Tammy | She/Hers" userId="d78adb15-2ef7-4946-b0f0-f690891709e6" providerId="ADAL" clId="{71189A8B-B571-4B5F-A86A-58A28620F03F}" dt="2023-11-16T15:41:36.049" v="2155"/>
          <ac:spMkLst>
            <pc:docMk/>
            <pc:sldMk cId="566017158" sldId="451"/>
            <ac:spMk id="10" creationId="{44F9DA22-4F32-C87E-1B2A-23C8888445FA}"/>
          </ac:spMkLst>
        </pc:spChg>
        <pc:picChg chg="mod">
          <ac:chgData name="Goddard, Tammy | She/Hers" userId="d78adb15-2ef7-4946-b0f0-f690891709e6" providerId="ADAL" clId="{71189A8B-B571-4B5F-A86A-58A28620F03F}" dt="2023-11-27T09:07:56.674" v="3919" actId="962"/>
          <ac:picMkLst>
            <pc:docMk/>
            <pc:sldMk cId="566017158" sldId="451"/>
            <ac:picMk id="2" creationId="{F2B0D38F-CF99-73C5-4C7F-C5ED6FCA189F}"/>
          </ac:picMkLst>
        </pc:picChg>
        <pc:picChg chg="mod">
          <ac:chgData name="Goddard, Tammy | She/Hers" userId="d78adb15-2ef7-4946-b0f0-f690891709e6" providerId="ADAL" clId="{71189A8B-B571-4B5F-A86A-58A28620F03F}" dt="2023-11-15T11:01:42.090" v="1872" actId="14100"/>
          <ac:picMkLst>
            <pc:docMk/>
            <pc:sldMk cId="566017158" sldId="451"/>
            <ac:picMk id="3" creationId="{7C50186C-849B-F5F2-1C1F-40E9D0C168AC}"/>
          </ac:picMkLst>
        </pc:picChg>
        <pc:picChg chg="mod modCrop">
          <ac:chgData name="Goddard, Tammy | She/Hers" userId="d78adb15-2ef7-4946-b0f0-f690891709e6" providerId="ADAL" clId="{71189A8B-B571-4B5F-A86A-58A28620F03F}" dt="2023-11-27T09:08:12.084" v="3921" actId="962"/>
          <ac:picMkLst>
            <pc:docMk/>
            <pc:sldMk cId="566017158" sldId="451"/>
            <ac:picMk id="8" creationId="{EB62B010-3385-EDD2-D428-96ACB38B4070}"/>
          </ac:picMkLst>
        </pc:picChg>
      </pc:sldChg>
      <pc:sldChg chg="addSp modSp mod delCm">
        <pc:chgData name="Goddard, Tammy | She/Hers" userId="d78adb15-2ef7-4946-b0f0-f690891709e6" providerId="ADAL" clId="{71189A8B-B571-4B5F-A86A-58A28620F03F}" dt="2023-11-27T09:15:26.341" v="4407"/>
        <pc:sldMkLst>
          <pc:docMk/>
          <pc:sldMk cId="2644358020" sldId="452"/>
        </pc:sldMkLst>
        <pc:spChg chg="mod">
          <ac:chgData name="Goddard, Tammy | She/Hers" userId="d78adb15-2ef7-4946-b0f0-f690891709e6" providerId="ADAL" clId="{71189A8B-B571-4B5F-A86A-58A28620F03F}" dt="2023-11-04T14:29:11.456" v="182" actId="20577"/>
          <ac:spMkLst>
            <pc:docMk/>
            <pc:sldMk cId="2644358020" sldId="452"/>
            <ac:spMk id="2" creationId="{F439F277-CA16-4509-8306-8496BB32254F}"/>
          </ac:spMkLst>
        </pc:spChg>
        <pc:spChg chg="add mod">
          <ac:chgData name="Goddard, Tammy | She/Hers" userId="d78adb15-2ef7-4946-b0f0-f690891709e6" providerId="ADAL" clId="{71189A8B-B571-4B5F-A86A-58A28620F03F}" dt="2023-11-22T12:35:39.004" v="2651" actId="1076"/>
          <ac:spMkLst>
            <pc:docMk/>
            <pc:sldMk cId="2644358020" sldId="452"/>
            <ac:spMk id="3" creationId="{EE96EFB4-943C-DECF-4511-60CA7550ABC7}"/>
          </ac:spMkLst>
        </pc:spChg>
        <pc:spChg chg="mod">
          <ac:chgData name="Goddard, Tammy | She/Hers" userId="d78adb15-2ef7-4946-b0f0-f690891709e6" providerId="ADAL" clId="{71189A8B-B571-4B5F-A86A-58A28620F03F}" dt="2023-11-27T09:15:26.341" v="4407"/>
          <ac:spMkLst>
            <pc:docMk/>
            <pc:sldMk cId="2644358020" sldId="452"/>
            <ac:spMk id="5" creationId="{241B2F02-C7DD-469A-8161-3D70FDDD43E8}"/>
          </ac:spMkLst>
        </pc:spChg>
        <pc:spChg chg="mod">
          <ac:chgData name="Goddard, Tammy | She/Hers" userId="d78adb15-2ef7-4946-b0f0-f690891709e6" providerId="ADAL" clId="{71189A8B-B571-4B5F-A86A-58A28620F03F}" dt="2023-11-22T12:35:34.311" v="2650" actId="15"/>
          <ac:spMkLst>
            <pc:docMk/>
            <pc:sldMk cId="2644358020" sldId="452"/>
            <ac:spMk id="7" creationId="{88BC1C79-DEFB-4AAE-9AE6-4239E02D1E2E}"/>
          </ac:spMkLst>
        </pc:spChg>
      </pc:sldChg>
      <pc:sldChg chg="addSp delSp modSp mod modCm">
        <pc:chgData name="Goddard, Tammy | She/Hers" userId="d78adb15-2ef7-4946-b0f0-f690891709e6" providerId="ADAL" clId="{71189A8B-B571-4B5F-A86A-58A28620F03F}" dt="2023-11-27T09:15:19.588" v="4406"/>
        <pc:sldMkLst>
          <pc:docMk/>
          <pc:sldMk cId="3232842361" sldId="453"/>
        </pc:sldMkLst>
        <pc:spChg chg="mod">
          <ac:chgData name="Goddard, Tammy | She/Hers" userId="d78adb15-2ef7-4946-b0f0-f690891709e6" providerId="ADAL" clId="{71189A8B-B571-4B5F-A86A-58A28620F03F}" dt="2023-11-10T13:44:15.256" v="1595" actId="20577"/>
          <ac:spMkLst>
            <pc:docMk/>
            <pc:sldMk cId="3232842361" sldId="453"/>
            <ac:spMk id="2" creationId="{F439F277-CA16-4509-8306-8496BB32254F}"/>
          </ac:spMkLst>
        </pc:spChg>
        <pc:spChg chg="mod">
          <ac:chgData name="Goddard, Tammy | She/Hers" userId="d78adb15-2ef7-4946-b0f0-f690891709e6" providerId="ADAL" clId="{71189A8B-B571-4B5F-A86A-58A28620F03F}" dt="2023-11-27T09:15:19.588" v="4406"/>
          <ac:spMkLst>
            <pc:docMk/>
            <pc:sldMk cId="3232842361" sldId="453"/>
            <ac:spMk id="5" creationId="{241B2F02-C7DD-469A-8161-3D70FDDD43E8}"/>
          </ac:spMkLst>
        </pc:spChg>
        <pc:spChg chg="add mod">
          <ac:chgData name="Goddard, Tammy | She/Hers" userId="d78adb15-2ef7-4946-b0f0-f690891709e6" providerId="ADAL" clId="{71189A8B-B571-4B5F-A86A-58A28620F03F}" dt="2023-11-16T15:42:36.484" v="2162" actId="20577"/>
          <ac:spMkLst>
            <pc:docMk/>
            <pc:sldMk cId="3232842361" sldId="453"/>
            <ac:spMk id="6" creationId="{64E4A445-AD36-D814-EF54-FAF35EBF85D8}"/>
          </ac:spMkLst>
        </pc:spChg>
        <pc:spChg chg="del mod">
          <ac:chgData name="Goddard, Tammy | She/Hers" userId="d78adb15-2ef7-4946-b0f0-f690891709e6" providerId="ADAL" clId="{71189A8B-B571-4B5F-A86A-58A28620F03F}" dt="2023-11-10T13:44:24.941" v="1597" actId="478"/>
          <ac:spMkLst>
            <pc:docMk/>
            <pc:sldMk cId="3232842361" sldId="453"/>
            <ac:spMk id="7" creationId="{88BC1C79-DEFB-4AAE-9AE6-4239E02D1E2E}"/>
          </ac:spMkLst>
        </pc:spChg>
      </pc:sldChg>
      <pc:sldChg chg="modSp mod ord">
        <pc:chgData name="Goddard, Tammy | She/Hers" userId="d78adb15-2ef7-4946-b0f0-f690891709e6" providerId="ADAL" clId="{71189A8B-B571-4B5F-A86A-58A28620F03F}" dt="2023-11-27T10:15:07.063" v="4714" actId="6549"/>
        <pc:sldMkLst>
          <pc:docMk/>
          <pc:sldMk cId="3222879446" sldId="454"/>
        </pc:sldMkLst>
        <pc:spChg chg="mod">
          <ac:chgData name="Goddard, Tammy | She/Hers" userId="d78adb15-2ef7-4946-b0f0-f690891709e6" providerId="ADAL" clId="{71189A8B-B571-4B5F-A86A-58A28620F03F}" dt="2023-11-08T13:22:35.795" v="1105" actId="20577"/>
          <ac:spMkLst>
            <pc:docMk/>
            <pc:sldMk cId="3222879446" sldId="454"/>
            <ac:spMk id="2" creationId="{F439F277-CA16-4509-8306-8496BB32254F}"/>
          </ac:spMkLst>
        </pc:spChg>
        <pc:spChg chg="mod">
          <ac:chgData name="Goddard, Tammy | She/Hers" userId="d78adb15-2ef7-4946-b0f0-f690891709e6" providerId="ADAL" clId="{71189A8B-B571-4B5F-A86A-58A28620F03F}" dt="2023-11-27T10:15:07.063" v="4714" actId="6549"/>
          <ac:spMkLst>
            <pc:docMk/>
            <pc:sldMk cId="3222879446" sldId="454"/>
            <ac:spMk id="7" creationId="{88BC1C79-DEFB-4AAE-9AE6-4239E02D1E2E}"/>
          </ac:spMkLst>
        </pc:spChg>
      </pc:sldChg>
      <pc:sldChg chg="modSp mod">
        <pc:chgData name="Goddard, Tammy | She/Hers" userId="d78adb15-2ef7-4946-b0f0-f690891709e6" providerId="ADAL" clId="{71189A8B-B571-4B5F-A86A-58A28620F03F}" dt="2023-11-13T08:06:49.728" v="1674" actId="20577"/>
        <pc:sldMkLst>
          <pc:docMk/>
          <pc:sldMk cId="1260763411" sldId="455"/>
        </pc:sldMkLst>
        <pc:spChg chg="mod">
          <ac:chgData name="Goddard, Tammy | She/Hers" userId="d78adb15-2ef7-4946-b0f0-f690891709e6" providerId="ADAL" clId="{71189A8B-B571-4B5F-A86A-58A28620F03F}" dt="2023-11-13T08:06:49.728" v="1674" actId="20577"/>
          <ac:spMkLst>
            <pc:docMk/>
            <pc:sldMk cId="1260763411" sldId="455"/>
            <ac:spMk id="2" creationId="{F439F277-CA16-4509-8306-8496BB32254F}"/>
          </ac:spMkLst>
        </pc:spChg>
        <pc:spChg chg="mod">
          <ac:chgData name="Goddard, Tammy | She/Hers" userId="d78adb15-2ef7-4946-b0f0-f690891709e6" providerId="ADAL" clId="{71189A8B-B571-4B5F-A86A-58A28620F03F}" dt="2023-11-10T13:45:48.004" v="1621" actId="20577"/>
          <ac:spMkLst>
            <pc:docMk/>
            <pc:sldMk cId="1260763411" sldId="455"/>
            <ac:spMk id="7" creationId="{88BC1C79-DEFB-4AAE-9AE6-4239E02D1E2E}"/>
          </ac:spMkLst>
        </pc:spChg>
      </pc:sldChg>
      <pc:sldChg chg="modSp mod">
        <pc:chgData name="Goddard, Tammy | She/Hers" userId="d78adb15-2ef7-4946-b0f0-f690891709e6" providerId="ADAL" clId="{71189A8B-B571-4B5F-A86A-58A28620F03F}" dt="2023-11-13T08:06:35.863" v="1672" actId="20577"/>
        <pc:sldMkLst>
          <pc:docMk/>
          <pc:sldMk cId="575288770" sldId="456"/>
        </pc:sldMkLst>
        <pc:spChg chg="mod">
          <ac:chgData name="Goddard, Tammy | She/Hers" userId="d78adb15-2ef7-4946-b0f0-f690891709e6" providerId="ADAL" clId="{71189A8B-B571-4B5F-A86A-58A28620F03F}" dt="2023-11-13T08:06:35.863" v="1672" actId="20577"/>
          <ac:spMkLst>
            <pc:docMk/>
            <pc:sldMk cId="575288770" sldId="456"/>
            <ac:spMk id="2" creationId="{F439F277-CA16-4509-8306-8496BB32254F}"/>
          </ac:spMkLst>
        </pc:spChg>
        <pc:spChg chg="mod">
          <ac:chgData name="Goddard, Tammy | She/Hers" userId="d78adb15-2ef7-4946-b0f0-f690891709e6" providerId="ADAL" clId="{71189A8B-B571-4B5F-A86A-58A28620F03F}" dt="2023-11-10T13:46:07.856" v="1623" actId="20577"/>
          <ac:spMkLst>
            <pc:docMk/>
            <pc:sldMk cId="575288770" sldId="456"/>
            <ac:spMk id="7" creationId="{88BC1C79-DEFB-4AAE-9AE6-4239E02D1E2E}"/>
          </ac:spMkLst>
        </pc:spChg>
      </pc:sldChg>
      <pc:sldChg chg="modSp mod">
        <pc:chgData name="Goddard, Tammy | She/Hers" userId="d78adb15-2ef7-4946-b0f0-f690891709e6" providerId="ADAL" clId="{71189A8B-B571-4B5F-A86A-58A28620F03F}" dt="2023-11-22T12:38:08.894" v="2660" actId="948"/>
        <pc:sldMkLst>
          <pc:docMk/>
          <pc:sldMk cId="3390102471" sldId="457"/>
        </pc:sldMkLst>
        <pc:spChg chg="mod">
          <ac:chgData name="Goddard, Tammy | She/Hers" userId="d78adb15-2ef7-4946-b0f0-f690891709e6" providerId="ADAL" clId="{71189A8B-B571-4B5F-A86A-58A28620F03F}" dt="2023-11-13T08:06:23.458" v="1664" actId="20577"/>
          <ac:spMkLst>
            <pc:docMk/>
            <pc:sldMk cId="3390102471" sldId="457"/>
            <ac:spMk id="2" creationId="{F439F277-CA16-4509-8306-8496BB32254F}"/>
          </ac:spMkLst>
        </pc:spChg>
        <pc:spChg chg="mod">
          <ac:chgData name="Goddard, Tammy | She/Hers" userId="d78adb15-2ef7-4946-b0f0-f690891709e6" providerId="ADAL" clId="{71189A8B-B571-4B5F-A86A-58A28620F03F}" dt="2023-11-22T12:38:08.894" v="2660" actId="948"/>
          <ac:spMkLst>
            <pc:docMk/>
            <pc:sldMk cId="3390102471" sldId="457"/>
            <ac:spMk id="7" creationId="{88BC1C79-DEFB-4AAE-9AE6-4239E02D1E2E}"/>
          </ac:spMkLst>
        </pc:spChg>
      </pc:sldChg>
      <pc:sldChg chg="addSp modSp mod ord addCm delCm">
        <pc:chgData name="Goddard, Tammy | She/Hers" userId="d78adb15-2ef7-4946-b0f0-f690891709e6" providerId="ADAL" clId="{71189A8B-B571-4B5F-A86A-58A28620F03F}" dt="2023-11-27T09:15:49.790" v="4414"/>
        <pc:sldMkLst>
          <pc:docMk/>
          <pc:sldMk cId="3654061999" sldId="458"/>
        </pc:sldMkLst>
        <pc:spChg chg="mod">
          <ac:chgData name="Goddard, Tammy | She/Hers" userId="d78adb15-2ef7-4946-b0f0-f690891709e6" providerId="ADAL" clId="{71189A8B-B571-4B5F-A86A-58A28620F03F}" dt="2023-11-06T08:16:14.789" v="867" actId="20577"/>
          <ac:spMkLst>
            <pc:docMk/>
            <pc:sldMk cId="3654061999" sldId="458"/>
            <ac:spMk id="2" creationId="{F439F277-CA16-4509-8306-8496BB32254F}"/>
          </ac:spMkLst>
        </pc:spChg>
        <pc:spChg chg="mod">
          <ac:chgData name="Goddard, Tammy | She/Hers" userId="d78adb15-2ef7-4946-b0f0-f690891709e6" providerId="ADAL" clId="{71189A8B-B571-4B5F-A86A-58A28620F03F}" dt="2023-11-27T09:15:49.790" v="4414"/>
          <ac:spMkLst>
            <pc:docMk/>
            <pc:sldMk cId="3654061999" sldId="458"/>
            <ac:spMk id="5" creationId="{241B2F02-C7DD-469A-8161-3D70FDDD43E8}"/>
          </ac:spMkLst>
        </pc:spChg>
        <pc:spChg chg="add mod">
          <ac:chgData name="Goddard, Tammy | She/Hers" userId="d78adb15-2ef7-4946-b0f0-f690891709e6" providerId="ADAL" clId="{71189A8B-B571-4B5F-A86A-58A28620F03F}" dt="2023-11-10T13:46:56.905" v="1626"/>
          <ac:spMkLst>
            <pc:docMk/>
            <pc:sldMk cId="3654061999" sldId="458"/>
            <ac:spMk id="6" creationId="{4BAB62AC-5753-5B7B-314E-481FFC4DFE8B}"/>
          </ac:spMkLst>
        </pc:spChg>
        <pc:spChg chg="mod">
          <ac:chgData name="Goddard, Tammy | She/Hers" userId="d78adb15-2ef7-4946-b0f0-f690891709e6" providerId="ADAL" clId="{71189A8B-B571-4B5F-A86A-58A28620F03F}" dt="2023-11-27T07:59:59.482" v="3364" actId="21"/>
          <ac:spMkLst>
            <pc:docMk/>
            <pc:sldMk cId="3654061999" sldId="458"/>
            <ac:spMk id="7" creationId="{88BC1C79-DEFB-4AAE-9AE6-4239E02D1E2E}"/>
          </ac:spMkLst>
        </pc:spChg>
        <pc:spChg chg="add mod">
          <ac:chgData name="Goddard, Tammy | She/Hers" userId="d78adb15-2ef7-4946-b0f0-f690891709e6" providerId="ADAL" clId="{71189A8B-B571-4B5F-A86A-58A28620F03F}" dt="2023-11-27T08:00:45.678" v="3373" actId="5793"/>
          <ac:spMkLst>
            <pc:docMk/>
            <pc:sldMk cId="3654061999" sldId="458"/>
            <ac:spMk id="9" creationId="{82D89256-844B-C9CC-85F6-A35A14DA6DA4}"/>
          </ac:spMkLst>
        </pc:spChg>
        <pc:picChg chg="add mod">
          <ac:chgData name="Goddard, Tammy | She/Hers" userId="d78adb15-2ef7-4946-b0f0-f690891709e6" providerId="ADAL" clId="{71189A8B-B571-4B5F-A86A-58A28620F03F}" dt="2023-11-27T09:08:25.193" v="3923" actId="962"/>
          <ac:picMkLst>
            <pc:docMk/>
            <pc:sldMk cId="3654061999" sldId="458"/>
            <ac:picMk id="3" creationId="{6AB5C88C-60C0-559B-1C98-991833B398B4}"/>
          </ac:picMkLst>
        </pc:picChg>
        <pc:picChg chg="add mod">
          <ac:chgData name="Goddard, Tammy | She/Hers" userId="d78adb15-2ef7-4946-b0f0-f690891709e6" providerId="ADAL" clId="{71189A8B-B571-4B5F-A86A-58A28620F03F}" dt="2023-11-10T13:50:49.899" v="1637" actId="1076"/>
          <ac:picMkLst>
            <pc:docMk/>
            <pc:sldMk cId="3654061999" sldId="458"/>
            <ac:picMk id="3" creationId="{B63B35C3-B467-4977-5754-DED5DAF97740}"/>
          </ac:picMkLst>
        </pc:picChg>
        <pc:picChg chg="add mod">
          <ac:chgData name="Goddard, Tammy | She/Hers" userId="d78adb15-2ef7-4946-b0f0-f690891709e6" providerId="ADAL" clId="{71189A8B-B571-4B5F-A86A-58A28620F03F}" dt="2023-11-27T09:08:52.141" v="3975" actId="962"/>
          <ac:picMkLst>
            <pc:docMk/>
            <pc:sldMk cId="3654061999" sldId="458"/>
            <ac:picMk id="6" creationId="{A1D40AF6-171E-855E-BD23-69100BAD2DC8}"/>
          </ac:picMkLst>
        </pc:picChg>
      </pc:sldChg>
      <pc:sldChg chg="modSp mod delCm modCm">
        <pc:chgData name="Goddard, Tammy | She/Hers" userId="d78adb15-2ef7-4946-b0f0-f690891709e6" providerId="ADAL" clId="{71189A8B-B571-4B5F-A86A-58A28620F03F}" dt="2023-11-27T08:07:06.304" v="3630" actId="20577"/>
        <pc:sldMkLst>
          <pc:docMk/>
          <pc:sldMk cId="4237473613" sldId="459"/>
        </pc:sldMkLst>
        <pc:spChg chg="mod">
          <ac:chgData name="Goddard, Tammy | She/Hers" userId="d78adb15-2ef7-4946-b0f0-f690891709e6" providerId="ADAL" clId="{71189A8B-B571-4B5F-A86A-58A28620F03F}" dt="2023-11-27T08:07:06.304" v="3630" actId="20577"/>
          <ac:spMkLst>
            <pc:docMk/>
            <pc:sldMk cId="4237473613" sldId="459"/>
            <ac:spMk id="7" creationId="{88BC1C79-DEFB-4AAE-9AE6-4239E02D1E2E}"/>
          </ac:spMkLst>
        </pc:spChg>
      </pc:sldChg>
      <pc:sldChg chg="modSp del mod">
        <pc:chgData name="Goddard, Tammy | She/Hers" userId="d78adb15-2ef7-4946-b0f0-f690891709e6" providerId="ADAL" clId="{71189A8B-B571-4B5F-A86A-58A28620F03F}" dt="2023-11-08T13:47:41.364" v="1295" actId="47"/>
        <pc:sldMkLst>
          <pc:docMk/>
          <pc:sldMk cId="3839908171" sldId="460"/>
        </pc:sldMkLst>
        <pc:spChg chg="mod">
          <ac:chgData name="Goddard, Tammy | She/Hers" userId="d78adb15-2ef7-4946-b0f0-f690891709e6" providerId="ADAL" clId="{71189A8B-B571-4B5F-A86A-58A28620F03F}" dt="2023-11-08T13:47:04.965" v="1292" actId="20577"/>
          <ac:spMkLst>
            <pc:docMk/>
            <pc:sldMk cId="3839908171" sldId="460"/>
            <ac:spMk id="2" creationId="{F439F277-CA16-4509-8306-8496BB32254F}"/>
          </ac:spMkLst>
        </pc:spChg>
        <pc:spChg chg="mod">
          <ac:chgData name="Goddard, Tammy | She/Hers" userId="d78adb15-2ef7-4946-b0f0-f690891709e6" providerId="ADAL" clId="{71189A8B-B571-4B5F-A86A-58A28620F03F}" dt="2023-11-08T13:47:15.650" v="1293" actId="21"/>
          <ac:spMkLst>
            <pc:docMk/>
            <pc:sldMk cId="3839908171" sldId="460"/>
            <ac:spMk id="7" creationId="{88BC1C79-DEFB-4AAE-9AE6-4239E02D1E2E}"/>
          </ac:spMkLst>
        </pc:spChg>
      </pc:sldChg>
      <pc:sldChg chg="modSp mod ord">
        <pc:chgData name="Goddard, Tammy | She/Hers" userId="d78adb15-2ef7-4946-b0f0-f690891709e6" providerId="ADAL" clId="{71189A8B-B571-4B5F-A86A-58A28620F03F}" dt="2023-11-27T09:07:13.969" v="3837"/>
        <pc:sldMkLst>
          <pc:docMk/>
          <pc:sldMk cId="2635799494" sldId="461"/>
        </pc:sldMkLst>
        <pc:spChg chg="mod">
          <ac:chgData name="Goddard, Tammy | She/Hers" userId="d78adb15-2ef7-4946-b0f0-f690891709e6" providerId="ADAL" clId="{71189A8B-B571-4B5F-A86A-58A28620F03F}" dt="2023-11-22T14:24:57.288" v="3199" actId="20577"/>
          <ac:spMkLst>
            <pc:docMk/>
            <pc:sldMk cId="2635799494" sldId="461"/>
            <ac:spMk id="2" creationId="{F439F277-CA16-4509-8306-8496BB32254F}"/>
          </ac:spMkLst>
        </pc:spChg>
        <pc:spChg chg="mod">
          <ac:chgData name="Goddard, Tammy | She/Hers" userId="d78adb15-2ef7-4946-b0f0-f690891709e6" providerId="ADAL" clId="{71189A8B-B571-4B5F-A86A-58A28620F03F}" dt="2023-11-27T08:19:20.050" v="3817" actId="20577"/>
          <ac:spMkLst>
            <pc:docMk/>
            <pc:sldMk cId="2635799494" sldId="461"/>
            <ac:spMk id="7" creationId="{88BC1C79-DEFB-4AAE-9AE6-4239E02D1E2E}"/>
          </ac:spMkLst>
        </pc:spChg>
      </pc:sldChg>
      <pc:sldChg chg="modSp mod">
        <pc:chgData name="Goddard, Tammy | She/Hers" userId="d78adb15-2ef7-4946-b0f0-f690891709e6" providerId="ADAL" clId="{71189A8B-B571-4B5F-A86A-58A28620F03F}" dt="2023-11-04T14:27:36.863" v="170" actId="14100"/>
        <pc:sldMkLst>
          <pc:docMk/>
          <pc:sldMk cId="840637630" sldId="463"/>
        </pc:sldMkLst>
        <pc:spChg chg="mod">
          <ac:chgData name="Goddard, Tammy | She/Hers" userId="d78adb15-2ef7-4946-b0f0-f690891709e6" providerId="ADAL" clId="{71189A8B-B571-4B5F-A86A-58A28620F03F}" dt="2023-11-04T14:27:36.863" v="170" actId="14100"/>
          <ac:spMkLst>
            <pc:docMk/>
            <pc:sldMk cId="840637630" sldId="463"/>
            <ac:spMk id="2" creationId="{BB346687-5296-81A5-9D9E-F3F6FEB80CA8}"/>
          </ac:spMkLst>
        </pc:spChg>
      </pc:sldChg>
      <pc:sldChg chg="modSp mod">
        <pc:chgData name="Goddard, Tammy | She/Hers" userId="d78adb15-2ef7-4946-b0f0-f690891709e6" providerId="ADAL" clId="{71189A8B-B571-4B5F-A86A-58A28620F03F}" dt="2023-10-31T15:42:18.947" v="5"/>
        <pc:sldMkLst>
          <pc:docMk/>
          <pc:sldMk cId="4130531842" sldId="464"/>
        </pc:sldMkLst>
        <pc:spChg chg="mod">
          <ac:chgData name="Goddard, Tammy | She/Hers" userId="d78adb15-2ef7-4946-b0f0-f690891709e6" providerId="ADAL" clId="{71189A8B-B571-4B5F-A86A-58A28620F03F}" dt="2023-10-31T15:42:18.947" v="5"/>
          <ac:spMkLst>
            <pc:docMk/>
            <pc:sldMk cId="4130531842" sldId="464"/>
            <ac:spMk id="2" creationId="{BB346687-5296-81A5-9D9E-F3F6FEB80CA8}"/>
          </ac:spMkLst>
        </pc:spChg>
      </pc:sldChg>
      <pc:sldChg chg="addSp delSp modSp mod delCm modCm">
        <pc:chgData name="Goddard, Tammy | She/Hers" userId="d78adb15-2ef7-4946-b0f0-f690891709e6" providerId="ADAL" clId="{71189A8B-B571-4B5F-A86A-58A28620F03F}" dt="2023-11-27T09:21:13.978" v="4471"/>
        <pc:sldMkLst>
          <pc:docMk/>
          <pc:sldMk cId="3774983287" sldId="466"/>
        </pc:sldMkLst>
        <pc:spChg chg="mod">
          <ac:chgData name="Goddard, Tammy | She/Hers" userId="d78adb15-2ef7-4946-b0f0-f690891709e6" providerId="ADAL" clId="{71189A8B-B571-4B5F-A86A-58A28620F03F}" dt="2023-11-13T08:10:46.900" v="1688" actId="20577"/>
          <ac:spMkLst>
            <pc:docMk/>
            <pc:sldMk cId="3774983287" sldId="466"/>
            <ac:spMk id="2" creationId="{F439F277-CA16-4509-8306-8496BB32254F}"/>
          </ac:spMkLst>
        </pc:spChg>
        <pc:spChg chg="mod">
          <ac:chgData name="Goddard, Tammy | She/Hers" userId="d78adb15-2ef7-4946-b0f0-f690891709e6" providerId="ADAL" clId="{71189A8B-B571-4B5F-A86A-58A28620F03F}" dt="2023-11-27T09:16:42.135" v="4434"/>
          <ac:spMkLst>
            <pc:docMk/>
            <pc:sldMk cId="3774983287" sldId="466"/>
            <ac:spMk id="5" creationId="{241B2F02-C7DD-469A-8161-3D70FDDD43E8}"/>
          </ac:spMkLst>
        </pc:spChg>
        <pc:spChg chg="mod">
          <ac:chgData name="Goddard, Tammy | She/Hers" userId="d78adb15-2ef7-4946-b0f0-f690891709e6" providerId="ADAL" clId="{71189A8B-B571-4B5F-A86A-58A28620F03F}" dt="2023-11-27T09:19:50.744" v="4453" actId="5793"/>
          <ac:spMkLst>
            <pc:docMk/>
            <pc:sldMk cId="3774983287" sldId="466"/>
            <ac:spMk id="7" creationId="{88BC1C79-DEFB-4AAE-9AE6-4239E02D1E2E}"/>
          </ac:spMkLst>
        </pc:spChg>
        <pc:spChg chg="add mod">
          <ac:chgData name="Goddard, Tammy | She/Hers" userId="d78adb15-2ef7-4946-b0f0-f690891709e6" providerId="ADAL" clId="{71189A8B-B571-4B5F-A86A-58A28620F03F}" dt="2023-11-27T09:20:48.576" v="4467"/>
          <ac:spMkLst>
            <pc:docMk/>
            <pc:sldMk cId="3774983287" sldId="466"/>
            <ac:spMk id="8" creationId="{FE785FAB-576C-D765-E8D2-73C69A89710A}"/>
          </ac:spMkLst>
        </pc:spChg>
        <pc:spChg chg="add mod">
          <ac:chgData name="Goddard, Tammy | She/Hers" userId="d78adb15-2ef7-4946-b0f0-f690891709e6" providerId="ADAL" clId="{71189A8B-B571-4B5F-A86A-58A28620F03F}" dt="2023-11-27T09:21:09.513" v="4470"/>
          <ac:spMkLst>
            <pc:docMk/>
            <pc:sldMk cId="3774983287" sldId="466"/>
            <ac:spMk id="10" creationId="{069922C2-BEF1-2229-2858-E9CEA32BE352}"/>
          </ac:spMkLst>
        </pc:spChg>
        <pc:spChg chg="add del mod">
          <ac:chgData name="Goddard, Tammy | She/Hers" userId="d78adb15-2ef7-4946-b0f0-f690891709e6" providerId="ADAL" clId="{71189A8B-B571-4B5F-A86A-58A28620F03F}" dt="2023-11-22T15:41:23.212" v="3280"/>
          <ac:spMkLst>
            <pc:docMk/>
            <pc:sldMk cId="3774983287" sldId="466"/>
            <ac:spMk id="10" creationId="{7C2CAD03-6B23-CA20-0447-B1D29594605B}"/>
          </ac:spMkLst>
        </pc:spChg>
        <pc:picChg chg="add mod modCrop">
          <ac:chgData name="Goddard, Tammy | She/Hers" userId="d78adb15-2ef7-4946-b0f0-f690891709e6" providerId="ADAL" clId="{71189A8B-B571-4B5F-A86A-58A28620F03F}" dt="2023-11-27T09:20:28.601" v="4463" actId="1076"/>
          <ac:picMkLst>
            <pc:docMk/>
            <pc:sldMk cId="3774983287" sldId="466"/>
            <ac:picMk id="3" creationId="{2633D050-36F9-AF46-1FBA-57F701A1F26A}"/>
          </ac:picMkLst>
        </pc:picChg>
        <pc:picChg chg="mod">
          <ac:chgData name="Goddard, Tammy | She/Hers" userId="d78adb15-2ef7-4946-b0f0-f690891709e6" providerId="ADAL" clId="{71189A8B-B571-4B5F-A86A-58A28620F03F}" dt="2023-11-27T09:21:13.978" v="4471"/>
          <ac:picMkLst>
            <pc:docMk/>
            <pc:sldMk cId="3774983287" sldId="466"/>
            <ac:picMk id="6" creationId="{853F2345-0C96-CBB4-E42E-56EF977BAD49}"/>
          </ac:picMkLst>
        </pc:picChg>
      </pc:sldChg>
      <pc:sldChg chg="addSp modSp mod ord delCm modCm">
        <pc:chgData name="Goddard, Tammy | She/Hers" userId="d78adb15-2ef7-4946-b0f0-f690891709e6" providerId="ADAL" clId="{71189A8B-B571-4B5F-A86A-58A28620F03F}" dt="2023-11-27T09:17:39" v="4439"/>
        <pc:sldMkLst>
          <pc:docMk/>
          <pc:sldMk cId="740895829" sldId="467"/>
        </pc:sldMkLst>
        <pc:spChg chg="mod">
          <ac:chgData name="Goddard, Tammy | She/Hers" userId="d78adb15-2ef7-4946-b0f0-f690891709e6" providerId="ADAL" clId="{71189A8B-B571-4B5F-A86A-58A28620F03F}" dt="2023-11-15T13:35:33.934" v="2120" actId="20577"/>
          <ac:spMkLst>
            <pc:docMk/>
            <pc:sldMk cId="740895829" sldId="467"/>
            <ac:spMk id="2" creationId="{F439F277-CA16-4509-8306-8496BB32254F}"/>
          </ac:spMkLst>
        </pc:spChg>
        <pc:spChg chg="mod">
          <ac:chgData name="Goddard, Tammy | She/Hers" userId="d78adb15-2ef7-4946-b0f0-f690891709e6" providerId="ADAL" clId="{71189A8B-B571-4B5F-A86A-58A28620F03F}" dt="2023-11-27T09:17:32.048" v="4438"/>
          <ac:spMkLst>
            <pc:docMk/>
            <pc:sldMk cId="740895829" sldId="467"/>
            <ac:spMk id="5" creationId="{241B2F02-C7DD-469A-8161-3D70FDDD43E8}"/>
          </ac:spMkLst>
        </pc:spChg>
        <pc:spChg chg="mod">
          <ac:chgData name="Goddard, Tammy | She/Hers" userId="d78adb15-2ef7-4946-b0f0-f690891709e6" providerId="ADAL" clId="{71189A8B-B571-4B5F-A86A-58A28620F03F}" dt="2023-11-22T14:23:50.889" v="3194" actId="948"/>
          <ac:spMkLst>
            <pc:docMk/>
            <pc:sldMk cId="740895829" sldId="467"/>
            <ac:spMk id="7" creationId="{88BC1C79-DEFB-4AAE-9AE6-4239E02D1E2E}"/>
          </ac:spMkLst>
        </pc:spChg>
        <pc:spChg chg="add mod">
          <ac:chgData name="Goddard, Tammy | She/Hers" userId="d78adb15-2ef7-4946-b0f0-f690891709e6" providerId="ADAL" clId="{71189A8B-B571-4B5F-A86A-58A28620F03F}" dt="2023-11-27T09:17:39" v="4439"/>
          <ac:spMkLst>
            <pc:docMk/>
            <pc:sldMk cId="740895829" sldId="467"/>
            <ac:spMk id="8" creationId="{FBAE9134-87AB-5436-57E3-CC86B9EEEC9A}"/>
          </ac:spMkLst>
        </pc:spChg>
        <pc:picChg chg="mod modCrop">
          <ac:chgData name="Goddard, Tammy | She/Hers" userId="d78adb15-2ef7-4946-b0f0-f690891709e6" providerId="ADAL" clId="{71189A8B-B571-4B5F-A86A-58A28620F03F}" dt="2023-11-27T09:13:08.743" v="4236" actId="962"/>
          <ac:picMkLst>
            <pc:docMk/>
            <pc:sldMk cId="740895829" sldId="467"/>
            <ac:picMk id="3" creationId="{BE75CF3F-4015-A56F-D5C2-48EBC058212B}"/>
          </ac:picMkLst>
        </pc:picChg>
      </pc:sldChg>
      <pc:sldChg chg="add">
        <pc:chgData name="Goddard, Tammy | She/Hers" userId="d78adb15-2ef7-4946-b0f0-f690891709e6" providerId="ADAL" clId="{71189A8B-B571-4B5F-A86A-58A28620F03F}" dt="2023-11-08T13:25:48.861" v="1188" actId="2890"/>
        <pc:sldMkLst>
          <pc:docMk/>
          <pc:sldMk cId="367689256" sldId="468"/>
        </pc:sldMkLst>
      </pc:sldChg>
      <pc:sldChg chg="delSp modSp mod modCm">
        <pc:chgData name="Goddard, Tammy | She/Hers" userId="d78adb15-2ef7-4946-b0f0-f690891709e6" providerId="ADAL" clId="{71189A8B-B571-4B5F-A86A-58A28620F03F}" dt="2023-11-22T12:33:55.925" v="2624" actId="14100"/>
        <pc:sldMkLst>
          <pc:docMk/>
          <pc:sldMk cId="1701441741" sldId="468"/>
        </pc:sldMkLst>
        <pc:spChg chg="mod">
          <ac:chgData name="Goddard, Tammy | She/Hers" userId="d78adb15-2ef7-4946-b0f0-f690891709e6" providerId="ADAL" clId="{71189A8B-B571-4B5F-A86A-58A28620F03F}" dt="2023-11-15T10:59:01.995" v="1831" actId="20577"/>
          <ac:spMkLst>
            <pc:docMk/>
            <pc:sldMk cId="1701441741" sldId="468"/>
            <ac:spMk id="2" creationId="{F439F277-CA16-4509-8306-8496BB32254F}"/>
          </ac:spMkLst>
        </pc:spChg>
        <pc:spChg chg="mod">
          <ac:chgData name="Goddard, Tammy | She/Hers" userId="d78adb15-2ef7-4946-b0f0-f690891709e6" providerId="ADAL" clId="{71189A8B-B571-4B5F-A86A-58A28620F03F}" dt="2023-11-22T12:33:55.925" v="2624" actId="14100"/>
          <ac:spMkLst>
            <pc:docMk/>
            <pc:sldMk cId="1701441741" sldId="468"/>
            <ac:spMk id="7" creationId="{88BC1C79-DEFB-4AAE-9AE6-4239E02D1E2E}"/>
          </ac:spMkLst>
        </pc:spChg>
        <pc:picChg chg="del">
          <ac:chgData name="Goddard, Tammy | She/Hers" userId="d78adb15-2ef7-4946-b0f0-f690891709e6" providerId="ADAL" clId="{71189A8B-B571-4B5F-A86A-58A28620F03F}" dt="2023-11-15T11:39:57.132" v="1966" actId="21"/>
          <ac:picMkLst>
            <pc:docMk/>
            <pc:sldMk cId="1701441741" sldId="468"/>
            <ac:picMk id="3" creationId="{72BB493A-804E-BAF4-547A-255A02A881B5}"/>
          </ac:picMkLst>
        </pc:picChg>
        <pc:picChg chg="del">
          <ac:chgData name="Goddard, Tammy | She/Hers" userId="d78adb15-2ef7-4946-b0f0-f690891709e6" providerId="ADAL" clId="{71189A8B-B571-4B5F-A86A-58A28620F03F}" dt="2023-11-15T11:39:57.132" v="1966" actId="21"/>
          <ac:picMkLst>
            <pc:docMk/>
            <pc:sldMk cId="1701441741" sldId="468"/>
            <ac:picMk id="8" creationId="{DF87687A-8D07-77FC-4C75-479D181D8D6D}"/>
          </ac:picMkLst>
        </pc:picChg>
      </pc:sldChg>
      <pc:sldChg chg="addSp delSp modSp add mod delCm modCm">
        <pc:chgData name="Goddard, Tammy | She/Hers" userId="d78adb15-2ef7-4946-b0f0-f690891709e6" providerId="ADAL" clId="{71189A8B-B571-4B5F-A86A-58A28620F03F}" dt="2023-11-27T09:16:30.344" v="4431"/>
        <pc:sldMkLst>
          <pc:docMk/>
          <pc:sldMk cId="2109955061" sldId="469"/>
        </pc:sldMkLst>
        <pc:spChg chg="mod">
          <ac:chgData name="Goddard, Tammy | She/Hers" userId="d78adb15-2ef7-4946-b0f0-f690891709e6" providerId="ADAL" clId="{71189A8B-B571-4B5F-A86A-58A28620F03F}" dt="2023-11-27T07:58:17.814" v="3344" actId="20577"/>
          <ac:spMkLst>
            <pc:docMk/>
            <pc:sldMk cId="2109955061" sldId="469"/>
            <ac:spMk id="2" creationId="{F439F277-CA16-4509-8306-8496BB32254F}"/>
          </ac:spMkLst>
        </pc:spChg>
        <pc:spChg chg="mod">
          <ac:chgData name="Goddard, Tammy | She/Hers" userId="d78adb15-2ef7-4946-b0f0-f690891709e6" providerId="ADAL" clId="{71189A8B-B571-4B5F-A86A-58A28620F03F}" dt="2023-11-27T09:16:06.064" v="4420"/>
          <ac:spMkLst>
            <pc:docMk/>
            <pc:sldMk cId="2109955061" sldId="469"/>
            <ac:spMk id="5" creationId="{241B2F02-C7DD-469A-8161-3D70FDDD43E8}"/>
          </ac:spMkLst>
        </pc:spChg>
        <pc:spChg chg="mod">
          <ac:chgData name="Goddard, Tammy | She/Hers" userId="d78adb15-2ef7-4946-b0f0-f690891709e6" providerId="ADAL" clId="{71189A8B-B571-4B5F-A86A-58A28620F03F}" dt="2023-11-10T13:47:50.501" v="1632" actId="1076"/>
          <ac:spMkLst>
            <pc:docMk/>
            <pc:sldMk cId="2109955061" sldId="469"/>
            <ac:spMk id="6" creationId="{4BAB62AC-5753-5B7B-314E-481FFC4DFE8B}"/>
          </ac:spMkLst>
        </pc:spChg>
        <pc:spChg chg="del">
          <ac:chgData name="Goddard, Tammy | She/Hers" userId="d78adb15-2ef7-4946-b0f0-f690891709e6" providerId="ADAL" clId="{71189A8B-B571-4B5F-A86A-58A28620F03F}" dt="2023-11-10T13:47:39.769" v="1628" actId="478"/>
          <ac:spMkLst>
            <pc:docMk/>
            <pc:sldMk cId="2109955061" sldId="469"/>
            <ac:spMk id="7" creationId="{88BC1C79-DEFB-4AAE-9AE6-4239E02D1E2E}"/>
          </ac:spMkLst>
        </pc:spChg>
        <pc:spChg chg="add del">
          <ac:chgData name="Goddard, Tammy | She/Hers" userId="d78adb15-2ef7-4946-b0f0-f690891709e6" providerId="ADAL" clId="{71189A8B-B571-4B5F-A86A-58A28620F03F}" dt="2023-11-27T09:14:15.369" v="4349" actId="478"/>
          <ac:spMkLst>
            <pc:docMk/>
            <pc:sldMk cId="2109955061" sldId="469"/>
            <ac:spMk id="9" creationId="{43F87486-16E2-79B9-2329-B6A0C1498A7A}"/>
          </ac:spMkLst>
        </pc:spChg>
        <pc:spChg chg="add mod">
          <ac:chgData name="Goddard, Tammy | She/Hers" userId="d78adb15-2ef7-4946-b0f0-f690891709e6" providerId="ADAL" clId="{71189A8B-B571-4B5F-A86A-58A28620F03F}" dt="2023-11-10T13:51:19.689" v="1642" actId="1076"/>
          <ac:spMkLst>
            <pc:docMk/>
            <pc:sldMk cId="2109955061" sldId="469"/>
            <ac:spMk id="10" creationId="{0111D980-4677-C893-CE19-17F92E4F601F}"/>
          </ac:spMkLst>
        </pc:spChg>
        <pc:spChg chg="add mod">
          <ac:chgData name="Goddard, Tammy | She/Hers" userId="d78adb15-2ef7-4946-b0f0-f690891709e6" providerId="ADAL" clId="{71189A8B-B571-4B5F-A86A-58A28620F03F}" dt="2023-11-27T09:16:12.993" v="4424"/>
          <ac:spMkLst>
            <pc:docMk/>
            <pc:sldMk cId="2109955061" sldId="469"/>
            <ac:spMk id="10" creationId="{BA4EDDA9-4D49-333B-8731-CA55168BD55A}"/>
          </ac:spMkLst>
        </pc:spChg>
        <pc:spChg chg="add mod">
          <ac:chgData name="Goddard, Tammy | She/Hers" userId="d78adb15-2ef7-4946-b0f0-f690891709e6" providerId="ADAL" clId="{71189A8B-B571-4B5F-A86A-58A28620F03F}" dt="2023-11-27T09:16:26.669" v="4429"/>
          <ac:spMkLst>
            <pc:docMk/>
            <pc:sldMk cId="2109955061" sldId="469"/>
            <ac:spMk id="11" creationId="{6D63345E-C79D-8963-7DE4-BFA9F0D27022}"/>
          </ac:spMkLst>
        </pc:spChg>
        <pc:spChg chg="add mod">
          <ac:chgData name="Goddard, Tammy | She/Hers" userId="d78adb15-2ef7-4946-b0f0-f690891709e6" providerId="ADAL" clId="{71189A8B-B571-4B5F-A86A-58A28620F03F}" dt="2023-11-10T13:52:17.618" v="1648" actId="6549"/>
          <ac:spMkLst>
            <pc:docMk/>
            <pc:sldMk cId="2109955061" sldId="469"/>
            <ac:spMk id="11" creationId="{A676BF44-D692-4AAD-7CCA-C6D5707884DE}"/>
          </ac:spMkLst>
        </pc:spChg>
        <pc:spChg chg="add del">
          <ac:chgData name="Goddard, Tammy | She/Hers" userId="d78adb15-2ef7-4946-b0f0-f690891709e6" providerId="ADAL" clId="{71189A8B-B571-4B5F-A86A-58A28620F03F}" dt="2023-11-27T09:14:20.997" v="4350" actId="478"/>
          <ac:spMkLst>
            <pc:docMk/>
            <pc:sldMk cId="2109955061" sldId="469"/>
            <ac:spMk id="12" creationId="{36441B55-B5CB-CE96-F85C-6C802AF20D37}"/>
          </ac:spMkLst>
        </pc:spChg>
        <pc:picChg chg="mod">
          <ac:chgData name="Goddard, Tammy | She/Hers" userId="d78adb15-2ef7-4946-b0f0-f690891709e6" providerId="ADAL" clId="{71189A8B-B571-4B5F-A86A-58A28620F03F}" dt="2023-11-27T09:16:30.344" v="4431"/>
          <ac:picMkLst>
            <pc:docMk/>
            <pc:sldMk cId="2109955061" sldId="469"/>
            <ac:picMk id="3" creationId="{8CC083E2-AC0C-2DE0-5438-2ADAC7FE9591}"/>
          </ac:picMkLst>
        </pc:picChg>
        <pc:picChg chg="del">
          <ac:chgData name="Goddard, Tammy | She/Hers" userId="d78adb15-2ef7-4946-b0f0-f690891709e6" providerId="ADAL" clId="{71189A8B-B571-4B5F-A86A-58A28620F03F}" dt="2023-11-10T13:47:41.972" v="1629" actId="478"/>
          <ac:picMkLst>
            <pc:docMk/>
            <pc:sldMk cId="2109955061" sldId="469"/>
            <ac:picMk id="3" creationId="{B63B35C3-B467-4977-5754-DED5DAF97740}"/>
          </ac:picMkLst>
        </pc:picChg>
        <pc:picChg chg="mod modCrop">
          <ac:chgData name="Goddard, Tammy | She/Hers" userId="d78adb15-2ef7-4946-b0f0-f690891709e6" providerId="ADAL" clId="{71189A8B-B571-4B5F-A86A-58A28620F03F}" dt="2023-11-27T09:09:12.496" v="3979" actId="962"/>
          <ac:picMkLst>
            <pc:docMk/>
            <pc:sldMk cId="2109955061" sldId="469"/>
            <ac:picMk id="7" creationId="{26D32357-6E37-0581-2A87-796188ABDB36}"/>
          </ac:picMkLst>
        </pc:picChg>
        <pc:picChg chg="mod">
          <ac:chgData name="Goddard, Tammy | She/Hers" userId="d78adb15-2ef7-4946-b0f0-f690891709e6" providerId="ADAL" clId="{71189A8B-B571-4B5F-A86A-58A28620F03F}" dt="2023-11-27T09:10:07.662" v="4128" actId="962"/>
          <ac:picMkLst>
            <pc:docMk/>
            <pc:sldMk cId="2109955061" sldId="469"/>
            <ac:picMk id="8" creationId="{998A80EC-6108-B408-1802-A2215E2A78BB}"/>
          </ac:picMkLst>
        </pc:picChg>
        <pc:picChg chg="add mod">
          <ac:chgData name="Goddard, Tammy | She/Hers" userId="d78adb15-2ef7-4946-b0f0-f690891709e6" providerId="ADAL" clId="{71189A8B-B571-4B5F-A86A-58A28620F03F}" dt="2023-11-10T13:52:05.036" v="1646" actId="1076"/>
          <ac:picMkLst>
            <pc:docMk/>
            <pc:sldMk cId="2109955061" sldId="469"/>
            <ac:picMk id="8" creationId="{A04F5687-2E23-EC41-AB26-BFB2A1809A11}"/>
          </ac:picMkLst>
        </pc:picChg>
        <pc:picChg chg="mod">
          <ac:chgData name="Goddard, Tammy | She/Hers" userId="d78adb15-2ef7-4946-b0f0-f690891709e6" providerId="ADAL" clId="{71189A8B-B571-4B5F-A86A-58A28620F03F}" dt="2023-11-27T09:16:20.068" v="4426"/>
          <ac:picMkLst>
            <pc:docMk/>
            <pc:sldMk cId="2109955061" sldId="469"/>
            <ac:picMk id="13" creationId="{1EE655E9-9D11-43E3-F50F-2B3CF91966D9}"/>
          </ac:picMkLst>
        </pc:picChg>
        <pc:picChg chg="add mod">
          <ac:chgData name="Goddard, Tammy | She/Hers" userId="d78adb15-2ef7-4946-b0f0-f690891709e6" providerId="ADAL" clId="{71189A8B-B571-4B5F-A86A-58A28620F03F}" dt="2023-11-10T13:51:13.045" v="1641" actId="1076"/>
          <ac:picMkLst>
            <pc:docMk/>
            <pc:sldMk cId="2109955061" sldId="469"/>
            <ac:picMk id="1025" creationId="{313A1522-F280-E596-4779-B8C9C1B24A55}"/>
          </ac:picMkLst>
        </pc:picChg>
        <pc:picChg chg="add mod">
          <ac:chgData name="Goddard, Tammy | She/Hers" userId="d78adb15-2ef7-4946-b0f0-f690891709e6" providerId="ADAL" clId="{71189A8B-B571-4B5F-A86A-58A28620F03F}" dt="2023-11-10T13:52:03.095" v="1645" actId="1076"/>
          <ac:picMkLst>
            <pc:docMk/>
            <pc:sldMk cId="2109955061" sldId="469"/>
            <ac:picMk id="1028" creationId="{CE67089A-F2CD-EFFE-39BA-0666926755BA}"/>
          </ac:picMkLst>
        </pc:picChg>
      </pc:sldChg>
      <pc:sldChg chg="addSp modSp add del mod">
        <pc:chgData name="Goddard, Tammy | She/Hers" userId="d78adb15-2ef7-4946-b0f0-f690891709e6" providerId="ADAL" clId="{71189A8B-B571-4B5F-A86A-58A28620F03F}" dt="2023-11-27T07:19:20.977" v="3307" actId="47"/>
        <pc:sldMkLst>
          <pc:docMk/>
          <pc:sldMk cId="3622190087" sldId="470"/>
        </pc:sldMkLst>
        <pc:spChg chg="mod">
          <ac:chgData name="Goddard, Tammy | She/Hers" userId="d78adb15-2ef7-4946-b0f0-f690891709e6" providerId="ADAL" clId="{71189A8B-B571-4B5F-A86A-58A28620F03F}" dt="2023-11-10T13:49:49.598" v="1636" actId="20577"/>
          <ac:spMkLst>
            <pc:docMk/>
            <pc:sldMk cId="3622190087" sldId="470"/>
            <ac:spMk id="2" creationId="{F439F277-CA16-4509-8306-8496BB32254F}"/>
          </ac:spMkLst>
        </pc:spChg>
        <pc:picChg chg="add mod">
          <ac:chgData name="Goddard, Tammy | She/Hers" userId="d78adb15-2ef7-4946-b0f0-f690891709e6" providerId="ADAL" clId="{71189A8B-B571-4B5F-A86A-58A28620F03F}" dt="2023-11-10T13:49:46.193" v="1635" actId="1076"/>
          <ac:picMkLst>
            <pc:docMk/>
            <pc:sldMk cId="3622190087" sldId="470"/>
            <ac:picMk id="3" creationId="{1932DC86-6AB2-BB2E-787F-EBB0B7B0ED69}"/>
          </ac:picMkLst>
        </pc:picChg>
      </pc:sldChg>
      <pc:sldChg chg="addSp modSp add del mod">
        <pc:chgData name="Goddard, Tammy | She/Hers" userId="d78adb15-2ef7-4946-b0f0-f690891709e6" providerId="ADAL" clId="{71189A8B-B571-4B5F-A86A-58A28620F03F}" dt="2023-11-27T08:14:24.266" v="3698" actId="47"/>
        <pc:sldMkLst>
          <pc:docMk/>
          <pc:sldMk cId="4124511834" sldId="471"/>
        </pc:sldMkLst>
        <pc:spChg chg="mod">
          <ac:chgData name="Goddard, Tammy | She/Hers" userId="d78adb15-2ef7-4946-b0f0-f690891709e6" providerId="ADAL" clId="{71189A8B-B571-4B5F-A86A-58A28620F03F}" dt="2023-11-10T13:53:47.450" v="1650" actId="20577"/>
          <ac:spMkLst>
            <pc:docMk/>
            <pc:sldMk cId="4124511834" sldId="471"/>
            <ac:spMk id="2" creationId="{F439F277-CA16-4509-8306-8496BB32254F}"/>
          </ac:spMkLst>
        </pc:spChg>
        <pc:spChg chg="add">
          <ac:chgData name="Goddard, Tammy | She/Hers" userId="d78adb15-2ef7-4946-b0f0-f690891709e6" providerId="ADAL" clId="{71189A8B-B571-4B5F-A86A-58A28620F03F}" dt="2023-11-10T13:53:50.958" v="1651"/>
          <ac:spMkLst>
            <pc:docMk/>
            <pc:sldMk cId="4124511834" sldId="471"/>
            <ac:spMk id="3" creationId="{FAA0CBEE-DCE9-5C88-52F8-DF533F550114}"/>
          </ac:spMkLst>
        </pc:spChg>
        <pc:spChg chg="add">
          <ac:chgData name="Goddard, Tammy | She/Hers" userId="d78adb15-2ef7-4946-b0f0-f690891709e6" providerId="ADAL" clId="{71189A8B-B571-4B5F-A86A-58A28620F03F}" dt="2023-11-10T13:53:50.958" v="1651"/>
          <ac:spMkLst>
            <pc:docMk/>
            <pc:sldMk cId="4124511834" sldId="471"/>
            <ac:spMk id="6" creationId="{FF1C7B23-EEA6-F169-B864-468795CD16B5}"/>
          </ac:spMkLst>
        </pc:spChg>
        <pc:spChg chg="add">
          <ac:chgData name="Goddard, Tammy | She/Hers" userId="d78adb15-2ef7-4946-b0f0-f690891709e6" providerId="ADAL" clId="{71189A8B-B571-4B5F-A86A-58A28620F03F}" dt="2023-11-10T13:53:50.958" v="1651"/>
          <ac:spMkLst>
            <pc:docMk/>
            <pc:sldMk cId="4124511834" sldId="471"/>
            <ac:spMk id="8" creationId="{8CC59A5F-DBD4-E3A6-35A0-6B9B77B61695}"/>
          </ac:spMkLst>
        </pc:spChg>
        <pc:spChg chg="add">
          <ac:chgData name="Goddard, Tammy | She/Hers" userId="d78adb15-2ef7-4946-b0f0-f690891709e6" providerId="ADAL" clId="{71189A8B-B571-4B5F-A86A-58A28620F03F}" dt="2023-11-10T13:53:50.958" v="1651"/>
          <ac:spMkLst>
            <pc:docMk/>
            <pc:sldMk cId="4124511834" sldId="471"/>
            <ac:spMk id="9" creationId="{0B7854C4-7B8D-C3EC-69FA-004CF9414228}"/>
          </ac:spMkLst>
        </pc:spChg>
        <pc:spChg chg="add">
          <ac:chgData name="Goddard, Tammy | She/Hers" userId="d78adb15-2ef7-4946-b0f0-f690891709e6" providerId="ADAL" clId="{71189A8B-B571-4B5F-A86A-58A28620F03F}" dt="2023-11-10T13:53:50.958" v="1651"/>
          <ac:spMkLst>
            <pc:docMk/>
            <pc:sldMk cId="4124511834" sldId="471"/>
            <ac:spMk id="10" creationId="{91186E02-88A8-94E7-4945-93E18609F558}"/>
          </ac:spMkLst>
        </pc:spChg>
        <pc:spChg chg="add">
          <ac:chgData name="Goddard, Tammy | She/Hers" userId="d78adb15-2ef7-4946-b0f0-f690891709e6" providerId="ADAL" clId="{71189A8B-B571-4B5F-A86A-58A28620F03F}" dt="2023-11-10T13:53:50.958" v="1651"/>
          <ac:spMkLst>
            <pc:docMk/>
            <pc:sldMk cId="4124511834" sldId="471"/>
            <ac:spMk id="11" creationId="{CDC47B25-B935-826E-FE67-897AE63FCD54}"/>
          </ac:spMkLst>
        </pc:spChg>
        <pc:spChg chg="add">
          <ac:chgData name="Goddard, Tammy | She/Hers" userId="d78adb15-2ef7-4946-b0f0-f690891709e6" providerId="ADAL" clId="{71189A8B-B571-4B5F-A86A-58A28620F03F}" dt="2023-11-10T13:53:50.958" v="1651"/>
          <ac:spMkLst>
            <pc:docMk/>
            <pc:sldMk cId="4124511834" sldId="471"/>
            <ac:spMk id="12" creationId="{4F80B74C-C4EA-D375-6CD1-2C64F6C9841A}"/>
          </ac:spMkLst>
        </pc:spChg>
        <pc:spChg chg="add">
          <ac:chgData name="Goddard, Tammy | She/Hers" userId="d78adb15-2ef7-4946-b0f0-f690891709e6" providerId="ADAL" clId="{71189A8B-B571-4B5F-A86A-58A28620F03F}" dt="2023-11-10T13:53:50.958" v="1651"/>
          <ac:spMkLst>
            <pc:docMk/>
            <pc:sldMk cId="4124511834" sldId="471"/>
            <ac:spMk id="13" creationId="{73FA4B18-CB9F-23CF-0082-D546499AD427}"/>
          </ac:spMkLst>
        </pc:spChg>
        <pc:spChg chg="add">
          <ac:chgData name="Goddard, Tammy | She/Hers" userId="d78adb15-2ef7-4946-b0f0-f690891709e6" providerId="ADAL" clId="{71189A8B-B571-4B5F-A86A-58A28620F03F}" dt="2023-11-10T13:53:50.958" v="1651"/>
          <ac:spMkLst>
            <pc:docMk/>
            <pc:sldMk cId="4124511834" sldId="471"/>
            <ac:spMk id="14" creationId="{76D23482-BBC3-FC3D-FA5E-ADA191DEF29C}"/>
          </ac:spMkLst>
        </pc:spChg>
        <pc:spChg chg="add">
          <ac:chgData name="Goddard, Tammy | She/Hers" userId="d78adb15-2ef7-4946-b0f0-f690891709e6" providerId="ADAL" clId="{71189A8B-B571-4B5F-A86A-58A28620F03F}" dt="2023-11-10T13:53:50.958" v="1651"/>
          <ac:spMkLst>
            <pc:docMk/>
            <pc:sldMk cId="4124511834" sldId="471"/>
            <ac:spMk id="15" creationId="{4CD2955C-C6BB-1EC4-5493-2E270734616A}"/>
          </ac:spMkLst>
        </pc:spChg>
        <pc:spChg chg="add">
          <ac:chgData name="Goddard, Tammy | She/Hers" userId="d78adb15-2ef7-4946-b0f0-f690891709e6" providerId="ADAL" clId="{71189A8B-B571-4B5F-A86A-58A28620F03F}" dt="2023-11-10T13:53:50.958" v="1651"/>
          <ac:spMkLst>
            <pc:docMk/>
            <pc:sldMk cId="4124511834" sldId="471"/>
            <ac:spMk id="16" creationId="{76871A7F-A2C4-FF54-7273-5F95CE4AFC25}"/>
          </ac:spMkLst>
        </pc:spChg>
        <pc:picChg chg="add">
          <ac:chgData name="Goddard, Tammy | She/Hers" userId="d78adb15-2ef7-4946-b0f0-f690891709e6" providerId="ADAL" clId="{71189A8B-B571-4B5F-A86A-58A28620F03F}" dt="2023-11-10T13:53:50.958" v="1651"/>
          <ac:picMkLst>
            <pc:docMk/>
            <pc:sldMk cId="4124511834" sldId="471"/>
            <ac:picMk id="2049" creationId="{2F087429-5334-FC3B-2DED-6B08ECA3BEA2}"/>
          </ac:picMkLst>
        </pc:picChg>
        <pc:picChg chg="add">
          <ac:chgData name="Goddard, Tammy | She/Hers" userId="d78adb15-2ef7-4946-b0f0-f690891709e6" providerId="ADAL" clId="{71189A8B-B571-4B5F-A86A-58A28620F03F}" dt="2023-11-10T13:53:50.958" v="1651"/>
          <ac:picMkLst>
            <pc:docMk/>
            <pc:sldMk cId="4124511834" sldId="471"/>
            <ac:picMk id="2051" creationId="{5A2D6BF8-E4B7-3BF8-7AE1-DA4ECEBB96F5}"/>
          </ac:picMkLst>
        </pc:picChg>
        <pc:picChg chg="add">
          <ac:chgData name="Goddard, Tammy | She/Hers" userId="d78adb15-2ef7-4946-b0f0-f690891709e6" providerId="ADAL" clId="{71189A8B-B571-4B5F-A86A-58A28620F03F}" dt="2023-11-10T13:53:50.958" v="1651"/>
          <ac:picMkLst>
            <pc:docMk/>
            <pc:sldMk cId="4124511834" sldId="471"/>
            <ac:picMk id="2052" creationId="{2DB94A7F-228F-6001-6EB2-34E32A843F0C}"/>
          </ac:picMkLst>
        </pc:picChg>
        <pc:picChg chg="add">
          <ac:chgData name="Goddard, Tammy | She/Hers" userId="d78adb15-2ef7-4946-b0f0-f690891709e6" providerId="ADAL" clId="{71189A8B-B571-4B5F-A86A-58A28620F03F}" dt="2023-11-10T13:53:50.958" v="1651"/>
          <ac:picMkLst>
            <pc:docMk/>
            <pc:sldMk cId="4124511834" sldId="471"/>
            <ac:picMk id="2053" creationId="{5CD0BF86-24CF-414A-924B-FAF4D8D88793}"/>
          </ac:picMkLst>
        </pc:picChg>
        <pc:picChg chg="add">
          <ac:chgData name="Goddard, Tammy | She/Hers" userId="d78adb15-2ef7-4946-b0f0-f690891709e6" providerId="ADAL" clId="{71189A8B-B571-4B5F-A86A-58A28620F03F}" dt="2023-11-10T13:53:50.958" v="1651"/>
          <ac:picMkLst>
            <pc:docMk/>
            <pc:sldMk cId="4124511834" sldId="471"/>
            <ac:picMk id="2055" creationId="{99210CBA-648C-8E0D-BC3F-49B1022F89FF}"/>
          </ac:picMkLst>
        </pc:picChg>
        <pc:picChg chg="add">
          <ac:chgData name="Goddard, Tammy | She/Hers" userId="d78adb15-2ef7-4946-b0f0-f690891709e6" providerId="ADAL" clId="{71189A8B-B571-4B5F-A86A-58A28620F03F}" dt="2023-11-10T13:53:50.958" v="1651"/>
          <ac:picMkLst>
            <pc:docMk/>
            <pc:sldMk cId="4124511834" sldId="471"/>
            <ac:picMk id="2056" creationId="{895B987C-3028-EB6C-CAB1-64B17C03F3C4}"/>
          </ac:picMkLst>
        </pc:picChg>
      </pc:sldChg>
      <pc:sldChg chg="addSp delSp modSp mod">
        <pc:chgData name="Goddard, Tammy | She/Hers" userId="d78adb15-2ef7-4946-b0f0-f690891709e6" providerId="ADAL" clId="{71189A8B-B571-4B5F-A86A-58A28620F03F}" dt="2023-11-27T09:18:06.751" v="4443"/>
        <pc:sldMkLst>
          <pc:docMk/>
          <pc:sldMk cId="3970295897" sldId="472"/>
        </pc:sldMkLst>
        <pc:spChg chg="mod">
          <ac:chgData name="Goddard, Tammy | She/Hers" userId="d78adb15-2ef7-4946-b0f0-f690891709e6" providerId="ADAL" clId="{71189A8B-B571-4B5F-A86A-58A28620F03F}" dt="2023-11-22T14:24:43.406" v="3198" actId="20577"/>
          <ac:spMkLst>
            <pc:docMk/>
            <pc:sldMk cId="3970295897" sldId="472"/>
            <ac:spMk id="2" creationId="{F439F277-CA16-4509-8306-8496BB32254F}"/>
          </ac:spMkLst>
        </pc:spChg>
        <pc:spChg chg="mod">
          <ac:chgData name="Goddard, Tammy | She/Hers" userId="d78adb15-2ef7-4946-b0f0-f690891709e6" providerId="ADAL" clId="{71189A8B-B571-4B5F-A86A-58A28620F03F}" dt="2023-11-27T09:18:01.915" v="4441"/>
          <ac:spMkLst>
            <pc:docMk/>
            <pc:sldMk cId="3970295897" sldId="472"/>
            <ac:spMk id="5" creationId="{241B2F02-C7DD-469A-8161-3D70FDDD43E8}"/>
          </ac:spMkLst>
        </pc:spChg>
        <pc:spChg chg="del mod">
          <ac:chgData name="Goddard, Tammy | She/Hers" userId="d78adb15-2ef7-4946-b0f0-f690891709e6" providerId="ADAL" clId="{71189A8B-B571-4B5F-A86A-58A28620F03F}" dt="2023-11-22T15:37:19.977" v="3244" actId="478"/>
          <ac:spMkLst>
            <pc:docMk/>
            <pc:sldMk cId="3970295897" sldId="472"/>
            <ac:spMk id="7" creationId="{88BC1C79-DEFB-4AAE-9AE6-4239E02D1E2E}"/>
          </ac:spMkLst>
        </pc:spChg>
        <pc:spChg chg="add mod">
          <ac:chgData name="Goddard, Tammy | She/Hers" userId="d78adb15-2ef7-4946-b0f0-f690891709e6" providerId="ADAL" clId="{71189A8B-B571-4B5F-A86A-58A28620F03F}" dt="2023-11-27T09:18:06.751" v="4443"/>
          <ac:spMkLst>
            <pc:docMk/>
            <pc:sldMk cId="3970295897" sldId="472"/>
            <ac:spMk id="9" creationId="{20CFF41E-720B-2BD5-E22C-A95E109A8343}"/>
          </ac:spMkLst>
        </pc:spChg>
        <pc:picChg chg="del">
          <ac:chgData name="Goddard, Tammy | She/Hers" userId="d78adb15-2ef7-4946-b0f0-f690891709e6" providerId="ADAL" clId="{71189A8B-B571-4B5F-A86A-58A28620F03F}" dt="2023-11-27T08:10:32.390" v="3649" actId="478"/>
          <ac:picMkLst>
            <pc:docMk/>
            <pc:sldMk cId="3970295897" sldId="472"/>
            <ac:picMk id="3" creationId="{A33B045B-E6EB-0BBA-AE2C-B15AEFD5A9F3}"/>
          </ac:picMkLst>
        </pc:picChg>
        <pc:picChg chg="mod modCrop">
          <ac:chgData name="Goddard, Tammy | She/Hers" userId="d78adb15-2ef7-4946-b0f0-f690891709e6" providerId="ADAL" clId="{71189A8B-B571-4B5F-A86A-58A28620F03F}" dt="2023-11-27T09:13:43.106" v="4306" actId="962"/>
          <ac:picMkLst>
            <pc:docMk/>
            <pc:sldMk cId="3970295897" sldId="472"/>
            <ac:picMk id="6" creationId="{655B8DE3-5ED2-45F8-9F23-61A85E17F2A8}"/>
          </ac:picMkLst>
        </pc:picChg>
      </pc:sldChg>
      <pc:sldChg chg="modSp mod">
        <pc:chgData name="Goddard, Tammy | She/Hers" userId="d78adb15-2ef7-4946-b0f0-f690891709e6" providerId="ADAL" clId="{71189A8B-B571-4B5F-A86A-58A28620F03F}" dt="2023-11-27T09:17:49.033" v="4440"/>
        <pc:sldMkLst>
          <pc:docMk/>
          <pc:sldMk cId="3116779850" sldId="473"/>
        </pc:sldMkLst>
        <pc:spChg chg="mod">
          <ac:chgData name="Goddard, Tammy | She/Hers" userId="d78adb15-2ef7-4946-b0f0-f690891709e6" providerId="ADAL" clId="{71189A8B-B571-4B5F-A86A-58A28620F03F}" dt="2023-11-27T08:15:07.613" v="3699" actId="20577"/>
          <ac:spMkLst>
            <pc:docMk/>
            <pc:sldMk cId="3116779850" sldId="473"/>
            <ac:spMk id="2" creationId="{F439F277-CA16-4509-8306-8496BB32254F}"/>
          </ac:spMkLst>
        </pc:spChg>
        <pc:spChg chg="mod">
          <ac:chgData name="Goddard, Tammy | She/Hers" userId="d78adb15-2ef7-4946-b0f0-f690891709e6" providerId="ADAL" clId="{71189A8B-B571-4B5F-A86A-58A28620F03F}" dt="2023-11-27T09:17:49.033" v="4440"/>
          <ac:spMkLst>
            <pc:docMk/>
            <pc:sldMk cId="3116779850" sldId="473"/>
            <ac:spMk id="5" creationId="{241B2F02-C7DD-469A-8161-3D70FDDD43E8}"/>
          </ac:spMkLst>
        </pc:spChg>
        <pc:spChg chg="mod">
          <ac:chgData name="Goddard, Tammy | She/Hers" userId="d78adb15-2ef7-4946-b0f0-f690891709e6" providerId="ADAL" clId="{71189A8B-B571-4B5F-A86A-58A28620F03F}" dt="2023-11-27T09:06:15.654" v="3833" actId="1076"/>
          <ac:spMkLst>
            <pc:docMk/>
            <pc:sldMk cId="3116779850" sldId="473"/>
            <ac:spMk id="7" creationId="{88BC1C79-DEFB-4AAE-9AE6-4239E02D1E2E}"/>
          </ac:spMkLst>
        </pc:spChg>
        <pc:picChg chg="mod">
          <ac:chgData name="Goddard, Tammy | She/Hers" userId="d78adb15-2ef7-4946-b0f0-f690891709e6" providerId="ADAL" clId="{71189A8B-B571-4B5F-A86A-58A28620F03F}" dt="2023-11-27T09:13:25.230" v="4238" actId="962"/>
          <ac:picMkLst>
            <pc:docMk/>
            <pc:sldMk cId="3116779850" sldId="473"/>
            <ac:picMk id="3" creationId="{5D301884-F48D-06E2-4878-BD13872D458A}"/>
          </ac:picMkLst>
        </pc:picChg>
      </pc:sldChg>
      <pc:sldChg chg="addSp delSp modSp del mod">
        <pc:chgData name="Goddard, Tammy | She/Hers" userId="d78adb15-2ef7-4946-b0f0-f690891709e6" providerId="ADAL" clId="{71189A8B-B571-4B5F-A86A-58A28620F03F}" dt="2023-11-15T11:03:23.523" v="1877" actId="47"/>
        <pc:sldMkLst>
          <pc:docMk/>
          <pc:sldMk cId="1479135805" sldId="474"/>
        </pc:sldMkLst>
        <pc:spChg chg="add mod">
          <ac:chgData name="Goddard, Tammy | She/Hers" userId="d78adb15-2ef7-4946-b0f0-f690891709e6" providerId="ADAL" clId="{71189A8B-B571-4B5F-A86A-58A28620F03F}" dt="2023-11-15T11:03:09.807" v="1874" actId="21"/>
          <ac:spMkLst>
            <pc:docMk/>
            <pc:sldMk cId="1479135805" sldId="474"/>
            <ac:spMk id="7" creationId="{51E30F42-BBE2-176A-32F7-09CB0FF1278F}"/>
          </ac:spMkLst>
        </pc:spChg>
        <pc:picChg chg="del">
          <ac:chgData name="Goddard, Tammy | She/Hers" userId="d78adb15-2ef7-4946-b0f0-f690891709e6" providerId="ADAL" clId="{71189A8B-B571-4B5F-A86A-58A28620F03F}" dt="2023-11-15T11:03:09.807" v="1874" actId="21"/>
          <ac:picMkLst>
            <pc:docMk/>
            <pc:sldMk cId="1479135805" sldId="474"/>
            <ac:picMk id="6" creationId="{D2455D6B-DC3D-9F36-F14E-FCF23353F2AC}"/>
          </ac:picMkLst>
        </pc:picChg>
      </pc:sldChg>
      <pc:sldChg chg="delSp modSp add mod">
        <pc:chgData name="Goddard, Tammy | She/Hers" userId="d78adb15-2ef7-4946-b0f0-f690891709e6" providerId="ADAL" clId="{71189A8B-B571-4B5F-A86A-58A28620F03F}" dt="2023-11-27T10:10:32.071" v="4690" actId="20577"/>
        <pc:sldMkLst>
          <pc:docMk/>
          <pc:sldMk cId="1578849979" sldId="474"/>
        </pc:sldMkLst>
        <pc:spChg chg="mod">
          <ac:chgData name="Goddard, Tammy | She/Hers" userId="d78adb15-2ef7-4946-b0f0-f690891709e6" providerId="ADAL" clId="{71189A8B-B571-4B5F-A86A-58A28620F03F}" dt="2023-11-27T09:07:29.502" v="3839" actId="20577"/>
          <ac:spMkLst>
            <pc:docMk/>
            <pc:sldMk cId="1578849979" sldId="474"/>
            <ac:spMk id="2" creationId="{F439F277-CA16-4509-8306-8496BB32254F}"/>
          </ac:spMkLst>
        </pc:spChg>
        <pc:spChg chg="mod">
          <ac:chgData name="Goddard, Tammy | She/Hers" userId="d78adb15-2ef7-4946-b0f0-f690891709e6" providerId="ADAL" clId="{71189A8B-B571-4B5F-A86A-58A28620F03F}" dt="2023-11-27T09:18:15.948" v="4445"/>
          <ac:spMkLst>
            <pc:docMk/>
            <pc:sldMk cId="1578849979" sldId="474"/>
            <ac:spMk id="5" creationId="{241B2F02-C7DD-469A-8161-3D70FDDD43E8}"/>
          </ac:spMkLst>
        </pc:spChg>
        <pc:spChg chg="mod">
          <ac:chgData name="Goddard, Tammy | She/Hers" userId="d78adb15-2ef7-4946-b0f0-f690891709e6" providerId="ADAL" clId="{71189A8B-B571-4B5F-A86A-58A28620F03F}" dt="2023-11-27T10:10:32.071" v="4690" actId="20577"/>
          <ac:spMkLst>
            <pc:docMk/>
            <pc:sldMk cId="1578849979" sldId="474"/>
            <ac:spMk id="9" creationId="{20CFF41E-720B-2BD5-E22C-A95E109A8343}"/>
          </ac:spMkLst>
        </pc:spChg>
        <pc:picChg chg="mod modCrop">
          <ac:chgData name="Goddard, Tammy | She/Hers" userId="d78adb15-2ef7-4946-b0f0-f690891709e6" providerId="ADAL" clId="{71189A8B-B571-4B5F-A86A-58A28620F03F}" dt="2023-11-27T09:14:00.270" v="4348" actId="962"/>
          <ac:picMkLst>
            <pc:docMk/>
            <pc:sldMk cId="1578849979" sldId="474"/>
            <ac:picMk id="3" creationId="{A33B045B-E6EB-0BBA-AE2C-B15AEFD5A9F3}"/>
          </ac:picMkLst>
        </pc:picChg>
        <pc:picChg chg="del">
          <ac:chgData name="Goddard, Tammy | She/Hers" userId="d78adb15-2ef7-4946-b0f0-f690891709e6" providerId="ADAL" clId="{71189A8B-B571-4B5F-A86A-58A28620F03F}" dt="2023-11-27T08:08:51.797" v="3633" actId="478"/>
          <ac:picMkLst>
            <pc:docMk/>
            <pc:sldMk cId="1578849979" sldId="474"/>
            <ac:picMk id="6" creationId="{655B8DE3-5ED2-45F8-9F23-61A85E17F2A8}"/>
          </ac:picMkLst>
        </pc:picChg>
      </pc:sldChg>
      <pc:sldChg chg="addSp delSp modSp add del mod">
        <pc:chgData name="Goddard, Tammy | She/Hers" userId="d78adb15-2ef7-4946-b0f0-f690891709e6" providerId="ADAL" clId="{71189A8B-B571-4B5F-A86A-58A28620F03F}" dt="2023-11-15T11:42:53.089" v="1973" actId="47"/>
        <pc:sldMkLst>
          <pc:docMk/>
          <pc:sldMk cId="659552551" sldId="475"/>
        </pc:sldMkLst>
        <pc:spChg chg="del">
          <ac:chgData name="Goddard, Tammy | She/Hers" userId="d78adb15-2ef7-4946-b0f0-f690891709e6" providerId="ADAL" clId="{71189A8B-B571-4B5F-A86A-58A28620F03F}" dt="2023-11-15T11:03:20.267" v="1876" actId="478"/>
          <ac:spMkLst>
            <pc:docMk/>
            <pc:sldMk cId="659552551" sldId="475"/>
            <ac:spMk id="7" creationId="{88BC1C79-DEFB-4AAE-9AE6-4239E02D1E2E}"/>
          </ac:spMkLst>
        </pc:spChg>
        <pc:spChg chg="add mod">
          <ac:chgData name="Goddard, Tammy | She/Hers" userId="d78adb15-2ef7-4946-b0f0-f690891709e6" providerId="ADAL" clId="{71189A8B-B571-4B5F-A86A-58A28620F03F}" dt="2023-11-15T11:42:40.331" v="1971" actId="21"/>
          <ac:spMkLst>
            <pc:docMk/>
            <pc:sldMk cId="659552551" sldId="475"/>
            <ac:spMk id="8" creationId="{742DBBBF-1464-9585-C1AE-A6A05A620AF0}"/>
          </ac:spMkLst>
        </pc:spChg>
        <pc:picChg chg="add del mod">
          <ac:chgData name="Goddard, Tammy | She/Hers" userId="d78adb15-2ef7-4946-b0f0-f690891709e6" providerId="ADAL" clId="{71189A8B-B571-4B5F-A86A-58A28620F03F}" dt="2023-11-15T11:42:40.331" v="1971" actId="21"/>
          <ac:picMkLst>
            <pc:docMk/>
            <pc:sldMk cId="659552551" sldId="475"/>
            <ac:picMk id="3" creationId="{3D14391D-2E6A-896B-AD6B-B37889D5AA96}"/>
          </ac:picMkLst>
        </pc:picChg>
      </pc:sldChg>
      <pc:sldChg chg="modSp add mod ord">
        <pc:chgData name="Goddard, Tammy | She/Hers" userId="d78adb15-2ef7-4946-b0f0-f690891709e6" providerId="ADAL" clId="{71189A8B-B571-4B5F-A86A-58A28620F03F}" dt="2023-11-29T13:20:01.531" v="4736" actId="20577"/>
        <pc:sldMkLst>
          <pc:docMk/>
          <pc:sldMk cId="3024468658" sldId="475"/>
        </pc:sldMkLst>
        <pc:spChg chg="mod">
          <ac:chgData name="Goddard, Tammy | She/Hers" userId="d78adb15-2ef7-4946-b0f0-f690891709e6" providerId="ADAL" clId="{71189A8B-B571-4B5F-A86A-58A28620F03F}" dt="2023-11-29T13:20:01.531" v="4736" actId="20577"/>
          <ac:spMkLst>
            <pc:docMk/>
            <pc:sldMk cId="3024468658" sldId="475"/>
            <ac:spMk id="2" creationId="{BB346687-5296-81A5-9D9E-F3F6FEB80CA8}"/>
          </ac:spMkLst>
        </pc:spChg>
      </pc:sldChg>
      <pc:sldChg chg="modSp add mod ord">
        <pc:chgData name="Goddard, Tammy | She/Hers" userId="d78adb15-2ef7-4946-b0f0-f690891709e6" providerId="ADAL" clId="{71189A8B-B571-4B5F-A86A-58A28620F03F}" dt="2023-11-30T14:57:56.008" v="5118" actId="5793"/>
        <pc:sldMkLst>
          <pc:docMk/>
          <pc:sldMk cId="1489180594" sldId="476"/>
        </pc:sldMkLst>
        <pc:spChg chg="mod">
          <ac:chgData name="Goddard, Tammy | She/Hers" userId="d78adb15-2ef7-4946-b0f0-f690891709e6" providerId="ADAL" clId="{71189A8B-B571-4B5F-A86A-58A28620F03F}" dt="2023-11-29T16:30:07.268" v="4882" actId="20577"/>
          <ac:spMkLst>
            <pc:docMk/>
            <pc:sldMk cId="1489180594" sldId="476"/>
            <ac:spMk id="2" creationId="{497C585C-346D-467D-A8FF-B581B4A3572B}"/>
          </ac:spMkLst>
        </pc:spChg>
        <pc:spChg chg="mod">
          <ac:chgData name="Goddard, Tammy | She/Hers" userId="d78adb15-2ef7-4946-b0f0-f690891709e6" providerId="ADAL" clId="{71189A8B-B571-4B5F-A86A-58A28620F03F}" dt="2023-11-30T14:57:56.008" v="5118" actId="5793"/>
          <ac:spMkLst>
            <pc:docMk/>
            <pc:sldMk cId="1489180594" sldId="476"/>
            <ac:spMk id="8" creationId="{C66A816B-C6E5-48E3-A781-A2630A1826D2}"/>
          </ac:spMkLst>
        </pc:spChg>
      </pc:sldChg>
      <pc:sldChg chg="addSp delSp modSp add mod">
        <pc:chgData name="Goddard, Tammy | She/Hers" userId="d78adb15-2ef7-4946-b0f0-f690891709e6" providerId="ADAL" clId="{71189A8B-B571-4B5F-A86A-58A28620F03F}" dt="2023-11-29T16:35:54.941" v="5092" actId="20577"/>
        <pc:sldMkLst>
          <pc:docMk/>
          <pc:sldMk cId="4286661598" sldId="477"/>
        </pc:sldMkLst>
        <pc:spChg chg="add del mod">
          <ac:chgData name="Goddard, Tammy | She/Hers" userId="d78adb15-2ef7-4946-b0f0-f690891709e6" providerId="ADAL" clId="{71189A8B-B571-4B5F-A86A-58A28620F03F}" dt="2023-11-29T16:31:16.704" v="4888" actId="20577"/>
          <ac:spMkLst>
            <pc:docMk/>
            <pc:sldMk cId="4286661598" sldId="477"/>
            <ac:spMk id="2" creationId="{497C585C-346D-467D-A8FF-B581B4A3572B}"/>
          </ac:spMkLst>
        </pc:spChg>
        <pc:spChg chg="add del mod">
          <ac:chgData name="Goddard, Tammy | She/Hers" userId="d78adb15-2ef7-4946-b0f0-f690891709e6" providerId="ADAL" clId="{71189A8B-B571-4B5F-A86A-58A28620F03F}" dt="2023-11-29T16:30:42.906" v="4884" actId="478"/>
          <ac:spMkLst>
            <pc:docMk/>
            <pc:sldMk cId="4286661598" sldId="477"/>
            <ac:spMk id="4" creationId="{7DCD9D0F-48C9-96C2-4DEA-99FCCAD9DE11}"/>
          </ac:spMkLst>
        </pc:spChg>
        <pc:spChg chg="mod">
          <ac:chgData name="Goddard, Tammy | She/Hers" userId="d78adb15-2ef7-4946-b0f0-f690891709e6" providerId="ADAL" clId="{71189A8B-B571-4B5F-A86A-58A28620F03F}" dt="2023-11-29T16:35:54.941" v="5092" actId="20577"/>
          <ac:spMkLst>
            <pc:docMk/>
            <pc:sldMk cId="4286661598" sldId="477"/>
            <ac:spMk id="8" creationId="{C66A816B-C6E5-48E3-A781-A2630A1826D2}"/>
          </ac:spMkLst>
        </pc:spChg>
      </pc:sldChg>
    </pc:docChg>
  </pc:docChgLst>
  <pc:docChgLst>
    <pc:chgData name="Needham, Chris (LAA) | He/His" userId="S::chris.needham@justice.gov.uk::14a1ceaf-1ce3-4740-a295-c5b54a4412db" providerId="AD" clId="Web-{F837CEE0-B4C8-49C0-BA09-86222DDBCB2D}"/>
    <pc:docChg chg="modSld">
      <pc:chgData name="Needham, Chris (LAA) | He/His" userId="S::chris.needham@justice.gov.uk::14a1ceaf-1ce3-4740-a295-c5b54a4412db" providerId="AD" clId="Web-{F837CEE0-B4C8-49C0-BA09-86222DDBCB2D}" dt="2023-11-08T13:18:52.567" v="1" actId="20577"/>
      <pc:docMkLst>
        <pc:docMk/>
      </pc:docMkLst>
      <pc:sldChg chg="modSp">
        <pc:chgData name="Needham, Chris (LAA) | He/His" userId="S::chris.needham@justice.gov.uk::14a1ceaf-1ce3-4740-a295-c5b54a4412db" providerId="AD" clId="Web-{F837CEE0-B4C8-49C0-BA09-86222DDBCB2D}" dt="2023-11-08T13:18:52.567" v="1" actId="20577"/>
        <pc:sldMkLst>
          <pc:docMk/>
          <pc:sldMk cId="2034274229" sldId="258"/>
        </pc:sldMkLst>
        <pc:spChg chg="mod">
          <ac:chgData name="Needham, Chris (LAA) | He/His" userId="S::chris.needham@justice.gov.uk::14a1ceaf-1ce3-4740-a295-c5b54a4412db" providerId="AD" clId="Web-{F837CEE0-B4C8-49C0-BA09-86222DDBCB2D}" dt="2023-11-08T13:18:52.567" v="1" actId="20577"/>
          <ac:spMkLst>
            <pc:docMk/>
            <pc:sldMk cId="2034274229" sldId="258"/>
            <ac:spMk id="23" creationId="{6C6BCFBE-26C2-411D-BBFA-860BC052D27F}"/>
          </ac:spMkLst>
        </pc:spChg>
      </pc:sldChg>
    </pc:docChg>
  </pc:docChgLst>
  <pc:docChgLst>
    <pc:chgData name="Wall, Linda (LAA)" userId="S::linda.wall1@justice.gov.uk::592a09e7-9eab-40e6-97e7-d5084859de1f" providerId="AD" clId="Web-{B3D92D6A-07E5-BAFD-20EA-5A256EB4A35B}"/>
    <pc:docChg chg="sldOrd">
      <pc:chgData name="Wall, Linda (LAA)" userId="S::linda.wall1@justice.gov.uk::592a09e7-9eab-40e6-97e7-d5084859de1f" providerId="AD" clId="Web-{B3D92D6A-07E5-BAFD-20EA-5A256EB4A35B}" dt="2023-11-08T13:50:37.531" v="0"/>
      <pc:docMkLst>
        <pc:docMk/>
      </pc:docMkLst>
      <pc:sldChg chg="ord">
        <pc:chgData name="Wall, Linda (LAA)" userId="S::linda.wall1@justice.gov.uk::592a09e7-9eab-40e6-97e7-d5084859de1f" providerId="AD" clId="Web-{B3D92D6A-07E5-BAFD-20EA-5A256EB4A35B}" dt="2023-11-08T13:50:37.531" v="0"/>
        <pc:sldMkLst>
          <pc:docMk/>
          <pc:sldMk cId="740895829" sldId="467"/>
        </pc:sldMkLst>
      </pc:sldChg>
    </pc:docChg>
  </pc:docChgLst>
  <pc:docChgLst>
    <pc:chgData name="Wall, Linda (LAA)" userId="S::linda.wall1@justice.gov.uk::592a09e7-9eab-40e6-97e7-d5084859de1f" providerId="AD" clId="Web-{9CC314A9-F6E1-7310-8B5A-9C752D3B7504}"/>
    <pc:docChg chg="delSld modSld">
      <pc:chgData name="Wall, Linda (LAA)" userId="S::linda.wall1@justice.gov.uk::592a09e7-9eab-40e6-97e7-d5084859de1f" providerId="AD" clId="Web-{9CC314A9-F6E1-7310-8B5A-9C752D3B7504}" dt="2023-11-29T15:45:40.017" v="272" actId="20577"/>
      <pc:docMkLst>
        <pc:docMk/>
      </pc:docMkLst>
      <pc:sldChg chg="del">
        <pc:chgData name="Wall, Linda (LAA)" userId="S::linda.wall1@justice.gov.uk::592a09e7-9eab-40e6-97e7-d5084859de1f" providerId="AD" clId="Web-{9CC314A9-F6E1-7310-8B5A-9C752D3B7504}" dt="2023-11-29T15:34:04.600" v="0"/>
        <pc:sldMkLst>
          <pc:docMk/>
          <pc:sldMk cId="3024468658" sldId="475"/>
        </pc:sldMkLst>
      </pc:sldChg>
      <pc:sldChg chg="modSp">
        <pc:chgData name="Wall, Linda (LAA)" userId="S::linda.wall1@justice.gov.uk::592a09e7-9eab-40e6-97e7-d5084859de1f" providerId="AD" clId="Web-{9CC314A9-F6E1-7310-8B5A-9C752D3B7504}" dt="2023-11-29T15:35:03.854" v="18" actId="20577"/>
        <pc:sldMkLst>
          <pc:docMk/>
          <pc:sldMk cId="1489180594" sldId="476"/>
        </pc:sldMkLst>
        <pc:spChg chg="mod">
          <ac:chgData name="Wall, Linda (LAA)" userId="S::linda.wall1@justice.gov.uk::592a09e7-9eab-40e6-97e7-d5084859de1f" providerId="AD" clId="Web-{9CC314A9-F6E1-7310-8B5A-9C752D3B7504}" dt="2023-11-29T15:35:03.854" v="18" actId="20577"/>
          <ac:spMkLst>
            <pc:docMk/>
            <pc:sldMk cId="1489180594" sldId="476"/>
            <ac:spMk id="2" creationId="{497C585C-346D-467D-A8FF-B581B4A3572B}"/>
          </ac:spMkLst>
        </pc:spChg>
      </pc:sldChg>
      <pc:sldChg chg="modSp">
        <pc:chgData name="Wall, Linda (LAA)" userId="S::linda.wall1@justice.gov.uk::592a09e7-9eab-40e6-97e7-d5084859de1f" providerId="AD" clId="Web-{9CC314A9-F6E1-7310-8B5A-9C752D3B7504}" dt="2023-11-29T15:45:40.017" v="272" actId="20577"/>
        <pc:sldMkLst>
          <pc:docMk/>
          <pc:sldMk cId="4286661598" sldId="477"/>
        </pc:sldMkLst>
        <pc:spChg chg="mod">
          <ac:chgData name="Wall, Linda (LAA)" userId="S::linda.wall1@justice.gov.uk::592a09e7-9eab-40e6-97e7-d5084859de1f" providerId="AD" clId="Web-{9CC314A9-F6E1-7310-8B5A-9C752D3B7504}" dt="2023-11-29T15:45:40.017" v="272" actId="20577"/>
          <ac:spMkLst>
            <pc:docMk/>
            <pc:sldMk cId="4286661598" sldId="477"/>
            <ac:spMk id="2" creationId="{497C585C-346D-467D-A8FF-B581B4A3572B}"/>
          </ac:spMkLst>
        </pc:spChg>
        <pc:spChg chg="mod">
          <ac:chgData name="Wall, Linda (LAA)" userId="S::linda.wall1@justice.gov.uk::592a09e7-9eab-40e6-97e7-d5084859de1f" providerId="AD" clId="Web-{9CC314A9-F6E1-7310-8B5A-9C752D3B7504}" dt="2023-11-29T15:45:27.704" v="271" actId="20577"/>
          <ac:spMkLst>
            <pc:docMk/>
            <pc:sldMk cId="4286661598" sldId="477"/>
            <ac:spMk id="8" creationId="{C66A816B-C6E5-48E3-A781-A2630A1826D2}"/>
          </ac:spMkLst>
        </pc:spChg>
      </pc:sldChg>
    </pc:docChg>
  </pc:docChgLst>
  <pc:docChgLst>
    <pc:chgData name="Needham, Chris (LAA) | He/His" userId="S::chris.needham@justice.gov.uk::14a1ceaf-1ce3-4740-a295-c5b54a4412db" providerId="AD" clId="Web-{024BA889-7E56-4099-BEEB-E5E93A1E6CB4}"/>
    <pc:docChg chg="addSld delSld modSld">
      <pc:chgData name="Needham, Chris (LAA) | He/His" userId="S::chris.needham@justice.gov.uk::14a1ceaf-1ce3-4740-a295-c5b54a4412db" providerId="AD" clId="Web-{024BA889-7E56-4099-BEEB-E5E93A1E6CB4}" dt="2023-11-13T17:35:51.371" v="117"/>
      <pc:docMkLst>
        <pc:docMk/>
      </pc:docMkLst>
      <pc:sldChg chg="addSp modSp">
        <pc:chgData name="Needham, Chris (LAA) | He/His" userId="S::chris.needham@justice.gov.uk::14a1ceaf-1ce3-4740-a295-c5b54a4412db" providerId="AD" clId="Web-{024BA889-7E56-4099-BEEB-E5E93A1E6CB4}" dt="2023-11-13T17:09:47.131" v="56"/>
        <pc:sldMkLst>
          <pc:docMk/>
          <pc:sldMk cId="566017158" sldId="451"/>
        </pc:sldMkLst>
        <pc:spChg chg="mod">
          <ac:chgData name="Needham, Chris (LAA) | He/His" userId="S::chris.needham@justice.gov.uk::14a1ceaf-1ce3-4740-a295-c5b54a4412db" providerId="AD" clId="Web-{024BA889-7E56-4099-BEEB-E5E93A1E6CB4}" dt="2023-11-13T17:08:16.222" v="46" actId="14100"/>
          <ac:spMkLst>
            <pc:docMk/>
            <pc:sldMk cId="566017158" sldId="451"/>
            <ac:spMk id="7" creationId="{88BC1C79-DEFB-4AAE-9AE6-4239E02D1E2E}"/>
          </ac:spMkLst>
        </pc:spChg>
        <pc:picChg chg="add mod">
          <ac:chgData name="Needham, Chris (LAA) | He/His" userId="S::chris.needham@justice.gov.uk::14a1ceaf-1ce3-4740-a295-c5b54a4412db" providerId="AD" clId="Web-{024BA889-7E56-4099-BEEB-E5E93A1E6CB4}" dt="2023-11-13T17:08:52.083" v="48"/>
          <ac:picMkLst>
            <pc:docMk/>
            <pc:sldMk cId="566017158" sldId="451"/>
            <ac:picMk id="2" creationId="{F2B0D38F-CF99-73C5-4C7F-C5ED6FCA189F}"/>
          </ac:picMkLst>
        </pc:picChg>
        <pc:picChg chg="add mod">
          <ac:chgData name="Needham, Chris (LAA) | He/His" userId="S::chris.needham@justice.gov.uk::14a1ceaf-1ce3-4740-a295-c5b54a4412db" providerId="AD" clId="Web-{024BA889-7E56-4099-BEEB-E5E93A1E6CB4}" dt="2023-11-13T17:09:47.131" v="56"/>
          <ac:picMkLst>
            <pc:docMk/>
            <pc:sldMk cId="566017158" sldId="451"/>
            <ac:picMk id="3" creationId="{7C50186C-849B-F5F2-1C1F-40E9D0C168AC}"/>
          </ac:picMkLst>
        </pc:picChg>
      </pc:sldChg>
      <pc:sldChg chg="modSp">
        <pc:chgData name="Needham, Chris (LAA) | He/His" userId="S::chris.needham@justice.gov.uk::14a1ceaf-1ce3-4740-a295-c5b54a4412db" providerId="AD" clId="Web-{024BA889-7E56-4099-BEEB-E5E93A1E6CB4}" dt="2023-11-13T17:03:37.588" v="36" actId="20577"/>
        <pc:sldMkLst>
          <pc:docMk/>
          <pc:sldMk cId="2644358020" sldId="452"/>
        </pc:sldMkLst>
        <pc:spChg chg="mod">
          <ac:chgData name="Needham, Chris (LAA) | He/His" userId="S::chris.needham@justice.gov.uk::14a1ceaf-1ce3-4740-a295-c5b54a4412db" providerId="AD" clId="Web-{024BA889-7E56-4099-BEEB-E5E93A1E6CB4}" dt="2023-11-13T17:03:37.588" v="36" actId="20577"/>
          <ac:spMkLst>
            <pc:docMk/>
            <pc:sldMk cId="2644358020" sldId="452"/>
            <ac:spMk id="7" creationId="{88BC1C79-DEFB-4AAE-9AE6-4239E02D1E2E}"/>
          </ac:spMkLst>
        </pc:spChg>
      </pc:sldChg>
      <pc:sldChg chg="modSp">
        <pc:chgData name="Needham, Chris (LAA) | He/His" userId="S::chris.needham@justice.gov.uk::14a1ceaf-1ce3-4740-a295-c5b54a4412db" providerId="AD" clId="Web-{024BA889-7E56-4099-BEEB-E5E93A1E6CB4}" dt="2023-11-13T17:03:22.806" v="34" actId="20577"/>
        <pc:sldMkLst>
          <pc:docMk/>
          <pc:sldMk cId="3232842361" sldId="453"/>
        </pc:sldMkLst>
        <pc:spChg chg="mod">
          <ac:chgData name="Needham, Chris (LAA) | He/His" userId="S::chris.needham@justice.gov.uk::14a1ceaf-1ce3-4740-a295-c5b54a4412db" providerId="AD" clId="Web-{024BA889-7E56-4099-BEEB-E5E93A1E6CB4}" dt="2023-11-13T17:03:22.806" v="34" actId="20577"/>
          <ac:spMkLst>
            <pc:docMk/>
            <pc:sldMk cId="3232842361" sldId="453"/>
            <ac:spMk id="6" creationId="{64E4A445-AD36-D814-EF54-FAF35EBF85D8}"/>
          </ac:spMkLst>
        </pc:spChg>
      </pc:sldChg>
      <pc:sldChg chg="addSp delSp modSp mod modClrScheme chgLayout">
        <pc:chgData name="Needham, Chris (LAA) | He/His" userId="S::chris.needham@justice.gov.uk::14a1ceaf-1ce3-4740-a295-c5b54a4412db" providerId="AD" clId="Web-{024BA889-7E56-4099-BEEB-E5E93A1E6CB4}" dt="2023-11-13T16:54:35.414" v="24"/>
        <pc:sldMkLst>
          <pc:docMk/>
          <pc:sldMk cId="3654061999" sldId="458"/>
        </pc:sldMkLst>
        <pc:spChg chg="mod">
          <ac:chgData name="Needham, Chris (LAA) | He/His" userId="S::chris.needham@justice.gov.uk::14a1ceaf-1ce3-4740-a295-c5b54a4412db" providerId="AD" clId="Web-{024BA889-7E56-4099-BEEB-E5E93A1E6CB4}" dt="2023-11-13T16:54:23.616" v="16"/>
          <ac:spMkLst>
            <pc:docMk/>
            <pc:sldMk cId="3654061999" sldId="458"/>
            <ac:spMk id="2" creationId="{F439F277-CA16-4509-8306-8496BB32254F}"/>
          </ac:spMkLst>
        </pc:spChg>
        <pc:spChg chg="mod ord">
          <ac:chgData name="Needham, Chris (LAA) | He/His" userId="S::chris.needham@justice.gov.uk::14a1ceaf-1ce3-4740-a295-c5b54a4412db" providerId="AD" clId="Web-{024BA889-7E56-4099-BEEB-E5E93A1E6CB4}" dt="2023-11-13T16:54:23.616" v="16"/>
          <ac:spMkLst>
            <pc:docMk/>
            <pc:sldMk cId="3654061999" sldId="458"/>
            <ac:spMk id="4" creationId="{43DE909A-D2FE-47CB-BD3D-9DA9E2610506}"/>
          </ac:spMkLst>
        </pc:spChg>
        <pc:spChg chg="mod ord">
          <ac:chgData name="Needham, Chris (LAA) | He/His" userId="S::chris.needham@justice.gov.uk::14a1ceaf-1ce3-4740-a295-c5b54a4412db" providerId="AD" clId="Web-{024BA889-7E56-4099-BEEB-E5E93A1E6CB4}" dt="2023-11-13T16:54:23.616" v="16"/>
          <ac:spMkLst>
            <pc:docMk/>
            <pc:sldMk cId="3654061999" sldId="458"/>
            <ac:spMk id="5" creationId="{241B2F02-C7DD-469A-8161-3D70FDDD43E8}"/>
          </ac:spMkLst>
        </pc:spChg>
        <pc:spChg chg="mod">
          <ac:chgData name="Needham, Chris (LAA) | He/His" userId="S::chris.needham@justice.gov.uk::14a1ceaf-1ce3-4740-a295-c5b54a4412db" providerId="AD" clId="Web-{024BA889-7E56-4099-BEEB-E5E93A1E6CB4}" dt="2023-11-13T16:54:23.616" v="16"/>
          <ac:spMkLst>
            <pc:docMk/>
            <pc:sldMk cId="3654061999" sldId="458"/>
            <ac:spMk id="7" creationId="{88BC1C79-DEFB-4AAE-9AE6-4239E02D1E2E}"/>
          </ac:spMkLst>
        </pc:spChg>
        <pc:picChg chg="del">
          <ac:chgData name="Needham, Chris (LAA) | He/His" userId="S::chris.needham@justice.gov.uk::14a1ceaf-1ce3-4740-a295-c5b54a4412db" providerId="AD" clId="Web-{024BA889-7E56-4099-BEEB-E5E93A1E6CB4}" dt="2023-11-13T16:52:02.362" v="0"/>
          <ac:picMkLst>
            <pc:docMk/>
            <pc:sldMk cId="3654061999" sldId="458"/>
            <ac:picMk id="3" creationId="{B63B35C3-B467-4977-5754-DED5DAF97740}"/>
          </ac:picMkLst>
        </pc:picChg>
        <pc:picChg chg="add del mod">
          <ac:chgData name="Needham, Chris (LAA) | He/His" userId="S::chris.needham@justice.gov.uk::14a1ceaf-1ce3-4740-a295-c5b54a4412db" providerId="AD" clId="Web-{024BA889-7E56-4099-BEEB-E5E93A1E6CB4}" dt="2023-11-13T16:54:35.414" v="24"/>
          <ac:picMkLst>
            <pc:docMk/>
            <pc:sldMk cId="3654061999" sldId="458"/>
            <ac:picMk id="6" creationId="{AF258ED6-1C77-878B-49AC-0DD77B04A445}"/>
          </ac:picMkLst>
        </pc:picChg>
      </pc:sldChg>
      <pc:sldChg chg="addSp delSp modSp">
        <pc:chgData name="Needham, Chris (LAA) | He/His" userId="S::chris.needham@justice.gov.uk::14a1ceaf-1ce3-4740-a295-c5b54a4412db" providerId="AD" clId="Web-{024BA889-7E56-4099-BEEB-E5E93A1E6CB4}" dt="2023-11-13T17:33:14.069" v="112" actId="1076"/>
        <pc:sldMkLst>
          <pc:docMk/>
          <pc:sldMk cId="740895829" sldId="467"/>
        </pc:sldMkLst>
        <pc:spChg chg="mod">
          <ac:chgData name="Needham, Chris (LAA) | He/His" userId="S::chris.needham@justice.gov.uk::14a1ceaf-1ce3-4740-a295-c5b54a4412db" providerId="AD" clId="Web-{024BA889-7E56-4099-BEEB-E5E93A1E6CB4}" dt="2023-11-13T17:32:32.864" v="104" actId="14100"/>
          <ac:spMkLst>
            <pc:docMk/>
            <pc:sldMk cId="740895829" sldId="467"/>
            <ac:spMk id="7" creationId="{88BC1C79-DEFB-4AAE-9AE6-4239E02D1E2E}"/>
          </ac:spMkLst>
        </pc:spChg>
        <pc:picChg chg="del">
          <ac:chgData name="Needham, Chris (LAA) | He/His" userId="S::chris.needham@justice.gov.uk::14a1ceaf-1ce3-4740-a295-c5b54a4412db" providerId="AD" clId="Web-{024BA889-7E56-4099-BEEB-E5E93A1E6CB4}" dt="2023-11-13T17:29:14.483" v="91"/>
          <ac:picMkLst>
            <pc:docMk/>
            <pc:sldMk cId="740895829" sldId="467"/>
            <ac:picMk id="3" creationId="{78760E3D-2AFC-1FD6-BB42-2EF3A121AEB7}"/>
          </ac:picMkLst>
        </pc:picChg>
        <pc:picChg chg="add mod">
          <ac:chgData name="Needham, Chris (LAA) | He/His" userId="S::chris.needham@justice.gov.uk::14a1ceaf-1ce3-4740-a295-c5b54a4412db" providerId="AD" clId="Web-{024BA889-7E56-4099-BEEB-E5E93A1E6CB4}" dt="2023-11-13T17:33:08.584" v="111" actId="1076"/>
          <ac:picMkLst>
            <pc:docMk/>
            <pc:sldMk cId="740895829" sldId="467"/>
            <ac:picMk id="6" creationId="{666F8B1C-7AEC-8C7D-BF21-6A01306E8FF3}"/>
          </ac:picMkLst>
        </pc:picChg>
        <pc:picChg chg="add mod">
          <ac:chgData name="Needham, Chris (LAA) | He/His" userId="S::chris.needham@justice.gov.uk::14a1ceaf-1ce3-4740-a295-c5b54a4412db" providerId="AD" clId="Web-{024BA889-7E56-4099-BEEB-E5E93A1E6CB4}" dt="2023-11-13T17:33:14.069" v="112" actId="1076"/>
          <ac:picMkLst>
            <pc:docMk/>
            <pc:sldMk cId="740895829" sldId="467"/>
            <ac:picMk id="8" creationId="{24913D4B-FC58-FB89-E6FE-68C45EC1344A}"/>
          </ac:picMkLst>
        </pc:picChg>
      </pc:sldChg>
      <pc:sldChg chg="addSp delSp modSp mod modClrScheme chgLayout">
        <pc:chgData name="Needham, Chris (LAA) | He/His" userId="S::chris.needham@justice.gov.uk::14a1ceaf-1ce3-4740-a295-c5b54a4412db" providerId="AD" clId="Web-{024BA889-7E56-4099-BEEB-E5E93A1E6CB4}" dt="2023-11-13T17:13:25.982" v="69"/>
        <pc:sldMkLst>
          <pc:docMk/>
          <pc:sldMk cId="1701441741" sldId="468"/>
        </pc:sldMkLst>
        <pc:spChg chg="mod">
          <ac:chgData name="Needham, Chris (LAA) | He/His" userId="S::chris.needham@justice.gov.uk::14a1ceaf-1ce3-4740-a295-c5b54a4412db" providerId="AD" clId="Web-{024BA889-7E56-4099-BEEB-E5E93A1E6CB4}" dt="2023-11-13T17:11:29.072" v="60"/>
          <ac:spMkLst>
            <pc:docMk/>
            <pc:sldMk cId="1701441741" sldId="468"/>
            <ac:spMk id="2" creationId="{F439F277-CA16-4509-8306-8496BB32254F}"/>
          </ac:spMkLst>
        </pc:spChg>
        <pc:spChg chg="mod ord">
          <ac:chgData name="Needham, Chris (LAA) | He/His" userId="S::chris.needham@justice.gov.uk::14a1ceaf-1ce3-4740-a295-c5b54a4412db" providerId="AD" clId="Web-{024BA889-7E56-4099-BEEB-E5E93A1E6CB4}" dt="2023-11-13T17:11:29.072" v="60"/>
          <ac:spMkLst>
            <pc:docMk/>
            <pc:sldMk cId="1701441741" sldId="468"/>
            <ac:spMk id="4" creationId="{43DE909A-D2FE-47CB-BD3D-9DA9E2610506}"/>
          </ac:spMkLst>
        </pc:spChg>
        <pc:spChg chg="mod">
          <ac:chgData name="Needham, Chris (LAA) | He/His" userId="S::chris.needham@justice.gov.uk::14a1ceaf-1ce3-4740-a295-c5b54a4412db" providerId="AD" clId="Web-{024BA889-7E56-4099-BEEB-E5E93A1E6CB4}" dt="2023-11-13T17:11:29.072" v="60"/>
          <ac:spMkLst>
            <pc:docMk/>
            <pc:sldMk cId="1701441741" sldId="468"/>
            <ac:spMk id="5" creationId="{241B2F02-C7DD-469A-8161-3D70FDDD43E8}"/>
          </ac:spMkLst>
        </pc:spChg>
        <pc:spChg chg="mod">
          <ac:chgData name="Needham, Chris (LAA) | He/His" userId="S::chris.needham@justice.gov.uk::14a1ceaf-1ce3-4740-a295-c5b54a4412db" providerId="AD" clId="Web-{024BA889-7E56-4099-BEEB-E5E93A1E6CB4}" dt="2023-11-13T17:12:51.981" v="63" actId="14100"/>
          <ac:spMkLst>
            <pc:docMk/>
            <pc:sldMk cId="1701441741" sldId="468"/>
            <ac:spMk id="7" creationId="{88BC1C79-DEFB-4AAE-9AE6-4239E02D1E2E}"/>
          </ac:spMkLst>
        </pc:spChg>
        <pc:picChg chg="add mod ord">
          <ac:chgData name="Needham, Chris (LAA) | He/His" userId="S::chris.needham@justice.gov.uk::14a1ceaf-1ce3-4740-a295-c5b54a4412db" providerId="AD" clId="Web-{024BA889-7E56-4099-BEEB-E5E93A1E6CB4}" dt="2023-11-13T17:12:57.653" v="64" actId="1076"/>
          <ac:picMkLst>
            <pc:docMk/>
            <pc:sldMk cId="1701441741" sldId="468"/>
            <ac:picMk id="3" creationId="{72BB493A-804E-BAF4-547A-255A02A881B5}"/>
          </ac:picMkLst>
        </pc:picChg>
        <pc:picChg chg="add del mod">
          <ac:chgData name="Needham, Chris (LAA) | He/His" userId="S::chris.needham@justice.gov.uk::14a1ceaf-1ce3-4740-a295-c5b54a4412db" providerId="AD" clId="Web-{024BA889-7E56-4099-BEEB-E5E93A1E6CB4}" dt="2023-11-13T17:11:04.431" v="59"/>
          <ac:picMkLst>
            <pc:docMk/>
            <pc:sldMk cId="1701441741" sldId="468"/>
            <ac:picMk id="6" creationId="{18B47D63-964F-76EF-0150-C8A6ED42D410}"/>
          </ac:picMkLst>
        </pc:picChg>
        <pc:picChg chg="add mod">
          <ac:chgData name="Needham, Chris (LAA) | He/His" userId="S::chris.needham@justice.gov.uk::14a1ceaf-1ce3-4740-a295-c5b54a4412db" providerId="AD" clId="Web-{024BA889-7E56-4099-BEEB-E5E93A1E6CB4}" dt="2023-11-13T17:13:25.982" v="69"/>
          <ac:picMkLst>
            <pc:docMk/>
            <pc:sldMk cId="1701441741" sldId="468"/>
            <ac:picMk id="8" creationId="{DF87687A-8D07-77FC-4C75-479D181D8D6D}"/>
          </ac:picMkLst>
        </pc:picChg>
      </pc:sldChg>
      <pc:sldChg chg="addSp delSp modSp">
        <pc:chgData name="Needham, Chris (LAA) | He/His" userId="S::chris.needham@justice.gov.uk::14a1ceaf-1ce3-4740-a295-c5b54a4412db" providerId="AD" clId="Web-{024BA889-7E56-4099-BEEB-E5E93A1E6CB4}" dt="2023-11-13T17:20:56.044" v="82"/>
        <pc:sldMkLst>
          <pc:docMk/>
          <pc:sldMk cId="2109955061" sldId="469"/>
        </pc:sldMkLst>
        <pc:spChg chg="del">
          <ac:chgData name="Needham, Chris (LAA) | He/His" userId="S::chris.needham@justice.gov.uk::14a1ceaf-1ce3-4740-a295-c5b54a4412db" providerId="AD" clId="Web-{024BA889-7E56-4099-BEEB-E5E93A1E6CB4}" dt="2023-11-13T16:56:51.153" v="30"/>
          <ac:spMkLst>
            <pc:docMk/>
            <pc:sldMk cId="2109955061" sldId="469"/>
            <ac:spMk id="6" creationId="{4BAB62AC-5753-5B7B-314E-481FFC4DFE8B}"/>
          </ac:spMkLst>
        </pc:spChg>
        <pc:spChg chg="del mod">
          <ac:chgData name="Needham, Chris (LAA) | He/His" userId="S::chris.needham@justice.gov.uk::14a1ceaf-1ce3-4740-a295-c5b54a4412db" providerId="AD" clId="Web-{024BA889-7E56-4099-BEEB-E5E93A1E6CB4}" dt="2023-11-13T16:56:56.215" v="32"/>
          <ac:spMkLst>
            <pc:docMk/>
            <pc:sldMk cId="2109955061" sldId="469"/>
            <ac:spMk id="10" creationId="{0111D980-4677-C893-CE19-17F92E4F601F}"/>
          </ac:spMkLst>
        </pc:spChg>
        <pc:spChg chg="del mod">
          <ac:chgData name="Needham, Chris (LAA) | He/His" userId="S::chris.needham@justice.gov.uk::14a1ceaf-1ce3-4740-a295-c5b54a4412db" providerId="AD" clId="Web-{024BA889-7E56-4099-BEEB-E5E93A1E6CB4}" dt="2023-11-13T16:56:49.653" v="29"/>
          <ac:spMkLst>
            <pc:docMk/>
            <pc:sldMk cId="2109955061" sldId="469"/>
            <ac:spMk id="11" creationId="{A676BF44-D692-4AAD-7CCA-C6D5707884DE}"/>
          </ac:spMkLst>
        </pc:spChg>
        <pc:picChg chg="add mod">
          <ac:chgData name="Needham, Chris (LAA) | He/His" userId="S::chris.needham@justice.gov.uk::14a1ceaf-1ce3-4740-a295-c5b54a4412db" providerId="AD" clId="Web-{024BA889-7E56-4099-BEEB-E5E93A1E6CB4}" dt="2023-11-13T17:16:17.754" v="77"/>
          <ac:picMkLst>
            <pc:docMk/>
            <pc:sldMk cId="2109955061" sldId="469"/>
            <ac:picMk id="3" creationId="{8CC083E2-AC0C-2DE0-5438-2ADAC7FE9591}"/>
          </ac:picMkLst>
        </pc:picChg>
        <pc:picChg chg="add mod">
          <ac:chgData name="Needham, Chris (LAA) | He/His" userId="S::chris.needham@justice.gov.uk::14a1ceaf-1ce3-4740-a295-c5b54a4412db" providerId="AD" clId="Web-{024BA889-7E56-4099-BEEB-E5E93A1E6CB4}" dt="2023-11-13T17:16:21.426" v="78"/>
          <ac:picMkLst>
            <pc:docMk/>
            <pc:sldMk cId="2109955061" sldId="469"/>
            <ac:picMk id="7" creationId="{26D32357-6E37-0581-2A87-796188ABDB36}"/>
          </ac:picMkLst>
        </pc:picChg>
        <pc:picChg chg="del">
          <ac:chgData name="Needham, Chris (LAA) | He/His" userId="S::chris.needham@justice.gov.uk::14a1ceaf-1ce3-4740-a295-c5b54a4412db" providerId="AD" clId="Web-{024BA889-7E56-4099-BEEB-E5E93A1E6CB4}" dt="2023-11-13T16:56:44.512" v="25"/>
          <ac:picMkLst>
            <pc:docMk/>
            <pc:sldMk cId="2109955061" sldId="469"/>
            <ac:picMk id="8" creationId="{A04F5687-2E23-EC41-AB26-BFB2A1809A11}"/>
          </ac:picMkLst>
        </pc:picChg>
        <pc:picChg chg="add mod">
          <ac:chgData name="Needham, Chris (LAA) | He/His" userId="S::chris.needham@justice.gov.uk::14a1ceaf-1ce3-4740-a295-c5b54a4412db" providerId="AD" clId="Web-{024BA889-7E56-4099-BEEB-E5E93A1E6CB4}" dt="2023-11-13T17:16:14.285" v="76"/>
          <ac:picMkLst>
            <pc:docMk/>
            <pc:sldMk cId="2109955061" sldId="469"/>
            <ac:picMk id="13" creationId="{1EE655E9-9D11-43E3-F50F-2B3CF91966D9}"/>
          </ac:picMkLst>
        </pc:picChg>
        <pc:picChg chg="add del mod">
          <ac:chgData name="Needham, Chris (LAA) | He/His" userId="S::chris.needham@justice.gov.uk::14a1ceaf-1ce3-4740-a295-c5b54a4412db" providerId="AD" clId="Web-{024BA889-7E56-4099-BEEB-E5E93A1E6CB4}" dt="2023-11-13T17:20:56.044" v="82"/>
          <ac:picMkLst>
            <pc:docMk/>
            <pc:sldMk cId="2109955061" sldId="469"/>
            <ac:picMk id="14" creationId="{0194498E-54DB-A108-2B8C-649B108D7875}"/>
          </ac:picMkLst>
        </pc:picChg>
        <pc:picChg chg="del">
          <ac:chgData name="Needham, Chris (LAA) | He/His" userId="S::chris.needham@justice.gov.uk::14a1ceaf-1ce3-4740-a295-c5b54a4412db" providerId="AD" clId="Web-{024BA889-7E56-4099-BEEB-E5E93A1E6CB4}" dt="2023-11-13T16:56:46.074" v="26"/>
          <ac:picMkLst>
            <pc:docMk/>
            <pc:sldMk cId="2109955061" sldId="469"/>
            <ac:picMk id="1025" creationId="{313A1522-F280-E596-4779-B8C9C1B24A55}"/>
          </ac:picMkLst>
        </pc:picChg>
        <pc:picChg chg="del">
          <ac:chgData name="Needham, Chris (LAA) | He/His" userId="S::chris.needham@justice.gov.uk::14a1ceaf-1ce3-4740-a295-c5b54a4412db" providerId="AD" clId="Web-{024BA889-7E56-4099-BEEB-E5E93A1E6CB4}" dt="2023-11-13T16:56:47.324" v="27"/>
          <ac:picMkLst>
            <pc:docMk/>
            <pc:sldMk cId="2109955061" sldId="469"/>
            <ac:picMk id="1028" creationId="{CE67089A-F2CD-EFFE-39BA-0666926755BA}"/>
          </ac:picMkLst>
        </pc:picChg>
      </pc:sldChg>
      <pc:sldChg chg="addSp delSp modSp mod modClrScheme chgLayout">
        <pc:chgData name="Needham, Chris (LAA) | He/His" userId="S::chris.needham@justice.gov.uk::14a1ceaf-1ce3-4740-a295-c5b54a4412db" providerId="AD" clId="Web-{024BA889-7E56-4099-BEEB-E5E93A1E6CB4}" dt="2023-11-13T17:26:46.681" v="90" actId="14100"/>
        <pc:sldMkLst>
          <pc:docMk/>
          <pc:sldMk cId="3970295897" sldId="472"/>
        </pc:sldMkLst>
        <pc:spChg chg="mod">
          <ac:chgData name="Needham, Chris (LAA) | He/His" userId="S::chris.needham@justice.gov.uk::14a1ceaf-1ce3-4740-a295-c5b54a4412db" providerId="AD" clId="Web-{024BA889-7E56-4099-BEEB-E5E93A1E6CB4}" dt="2023-11-13T17:26:16.867" v="85"/>
          <ac:spMkLst>
            <pc:docMk/>
            <pc:sldMk cId="3970295897" sldId="472"/>
            <ac:spMk id="2" creationId="{F439F277-CA16-4509-8306-8496BB32254F}"/>
          </ac:spMkLst>
        </pc:spChg>
        <pc:spChg chg="mod ord">
          <ac:chgData name="Needham, Chris (LAA) | He/His" userId="S::chris.needham@justice.gov.uk::14a1ceaf-1ce3-4740-a295-c5b54a4412db" providerId="AD" clId="Web-{024BA889-7E56-4099-BEEB-E5E93A1E6CB4}" dt="2023-11-13T17:26:16.867" v="85"/>
          <ac:spMkLst>
            <pc:docMk/>
            <pc:sldMk cId="3970295897" sldId="472"/>
            <ac:spMk id="4" creationId="{43DE909A-D2FE-47CB-BD3D-9DA9E2610506}"/>
          </ac:spMkLst>
        </pc:spChg>
        <pc:spChg chg="mod ord">
          <ac:chgData name="Needham, Chris (LAA) | He/His" userId="S::chris.needham@justice.gov.uk::14a1ceaf-1ce3-4740-a295-c5b54a4412db" providerId="AD" clId="Web-{024BA889-7E56-4099-BEEB-E5E93A1E6CB4}" dt="2023-11-13T17:26:16.867" v="85"/>
          <ac:spMkLst>
            <pc:docMk/>
            <pc:sldMk cId="3970295897" sldId="472"/>
            <ac:spMk id="5" creationId="{241B2F02-C7DD-469A-8161-3D70FDDD43E8}"/>
          </ac:spMkLst>
        </pc:spChg>
        <pc:spChg chg="mod">
          <ac:chgData name="Needham, Chris (LAA) | He/His" userId="S::chris.needham@justice.gov.uk::14a1ceaf-1ce3-4740-a295-c5b54a4412db" providerId="AD" clId="Web-{024BA889-7E56-4099-BEEB-E5E93A1E6CB4}" dt="2023-11-13T17:26:46.681" v="90" actId="14100"/>
          <ac:spMkLst>
            <pc:docMk/>
            <pc:sldMk cId="3970295897" sldId="472"/>
            <ac:spMk id="7" creationId="{88BC1C79-DEFB-4AAE-9AE6-4239E02D1E2E}"/>
          </ac:spMkLst>
        </pc:spChg>
        <pc:picChg chg="del">
          <ac:chgData name="Needham, Chris (LAA) | He/His" userId="S::chris.needham@justice.gov.uk::14a1ceaf-1ce3-4740-a295-c5b54a4412db" providerId="AD" clId="Web-{024BA889-7E56-4099-BEEB-E5E93A1E6CB4}" dt="2023-11-13T17:26:02.867" v="83"/>
          <ac:picMkLst>
            <pc:docMk/>
            <pc:sldMk cId="3970295897" sldId="472"/>
            <ac:picMk id="3" creationId="{24518C2E-2689-0096-C32D-014E92C651F5}"/>
          </ac:picMkLst>
        </pc:picChg>
        <pc:picChg chg="add mod">
          <ac:chgData name="Needham, Chris (LAA) | He/His" userId="S::chris.needham@justice.gov.uk::14a1ceaf-1ce3-4740-a295-c5b54a4412db" providerId="AD" clId="Web-{024BA889-7E56-4099-BEEB-E5E93A1E6CB4}" dt="2023-11-13T17:26:33.634" v="88"/>
          <ac:picMkLst>
            <pc:docMk/>
            <pc:sldMk cId="3970295897" sldId="472"/>
            <ac:picMk id="6" creationId="{655B8DE3-5ED2-45F8-9F23-61A85E17F2A8}"/>
          </ac:picMkLst>
        </pc:picChg>
      </pc:sldChg>
      <pc:sldChg chg="addSp delSp modSp new">
        <pc:chgData name="Needham, Chris (LAA) | He/His" userId="S::chris.needham@justice.gov.uk::14a1ceaf-1ce3-4740-a295-c5b54a4412db" providerId="AD" clId="Web-{024BA889-7E56-4099-BEEB-E5E93A1E6CB4}" dt="2023-11-13T17:35:51.371" v="117"/>
        <pc:sldMkLst>
          <pc:docMk/>
          <pc:sldMk cId="1479135805" sldId="474"/>
        </pc:sldMkLst>
        <pc:spChg chg="del">
          <ac:chgData name="Needham, Chris (LAA) | He/His" userId="S::chris.needham@justice.gov.uk::14a1ceaf-1ce3-4740-a295-c5b54a4412db" providerId="AD" clId="Web-{024BA889-7E56-4099-BEEB-E5E93A1E6CB4}" dt="2023-11-13T17:35:43.980" v="116"/>
          <ac:spMkLst>
            <pc:docMk/>
            <pc:sldMk cId="1479135805" sldId="474"/>
            <ac:spMk id="3" creationId="{4FDBE997-92F3-228F-DDAC-0DC4FBE322E4}"/>
          </ac:spMkLst>
        </pc:spChg>
        <pc:picChg chg="add mod ord">
          <ac:chgData name="Needham, Chris (LAA) | He/His" userId="S::chris.needham@justice.gov.uk::14a1ceaf-1ce3-4740-a295-c5b54a4412db" providerId="AD" clId="Web-{024BA889-7E56-4099-BEEB-E5E93A1E6CB4}" dt="2023-11-13T17:35:51.371" v="117"/>
          <ac:picMkLst>
            <pc:docMk/>
            <pc:sldMk cId="1479135805" sldId="474"/>
            <ac:picMk id="6" creationId="{D2455D6B-DC3D-9F36-F14E-FCF23353F2AC}"/>
          </ac:picMkLst>
        </pc:picChg>
      </pc:sldChg>
      <pc:sldChg chg="add del replId">
        <pc:chgData name="Needham, Chris (LAA) | He/His" userId="S::chris.needham@justice.gov.uk::14a1ceaf-1ce3-4740-a295-c5b54a4412db" providerId="AD" clId="Web-{024BA889-7E56-4099-BEEB-E5E93A1E6CB4}" dt="2023-11-13T17:35:20.510" v="114"/>
        <pc:sldMkLst>
          <pc:docMk/>
          <pc:sldMk cId="3514651901" sldId="474"/>
        </pc:sldMkLst>
      </pc:sldChg>
    </pc:docChg>
  </pc:docChgLst>
  <pc:docChgLst>
    <pc:chgData name="Cooke, Tristan (LAA)" userId="S::tristan.cooke@justice.gov.uk::c21cef33-142e-469e-ba6b-fc879a42e58a" providerId="AD" clId="Web-{D733E0A5-AA61-1D6D-F923-8B0064C75C7A}"/>
    <pc:docChg chg="modSld">
      <pc:chgData name="Cooke, Tristan (LAA)" userId="S::tristan.cooke@justice.gov.uk::c21cef33-142e-469e-ba6b-fc879a42e58a" providerId="AD" clId="Web-{D733E0A5-AA61-1D6D-F923-8B0064C75C7A}" dt="2023-11-16T14:56:12.072" v="431"/>
      <pc:docMkLst>
        <pc:docMk/>
      </pc:docMkLst>
      <pc:sldChg chg="addCm modCm">
        <pc:chgData name="Cooke, Tristan (LAA)" userId="S::tristan.cooke@justice.gov.uk::c21cef33-142e-469e-ba6b-fc879a42e58a" providerId="AD" clId="Web-{D733E0A5-AA61-1D6D-F923-8B0064C75C7A}" dt="2023-11-16T14:30:17.245" v="2"/>
        <pc:sldMkLst>
          <pc:docMk/>
          <pc:sldMk cId="476102672" sldId="413"/>
        </pc:sldMkLst>
      </pc:sldChg>
      <pc:sldChg chg="addCm">
        <pc:chgData name="Cooke, Tristan (LAA)" userId="S::tristan.cooke@justice.gov.uk::c21cef33-142e-469e-ba6b-fc879a42e58a" providerId="AD" clId="Web-{D733E0A5-AA61-1D6D-F923-8B0064C75C7A}" dt="2023-11-16T14:36:49.271" v="5"/>
        <pc:sldMkLst>
          <pc:docMk/>
          <pc:sldMk cId="566017158" sldId="451"/>
        </pc:sldMkLst>
      </pc:sldChg>
      <pc:sldChg chg="addCm">
        <pc:chgData name="Cooke, Tristan (LAA)" userId="S::tristan.cooke@justice.gov.uk::c21cef33-142e-469e-ba6b-fc879a42e58a" providerId="AD" clId="Web-{D733E0A5-AA61-1D6D-F923-8B0064C75C7A}" dt="2023-11-16T14:33:03.764" v="3"/>
        <pc:sldMkLst>
          <pc:docMk/>
          <pc:sldMk cId="3232842361" sldId="453"/>
        </pc:sldMkLst>
      </pc:sldChg>
      <pc:sldChg chg="addCm">
        <pc:chgData name="Cooke, Tristan (LAA)" userId="S::tristan.cooke@justice.gov.uk::c21cef33-142e-469e-ba6b-fc879a42e58a" providerId="AD" clId="Web-{D733E0A5-AA61-1D6D-F923-8B0064C75C7A}" dt="2023-11-16T14:38:26.930" v="6"/>
        <pc:sldMkLst>
          <pc:docMk/>
          <pc:sldMk cId="4237473613" sldId="459"/>
        </pc:sldMkLst>
      </pc:sldChg>
      <pc:sldChg chg="addSp modSp addCm modCm">
        <pc:chgData name="Cooke, Tristan (LAA)" userId="S::tristan.cooke@justice.gov.uk::c21cef33-142e-469e-ba6b-fc879a42e58a" providerId="AD" clId="Web-{D733E0A5-AA61-1D6D-F923-8B0064C75C7A}" dt="2023-11-16T14:42:43.595" v="18"/>
        <pc:sldMkLst>
          <pc:docMk/>
          <pc:sldMk cId="3774983287" sldId="466"/>
        </pc:sldMkLst>
        <pc:picChg chg="mod">
          <ac:chgData name="Cooke, Tristan (LAA)" userId="S::tristan.cooke@justice.gov.uk::c21cef33-142e-469e-ba6b-fc879a42e58a" providerId="AD" clId="Web-{D733E0A5-AA61-1D6D-F923-8B0064C75C7A}" dt="2023-11-16T14:40:32.355" v="15" actId="1076"/>
          <ac:picMkLst>
            <pc:docMk/>
            <pc:sldMk cId="3774983287" sldId="466"/>
            <ac:picMk id="3" creationId="{2633D050-36F9-AF46-1FBA-57F701A1F26A}"/>
          </ac:picMkLst>
        </pc:picChg>
        <pc:picChg chg="add mod">
          <ac:chgData name="Cooke, Tristan (LAA)" userId="S::tristan.cooke@justice.gov.uk::c21cef33-142e-469e-ba6b-fc879a42e58a" providerId="AD" clId="Web-{D733E0A5-AA61-1D6D-F923-8B0064C75C7A}" dt="2023-11-16T14:40:37.745" v="16" actId="1076"/>
          <ac:picMkLst>
            <pc:docMk/>
            <pc:sldMk cId="3774983287" sldId="466"/>
            <ac:picMk id="6" creationId="{853F2345-0C96-CBB4-E42E-56EF977BAD49}"/>
          </ac:picMkLst>
        </pc:picChg>
      </pc:sldChg>
      <pc:sldChg chg="addCm">
        <pc:chgData name="Cooke, Tristan (LAA)" userId="S::tristan.cooke@justice.gov.uk::c21cef33-142e-469e-ba6b-fc879a42e58a" providerId="AD" clId="Web-{D733E0A5-AA61-1D6D-F923-8B0064C75C7A}" dt="2023-11-16T14:34:31.595" v="4"/>
        <pc:sldMkLst>
          <pc:docMk/>
          <pc:sldMk cId="1701441741" sldId="468"/>
        </pc:sldMkLst>
      </pc:sldChg>
      <pc:sldChg chg="modSp addCm">
        <pc:chgData name="Cooke, Tristan (LAA)" userId="S::tristan.cooke@justice.gov.uk::c21cef33-142e-469e-ba6b-fc879a42e58a" providerId="AD" clId="Web-{D733E0A5-AA61-1D6D-F923-8B0064C75C7A}" dt="2023-11-16T14:56:12.072" v="431"/>
        <pc:sldMkLst>
          <pc:docMk/>
          <pc:sldMk cId="3970295897" sldId="472"/>
        </pc:sldMkLst>
        <pc:spChg chg="mod">
          <ac:chgData name="Cooke, Tristan (LAA)" userId="S::tristan.cooke@justice.gov.uk::c21cef33-142e-469e-ba6b-fc879a42e58a" providerId="AD" clId="Web-{D733E0A5-AA61-1D6D-F923-8B0064C75C7A}" dt="2023-11-16T14:53:52.413" v="430" actId="20577"/>
          <ac:spMkLst>
            <pc:docMk/>
            <pc:sldMk cId="3970295897" sldId="472"/>
            <ac:spMk id="7" creationId="{88BC1C79-DEFB-4AAE-9AE6-4239E02D1E2E}"/>
          </ac:spMkLst>
        </pc:spChg>
      </pc:sldChg>
    </pc:docChg>
  </pc:docChgLst>
  <pc:docChgLst>
    <pc:chgData name="Wall, Linda (LAA)" userId="S::linda.wall1@justice.gov.uk::592a09e7-9eab-40e6-97e7-d5084859de1f" providerId="AD" clId="Web-{F2D2EAA8-F501-83B6-1F1B-077C0761F2C6}"/>
    <pc:docChg chg="modSld">
      <pc:chgData name="Wall, Linda (LAA)" userId="S::linda.wall1@justice.gov.uk::592a09e7-9eab-40e6-97e7-d5084859de1f" providerId="AD" clId="Web-{F2D2EAA8-F501-83B6-1F1B-077C0761F2C6}" dt="2023-11-24T10:43:13.866" v="279" actId="20577"/>
      <pc:docMkLst>
        <pc:docMk/>
      </pc:docMkLst>
      <pc:sldChg chg="modSp addCm">
        <pc:chgData name="Wall, Linda (LAA)" userId="S::linda.wall1@justice.gov.uk::592a09e7-9eab-40e6-97e7-d5084859de1f" providerId="AD" clId="Web-{F2D2EAA8-F501-83B6-1F1B-077C0761F2C6}" dt="2023-11-24T10:18:49.082" v="14"/>
        <pc:sldMkLst>
          <pc:docMk/>
          <pc:sldMk cId="3970295897" sldId="472"/>
        </pc:sldMkLst>
        <pc:spChg chg="mod">
          <ac:chgData name="Wall, Linda (LAA)" userId="S::linda.wall1@justice.gov.uk::592a09e7-9eab-40e6-97e7-d5084859de1f" providerId="AD" clId="Web-{F2D2EAA8-F501-83B6-1F1B-077C0761F2C6}" dt="2023-11-24T10:17:44.595" v="13" actId="20577"/>
          <ac:spMkLst>
            <pc:docMk/>
            <pc:sldMk cId="3970295897" sldId="472"/>
            <ac:spMk id="9" creationId="{20CFF41E-720B-2BD5-E22C-A95E109A8343}"/>
          </ac:spMkLst>
        </pc:spChg>
      </pc:sldChg>
      <pc:sldChg chg="addSp modSp">
        <pc:chgData name="Wall, Linda (LAA)" userId="S::linda.wall1@justice.gov.uk::592a09e7-9eab-40e6-97e7-d5084859de1f" providerId="AD" clId="Web-{F2D2EAA8-F501-83B6-1F1B-077C0761F2C6}" dt="2023-11-24T10:43:13.866" v="279" actId="20577"/>
        <pc:sldMkLst>
          <pc:docMk/>
          <pc:sldMk cId="3116779850" sldId="473"/>
        </pc:sldMkLst>
        <pc:spChg chg="mod">
          <ac:chgData name="Wall, Linda (LAA)" userId="S::linda.wall1@justice.gov.uk::592a09e7-9eab-40e6-97e7-d5084859de1f" providerId="AD" clId="Web-{F2D2EAA8-F501-83B6-1F1B-077C0761F2C6}" dt="2023-11-24T10:43:13.866" v="279" actId="20577"/>
          <ac:spMkLst>
            <pc:docMk/>
            <pc:sldMk cId="3116779850" sldId="473"/>
            <ac:spMk id="7" creationId="{88BC1C79-DEFB-4AAE-9AE6-4239E02D1E2E}"/>
          </ac:spMkLst>
        </pc:spChg>
        <pc:picChg chg="add mod">
          <ac:chgData name="Wall, Linda (LAA)" userId="S::linda.wall1@justice.gov.uk::592a09e7-9eab-40e6-97e7-d5084859de1f" providerId="AD" clId="Web-{F2D2EAA8-F501-83B6-1F1B-077C0761F2C6}" dt="2023-11-24T10:32:30.751" v="42" actId="14100"/>
          <ac:picMkLst>
            <pc:docMk/>
            <pc:sldMk cId="3116779850" sldId="473"/>
            <ac:picMk id="3" creationId="{5D301884-F48D-06E2-4878-BD13872D458A}"/>
          </ac:picMkLst>
        </pc:picChg>
      </pc:sldChg>
    </pc:docChg>
  </pc:docChgLst>
  <pc:docChgLst>
    <pc:chgData name="Cooke, Tristan (LAA)" userId="S::tristan.cooke@justice.gov.uk::c21cef33-142e-469e-ba6b-fc879a42e58a" providerId="AD" clId="Web-{2EA3C0DA-2237-365F-3F5E-04C2FF156D36}"/>
    <pc:docChg chg="mod modSld sldOrd">
      <pc:chgData name="Cooke, Tristan (LAA)" userId="S::tristan.cooke@justice.gov.uk::c21cef33-142e-469e-ba6b-fc879a42e58a" providerId="AD" clId="Web-{2EA3C0DA-2237-365F-3F5E-04C2FF156D36}" dt="2023-11-15T13:14:31.872" v="47"/>
      <pc:docMkLst>
        <pc:docMk/>
      </pc:docMkLst>
      <pc:sldChg chg="addSp delSp modSp addCm">
        <pc:chgData name="Cooke, Tristan (LAA)" userId="S::tristan.cooke@justice.gov.uk::c21cef33-142e-469e-ba6b-fc879a42e58a" providerId="AD" clId="Web-{2EA3C0DA-2237-365F-3F5E-04C2FF156D36}" dt="2023-11-15T13:08:33.801" v="17"/>
        <pc:sldMkLst>
          <pc:docMk/>
          <pc:sldMk cId="566017158" sldId="451"/>
        </pc:sldMkLst>
        <pc:picChg chg="del">
          <ac:chgData name="Cooke, Tristan (LAA)" userId="S::tristan.cooke@justice.gov.uk::c21cef33-142e-469e-ba6b-fc879a42e58a" providerId="AD" clId="Web-{2EA3C0DA-2237-365F-3F5E-04C2FF156D36}" dt="2023-11-15T13:07:23.471" v="15"/>
          <ac:picMkLst>
            <pc:docMk/>
            <pc:sldMk cId="566017158" sldId="451"/>
            <ac:picMk id="3" creationId="{7C50186C-849B-F5F2-1C1F-40E9D0C168AC}"/>
          </ac:picMkLst>
        </pc:picChg>
        <pc:picChg chg="add mod">
          <ac:chgData name="Cooke, Tristan (LAA)" userId="S::tristan.cooke@justice.gov.uk::c21cef33-142e-469e-ba6b-fc879a42e58a" providerId="AD" clId="Web-{2EA3C0DA-2237-365F-3F5E-04C2FF156D36}" dt="2023-11-15T13:07:18.767" v="14" actId="1076"/>
          <ac:picMkLst>
            <pc:docMk/>
            <pc:sldMk cId="566017158" sldId="451"/>
            <ac:picMk id="8" creationId="{EB62B010-3385-EDD2-D428-96ACB38B4070}"/>
          </ac:picMkLst>
        </pc:picChg>
      </pc:sldChg>
      <pc:sldChg chg="ord">
        <pc:chgData name="Cooke, Tristan (LAA)" userId="S::tristan.cooke@justice.gov.uk::c21cef33-142e-469e-ba6b-fc879a42e58a" providerId="AD" clId="Web-{2EA3C0DA-2237-365F-3F5E-04C2FF156D36}" dt="2023-11-15T11:50:18.696" v="1"/>
        <pc:sldMkLst>
          <pc:docMk/>
          <pc:sldMk cId="3232842361" sldId="453"/>
        </pc:sldMkLst>
      </pc:sldChg>
      <pc:sldChg chg="ord">
        <pc:chgData name="Cooke, Tristan (LAA)" userId="S::tristan.cooke@justice.gov.uk::c21cef33-142e-469e-ba6b-fc879a42e58a" providerId="AD" clId="Web-{2EA3C0DA-2237-365F-3F5E-04C2FF156D36}" dt="2023-11-15T11:36:41.329" v="0"/>
        <pc:sldMkLst>
          <pc:docMk/>
          <pc:sldMk cId="3654061999" sldId="458"/>
        </pc:sldMkLst>
      </pc:sldChg>
      <pc:sldChg chg="ord">
        <pc:chgData name="Cooke, Tristan (LAA)" userId="S::tristan.cooke@justice.gov.uk::c21cef33-142e-469e-ba6b-fc879a42e58a" providerId="AD" clId="Web-{2EA3C0DA-2237-365F-3F5E-04C2FF156D36}" dt="2023-11-15T12:12:15.196" v="3"/>
        <pc:sldMkLst>
          <pc:docMk/>
          <pc:sldMk cId="846737394" sldId="465"/>
        </pc:sldMkLst>
      </pc:sldChg>
      <pc:sldChg chg="addSp delSp modSp addCm">
        <pc:chgData name="Cooke, Tristan (LAA)" userId="S::tristan.cooke@justice.gov.uk::c21cef33-142e-469e-ba6b-fc879a42e58a" providerId="AD" clId="Web-{2EA3C0DA-2237-365F-3F5E-04C2FF156D36}" dt="2023-11-15T13:14:31.872" v="47"/>
        <pc:sldMkLst>
          <pc:docMk/>
          <pc:sldMk cId="740895829" sldId="467"/>
        </pc:sldMkLst>
        <pc:picChg chg="add mod">
          <ac:chgData name="Cooke, Tristan (LAA)" userId="S::tristan.cooke@justice.gov.uk::c21cef33-142e-469e-ba6b-fc879a42e58a" providerId="AD" clId="Web-{2EA3C0DA-2237-365F-3F5E-04C2FF156D36}" dt="2023-11-15T13:14:03.309" v="46" actId="1076"/>
          <ac:picMkLst>
            <pc:docMk/>
            <pc:sldMk cId="740895829" sldId="467"/>
            <ac:picMk id="3" creationId="{BE75CF3F-4015-A56F-D5C2-48EBC058212B}"/>
          </ac:picMkLst>
        </pc:picChg>
        <pc:picChg chg="del">
          <ac:chgData name="Cooke, Tristan (LAA)" userId="S::tristan.cooke@justice.gov.uk::c21cef33-142e-469e-ba6b-fc879a42e58a" providerId="AD" clId="Web-{2EA3C0DA-2237-365F-3F5E-04C2FF156D36}" dt="2023-11-15T13:14:00.324" v="44"/>
          <ac:picMkLst>
            <pc:docMk/>
            <pc:sldMk cId="740895829" sldId="467"/>
            <ac:picMk id="6" creationId="{666F8B1C-7AEC-8C7D-BF21-6A01306E8FF3}"/>
          </ac:picMkLst>
        </pc:picChg>
        <pc:picChg chg="del">
          <ac:chgData name="Cooke, Tristan (LAA)" userId="S::tristan.cooke@justice.gov.uk::c21cef33-142e-469e-ba6b-fc879a42e58a" providerId="AD" clId="Web-{2EA3C0DA-2237-365F-3F5E-04C2FF156D36}" dt="2023-11-15T13:12:14.181" v="36"/>
          <ac:picMkLst>
            <pc:docMk/>
            <pc:sldMk cId="740895829" sldId="467"/>
            <ac:picMk id="8" creationId="{24913D4B-FC58-FB89-E6FE-68C45EC1344A}"/>
          </ac:picMkLst>
        </pc:picChg>
      </pc:sldChg>
      <pc:sldChg chg="addSp delSp modSp addCm modCm">
        <pc:chgData name="Cooke, Tristan (LAA)" userId="S::tristan.cooke@justice.gov.uk::c21cef33-142e-469e-ba6b-fc879a42e58a" providerId="AD" clId="Web-{2EA3C0DA-2237-365F-3F5E-04C2FF156D36}" dt="2023-11-15T13:11:51.180" v="35"/>
        <pc:sldMkLst>
          <pc:docMk/>
          <pc:sldMk cId="2109955061" sldId="469"/>
        </pc:sldMkLst>
        <pc:picChg chg="mod">
          <ac:chgData name="Cooke, Tristan (LAA)" userId="S::tristan.cooke@justice.gov.uk::c21cef33-142e-469e-ba6b-fc879a42e58a" providerId="AD" clId="Web-{2EA3C0DA-2237-365F-3F5E-04C2FF156D36}" dt="2023-11-15T13:09:10.411" v="23" actId="1076"/>
          <ac:picMkLst>
            <pc:docMk/>
            <pc:sldMk cId="2109955061" sldId="469"/>
            <ac:picMk id="3" creationId="{8CC083E2-AC0C-2DE0-5438-2ADAC7FE9591}"/>
          </ac:picMkLst>
        </pc:picChg>
        <pc:picChg chg="add del mod">
          <ac:chgData name="Cooke, Tristan (LAA)" userId="S::tristan.cooke@justice.gov.uk::c21cef33-142e-469e-ba6b-fc879a42e58a" providerId="AD" clId="Web-{2EA3C0DA-2237-365F-3F5E-04C2FF156D36}" dt="2023-11-15T13:09:59.803" v="28"/>
          <ac:picMkLst>
            <pc:docMk/>
            <pc:sldMk cId="2109955061" sldId="469"/>
            <ac:picMk id="6" creationId="{50D82AF2-61EB-0122-97D5-AA3479B05C76}"/>
          </ac:picMkLst>
        </pc:picChg>
        <pc:picChg chg="mod">
          <ac:chgData name="Cooke, Tristan (LAA)" userId="S::tristan.cooke@justice.gov.uk::c21cef33-142e-469e-ba6b-fc879a42e58a" providerId="AD" clId="Web-{2EA3C0DA-2237-365F-3F5E-04C2FF156D36}" dt="2023-11-15T13:09:13.614" v="25" actId="1076"/>
          <ac:picMkLst>
            <pc:docMk/>
            <pc:sldMk cId="2109955061" sldId="469"/>
            <ac:picMk id="7" creationId="{26D32357-6E37-0581-2A87-796188ABDB36}"/>
          </ac:picMkLst>
        </pc:picChg>
        <pc:picChg chg="add mod">
          <ac:chgData name="Cooke, Tristan (LAA)" userId="S::tristan.cooke@justice.gov.uk::c21cef33-142e-469e-ba6b-fc879a42e58a" providerId="AD" clId="Web-{2EA3C0DA-2237-365F-3F5E-04C2FF156D36}" dt="2023-11-15T13:10:15.928" v="33" actId="1076"/>
          <ac:picMkLst>
            <pc:docMk/>
            <pc:sldMk cId="2109955061" sldId="469"/>
            <ac:picMk id="8" creationId="{998A80EC-6108-B408-1802-A2215E2A78BB}"/>
          </ac:picMkLst>
        </pc:picChg>
        <pc:picChg chg="add del mod">
          <ac:chgData name="Cooke, Tristan (LAA)" userId="S::tristan.cooke@justice.gov.uk::c21cef33-142e-469e-ba6b-fc879a42e58a" providerId="AD" clId="Web-{2EA3C0DA-2237-365F-3F5E-04C2FF156D36}" dt="2023-11-15T13:10:00.959" v="29"/>
          <ac:picMkLst>
            <pc:docMk/>
            <pc:sldMk cId="2109955061" sldId="469"/>
            <ac:picMk id="13" creationId="{1EE655E9-9D11-43E3-F50F-2B3CF91966D9}"/>
          </ac:picMkLst>
        </pc:picChg>
      </pc:sldChg>
      <pc:sldChg chg="ord">
        <pc:chgData name="Cooke, Tristan (LAA)" userId="S::tristan.cooke@justice.gov.uk::c21cef33-142e-469e-ba6b-fc879a42e58a" providerId="AD" clId="Web-{2EA3C0DA-2237-365F-3F5E-04C2FF156D36}" dt="2023-11-15T12:05:35.483" v="2"/>
        <pc:sldMkLst>
          <pc:docMk/>
          <pc:sldMk cId="4124511834" sldId="471"/>
        </pc:sldMkLst>
      </pc:sldChg>
      <pc:sldChg chg="addSp modSp">
        <pc:chgData name="Cooke, Tristan (LAA)" userId="S::tristan.cooke@justice.gov.uk::c21cef33-142e-469e-ba6b-fc879a42e58a" providerId="AD" clId="Web-{2EA3C0DA-2237-365F-3F5E-04C2FF156D36}" dt="2023-11-15T13:12:47.963" v="39" actId="1076"/>
        <pc:sldMkLst>
          <pc:docMk/>
          <pc:sldMk cId="3970295897" sldId="472"/>
        </pc:sldMkLst>
        <pc:picChg chg="add mod">
          <ac:chgData name="Cooke, Tristan (LAA)" userId="S::tristan.cooke@justice.gov.uk::c21cef33-142e-469e-ba6b-fc879a42e58a" providerId="AD" clId="Web-{2EA3C0DA-2237-365F-3F5E-04C2FF156D36}" dt="2023-11-15T13:12:47.963" v="39" actId="1076"/>
          <ac:picMkLst>
            <pc:docMk/>
            <pc:sldMk cId="3970295897" sldId="472"/>
            <ac:picMk id="3" creationId="{A33B045B-E6EB-0BBA-AE2C-B15AEFD5A9F3}"/>
          </ac:picMkLst>
        </pc:picChg>
        <pc:picChg chg="mod">
          <ac:chgData name="Cooke, Tristan (LAA)" userId="S::tristan.cooke@justice.gov.uk::c21cef33-142e-469e-ba6b-fc879a42e58a" providerId="AD" clId="Web-{2EA3C0DA-2237-365F-3F5E-04C2FF156D36}" dt="2023-11-15T13:12:40.213" v="37" actId="1076"/>
          <ac:picMkLst>
            <pc:docMk/>
            <pc:sldMk cId="3970295897" sldId="472"/>
            <ac:picMk id="6" creationId="{655B8DE3-5ED2-45F8-9F23-61A85E17F2A8}"/>
          </ac:picMkLst>
        </pc:picChg>
      </pc:sldChg>
    </pc:docChg>
  </pc:docChgLst>
  <pc:docChgLst>
    <pc:chgData name="Wall, Linda (LAA)" userId="S::linda.wall1@justice.gov.uk::592a09e7-9eab-40e6-97e7-d5084859de1f" providerId="AD" clId="Web-{9475303B-0549-8C0A-3036-34DC1EEA2EB6}"/>
    <pc:docChg chg="addSld modSld">
      <pc:chgData name="Wall, Linda (LAA)" userId="S::linda.wall1@justice.gov.uk::592a09e7-9eab-40e6-97e7-d5084859de1f" providerId="AD" clId="Web-{9475303B-0549-8C0A-3036-34DC1EEA2EB6}" dt="2023-11-13T14:44:33.730" v="210" actId="14100"/>
      <pc:docMkLst>
        <pc:docMk/>
      </pc:docMkLst>
      <pc:sldChg chg="modSp addCm delCm">
        <pc:chgData name="Wall, Linda (LAA)" userId="S::linda.wall1@justice.gov.uk::592a09e7-9eab-40e6-97e7-d5084859de1f" providerId="AD" clId="Web-{9475303B-0549-8C0A-3036-34DC1EEA2EB6}" dt="2023-11-13T14:27:14.645" v="45" actId="20577"/>
        <pc:sldMkLst>
          <pc:docMk/>
          <pc:sldMk cId="2635799494" sldId="461"/>
        </pc:sldMkLst>
        <pc:spChg chg="mod">
          <ac:chgData name="Wall, Linda (LAA)" userId="S::linda.wall1@justice.gov.uk::592a09e7-9eab-40e6-97e7-d5084859de1f" providerId="AD" clId="Web-{9475303B-0549-8C0A-3036-34DC1EEA2EB6}" dt="2023-11-13T14:26:46.066" v="38" actId="20577"/>
          <ac:spMkLst>
            <pc:docMk/>
            <pc:sldMk cId="2635799494" sldId="461"/>
            <ac:spMk id="2" creationId="{F439F277-CA16-4509-8306-8496BB32254F}"/>
          </ac:spMkLst>
        </pc:spChg>
        <pc:spChg chg="mod">
          <ac:chgData name="Wall, Linda (LAA)" userId="S::linda.wall1@justice.gov.uk::592a09e7-9eab-40e6-97e7-d5084859de1f" providerId="AD" clId="Web-{9475303B-0549-8C0A-3036-34DC1EEA2EB6}" dt="2023-11-13T14:27:14.645" v="45" actId="20577"/>
          <ac:spMkLst>
            <pc:docMk/>
            <pc:sldMk cId="2635799494" sldId="461"/>
            <ac:spMk id="7" creationId="{88BC1C79-DEFB-4AAE-9AE6-4239E02D1E2E}"/>
          </ac:spMkLst>
        </pc:spChg>
      </pc:sldChg>
      <pc:sldChg chg="addSp modSp addCm">
        <pc:chgData name="Wall, Linda (LAA)" userId="S::linda.wall1@justice.gov.uk::592a09e7-9eab-40e6-97e7-d5084859de1f" providerId="AD" clId="Web-{9475303B-0549-8C0A-3036-34DC1EEA2EB6}" dt="2023-11-13T14:33:00.002" v="202"/>
        <pc:sldMkLst>
          <pc:docMk/>
          <pc:sldMk cId="740895829" sldId="467"/>
        </pc:sldMkLst>
        <pc:spChg chg="mod">
          <ac:chgData name="Wall, Linda (LAA)" userId="S::linda.wall1@justice.gov.uk::592a09e7-9eab-40e6-97e7-d5084859de1f" providerId="AD" clId="Web-{9475303B-0549-8C0A-3036-34DC1EEA2EB6}" dt="2023-11-13T14:31:57.296" v="201" actId="20577"/>
          <ac:spMkLst>
            <pc:docMk/>
            <pc:sldMk cId="740895829" sldId="467"/>
            <ac:spMk id="7" creationId="{88BC1C79-DEFB-4AAE-9AE6-4239E02D1E2E}"/>
          </ac:spMkLst>
        </pc:spChg>
        <pc:picChg chg="add mod">
          <ac:chgData name="Wall, Linda (LAA)" userId="S::linda.wall1@justice.gov.uk::592a09e7-9eab-40e6-97e7-d5084859de1f" providerId="AD" clId="Web-{9475303B-0549-8C0A-3036-34DC1EEA2EB6}" dt="2023-11-13T14:31:23.311" v="182" actId="14100"/>
          <ac:picMkLst>
            <pc:docMk/>
            <pc:sldMk cId="740895829" sldId="467"/>
            <ac:picMk id="3" creationId="{78760E3D-2AFC-1FD6-BB42-2EF3A121AEB7}"/>
          </ac:picMkLst>
        </pc:picChg>
      </pc:sldChg>
      <pc:sldChg chg="addSp modSp add">
        <pc:chgData name="Wall, Linda (LAA)" userId="S::linda.wall1@justice.gov.uk::592a09e7-9eab-40e6-97e7-d5084859de1f" providerId="AD" clId="Web-{9475303B-0549-8C0A-3036-34DC1EEA2EB6}" dt="2023-11-13T14:44:33.730" v="210" actId="14100"/>
        <pc:sldMkLst>
          <pc:docMk/>
          <pc:sldMk cId="3970295897" sldId="472"/>
        </pc:sldMkLst>
        <pc:spChg chg="mod">
          <ac:chgData name="Wall, Linda (LAA)" userId="S::linda.wall1@justice.gov.uk::592a09e7-9eab-40e6-97e7-d5084859de1f" providerId="AD" clId="Web-{9475303B-0549-8C0A-3036-34DC1EEA2EB6}" dt="2023-11-13T14:25:55.158" v="31" actId="20577"/>
          <ac:spMkLst>
            <pc:docMk/>
            <pc:sldMk cId="3970295897" sldId="472"/>
            <ac:spMk id="2" creationId="{F439F277-CA16-4509-8306-8496BB32254F}"/>
          </ac:spMkLst>
        </pc:spChg>
        <pc:spChg chg="mod">
          <ac:chgData name="Wall, Linda (LAA)" userId="S::linda.wall1@justice.gov.uk::592a09e7-9eab-40e6-97e7-d5084859de1f" providerId="AD" clId="Web-{9475303B-0549-8C0A-3036-34DC1EEA2EB6}" dt="2023-11-13T14:44:23.855" v="209" actId="20577"/>
          <ac:spMkLst>
            <pc:docMk/>
            <pc:sldMk cId="3970295897" sldId="472"/>
            <ac:spMk id="7" creationId="{88BC1C79-DEFB-4AAE-9AE6-4239E02D1E2E}"/>
          </ac:spMkLst>
        </pc:spChg>
        <pc:picChg chg="add mod">
          <ac:chgData name="Wall, Linda (LAA)" userId="S::linda.wall1@justice.gov.uk::592a09e7-9eab-40e6-97e7-d5084859de1f" providerId="AD" clId="Web-{9475303B-0549-8C0A-3036-34DC1EEA2EB6}" dt="2023-11-13T14:44:33.730" v="210" actId="14100"/>
          <ac:picMkLst>
            <pc:docMk/>
            <pc:sldMk cId="3970295897" sldId="472"/>
            <ac:picMk id="3" creationId="{24518C2E-2689-0096-C32D-014E92C651F5}"/>
          </ac:picMkLst>
        </pc:picChg>
      </pc:sldChg>
      <pc:sldChg chg="modSp add">
        <pc:chgData name="Wall, Linda (LAA)" userId="S::linda.wall1@justice.gov.uk::592a09e7-9eab-40e6-97e7-d5084859de1f" providerId="AD" clId="Web-{9475303B-0549-8C0A-3036-34DC1EEA2EB6}" dt="2023-11-13T14:29:45.323" v="168" actId="20577"/>
        <pc:sldMkLst>
          <pc:docMk/>
          <pc:sldMk cId="3116779850" sldId="473"/>
        </pc:sldMkLst>
        <pc:spChg chg="mod">
          <ac:chgData name="Wall, Linda (LAA)" userId="S::linda.wall1@justice.gov.uk::592a09e7-9eab-40e6-97e7-d5084859de1f" providerId="AD" clId="Web-{9475303B-0549-8C0A-3036-34DC1EEA2EB6}" dt="2023-11-13T14:29:45.323" v="168" actId="20577"/>
          <ac:spMkLst>
            <pc:docMk/>
            <pc:sldMk cId="3116779850" sldId="473"/>
            <ac:spMk id="2" creationId="{F439F277-CA16-4509-8306-8496BB32254F}"/>
          </ac:spMkLst>
        </pc:spChg>
        <pc:spChg chg="mod">
          <ac:chgData name="Wall, Linda (LAA)" userId="S::linda.wall1@justice.gov.uk::592a09e7-9eab-40e6-97e7-d5084859de1f" providerId="AD" clId="Web-{9475303B-0549-8C0A-3036-34DC1EEA2EB6}" dt="2023-11-13T14:29:39.057" v="167" actId="20577"/>
          <ac:spMkLst>
            <pc:docMk/>
            <pc:sldMk cId="3116779850" sldId="473"/>
            <ac:spMk id="7" creationId="{88BC1C79-DEFB-4AAE-9AE6-4239E02D1E2E}"/>
          </ac:spMkLst>
        </pc:spChg>
      </pc:sldChg>
    </pc:docChg>
  </pc:docChgLst>
  <pc:docChgLst>
    <pc:chgData name="Cooke, Tristan (LAA)" userId="S::tristan.cooke@justice.gov.uk::c21cef33-142e-469e-ba6b-fc879a42e58a" providerId="AD" clId="Web-{E22C05D1-E82C-C0A0-4B8F-11D435DAD6A5}"/>
    <pc:docChg chg="modSld sldOrd">
      <pc:chgData name="Cooke, Tristan (LAA)" userId="S::tristan.cooke@justice.gov.uk::c21cef33-142e-469e-ba6b-fc879a42e58a" providerId="AD" clId="Web-{E22C05D1-E82C-C0A0-4B8F-11D435DAD6A5}" dt="2023-11-27T09:05:32.037" v="6"/>
      <pc:docMkLst>
        <pc:docMk/>
      </pc:docMkLst>
      <pc:sldChg chg="modSp">
        <pc:chgData name="Cooke, Tristan (LAA)" userId="S::tristan.cooke@justice.gov.uk::c21cef33-142e-469e-ba6b-fc879a42e58a" providerId="AD" clId="Web-{E22C05D1-E82C-C0A0-4B8F-11D435DAD6A5}" dt="2023-11-27T09:02:12.252" v="5" actId="20577"/>
        <pc:sldMkLst>
          <pc:docMk/>
          <pc:sldMk cId="3222879446" sldId="454"/>
        </pc:sldMkLst>
        <pc:spChg chg="mod">
          <ac:chgData name="Cooke, Tristan (LAA)" userId="S::tristan.cooke@justice.gov.uk::c21cef33-142e-469e-ba6b-fc879a42e58a" providerId="AD" clId="Web-{E22C05D1-E82C-C0A0-4B8F-11D435DAD6A5}" dt="2023-11-27T09:02:12.252" v="5" actId="20577"/>
          <ac:spMkLst>
            <pc:docMk/>
            <pc:sldMk cId="3222879446" sldId="454"/>
            <ac:spMk id="7" creationId="{88BC1C79-DEFB-4AAE-9AE6-4239E02D1E2E}"/>
          </ac:spMkLst>
        </pc:spChg>
      </pc:sldChg>
      <pc:sldChg chg="ord">
        <pc:chgData name="Cooke, Tristan (LAA)" userId="S::tristan.cooke@justice.gov.uk::c21cef33-142e-469e-ba6b-fc879a42e58a" providerId="AD" clId="Web-{E22C05D1-E82C-C0A0-4B8F-11D435DAD6A5}" dt="2023-11-27T09:05:32.037" v="6"/>
        <pc:sldMkLst>
          <pc:docMk/>
          <pc:sldMk cId="2635799494" sldId="461"/>
        </pc:sldMkLst>
      </pc:sldChg>
      <pc:sldChg chg="delCm">
        <pc:chgData name="Cooke, Tristan (LAA)" userId="S::tristan.cooke@justice.gov.uk::c21cef33-142e-469e-ba6b-fc879a42e58a" providerId="AD" clId="Web-{E22C05D1-E82C-C0A0-4B8F-11D435DAD6A5}" dt="2023-11-27T09:00:52.469" v="1"/>
        <pc:sldMkLst>
          <pc:docMk/>
          <pc:sldMk cId="3970295897" sldId="472"/>
        </pc:sldMkLst>
      </pc:sldChg>
    </pc:docChg>
  </pc:docChgLst>
  <pc:docChgLst>
    <pc:chgData name="Needham, Chris (LAA) | He/His" userId="S::chris.needham@justice.gov.uk::14a1ceaf-1ce3-4740-a295-c5b54a4412db" providerId="AD" clId="Web-{EFC3316F-2EC0-4493-8FED-51954458C4EF}"/>
    <pc:docChg chg="modSld">
      <pc:chgData name="Needham, Chris (LAA) | He/His" userId="S::chris.needham@justice.gov.uk::14a1ceaf-1ce3-4740-a295-c5b54a4412db" providerId="AD" clId="Web-{EFC3316F-2EC0-4493-8FED-51954458C4EF}" dt="2023-11-13T16:48:56.243" v="41"/>
      <pc:docMkLst>
        <pc:docMk/>
      </pc:docMkLst>
      <pc:sldChg chg="modSp">
        <pc:chgData name="Needham, Chris (LAA) | He/His" userId="S::chris.needham@justice.gov.uk::14a1ceaf-1ce3-4740-a295-c5b54a4412db" providerId="AD" clId="Web-{EFC3316F-2EC0-4493-8FED-51954458C4EF}" dt="2023-11-13T16:48:55.508" v="40" actId="20577"/>
        <pc:sldMkLst>
          <pc:docMk/>
          <pc:sldMk cId="3232842361" sldId="453"/>
        </pc:sldMkLst>
        <pc:spChg chg="mod">
          <ac:chgData name="Needham, Chris (LAA) | He/His" userId="S::chris.needham@justice.gov.uk::14a1ceaf-1ce3-4740-a295-c5b54a4412db" providerId="AD" clId="Web-{EFC3316F-2EC0-4493-8FED-51954458C4EF}" dt="2023-11-13T16:48:55.508" v="40" actId="20577"/>
          <ac:spMkLst>
            <pc:docMk/>
            <pc:sldMk cId="3232842361" sldId="453"/>
            <ac:spMk id="6" creationId="{64E4A445-AD36-D814-EF54-FAF35EBF85D8}"/>
          </ac:spMkLst>
        </pc:spChg>
      </pc:sldChg>
      <pc:sldChg chg="addSp delSp">
        <pc:chgData name="Needham, Chris (LAA) | He/His" userId="S::chris.needham@justice.gov.uk::14a1ceaf-1ce3-4740-a295-c5b54a4412db" providerId="AD" clId="Web-{EFC3316F-2EC0-4493-8FED-51954458C4EF}" dt="2023-11-13T16:48:56.243" v="41"/>
        <pc:sldMkLst>
          <pc:docMk/>
          <pc:sldMk cId="3654061999" sldId="458"/>
        </pc:sldMkLst>
        <pc:spChg chg="del">
          <ac:chgData name="Needham, Chris (LAA) | He/His" userId="S::chris.needham@justice.gov.uk::14a1ceaf-1ce3-4740-a295-c5b54a4412db" providerId="AD" clId="Web-{EFC3316F-2EC0-4493-8FED-51954458C4EF}" dt="2023-11-13T16:43:55.797" v="23"/>
          <ac:spMkLst>
            <pc:docMk/>
            <pc:sldMk cId="3654061999" sldId="458"/>
            <ac:spMk id="6" creationId="{4BAB62AC-5753-5B7B-314E-481FFC4DFE8B}"/>
          </ac:spMkLst>
        </pc:spChg>
        <pc:picChg chg="add del">
          <ac:chgData name="Needham, Chris (LAA) | He/His" userId="S::chris.needham@justice.gov.uk::14a1ceaf-1ce3-4740-a295-c5b54a4412db" providerId="AD" clId="Web-{EFC3316F-2EC0-4493-8FED-51954458C4EF}" dt="2023-11-13T16:48:56.243" v="41"/>
          <ac:picMkLst>
            <pc:docMk/>
            <pc:sldMk cId="3654061999" sldId="458"/>
            <ac:picMk id="3" creationId="{B63B35C3-B467-4977-5754-DED5DAF97740}"/>
          </ac:picMkLst>
        </pc:picChg>
      </pc:sldChg>
      <pc:sldChg chg="addSp delSp">
        <pc:chgData name="Needham, Chris (LAA) | He/His" userId="S::chris.needham@justice.gov.uk::14a1ceaf-1ce3-4740-a295-c5b54a4412db" providerId="AD" clId="Web-{EFC3316F-2EC0-4493-8FED-51954458C4EF}" dt="2023-11-13T16:48:54.540" v="38"/>
        <pc:sldMkLst>
          <pc:docMk/>
          <pc:sldMk cId="2109955061" sldId="469"/>
        </pc:sldMkLst>
        <pc:spChg chg="add del">
          <ac:chgData name="Needham, Chris (LAA) | He/His" userId="S::chris.needham@justice.gov.uk::14a1ceaf-1ce3-4740-a295-c5b54a4412db" providerId="AD" clId="Web-{EFC3316F-2EC0-4493-8FED-51954458C4EF}" dt="2023-11-13T16:48:50.430" v="33"/>
          <ac:spMkLst>
            <pc:docMk/>
            <pc:sldMk cId="2109955061" sldId="469"/>
            <ac:spMk id="6" creationId="{4BAB62AC-5753-5B7B-314E-481FFC4DFE8B}"/>
          </ac:spMkLst>
        </pc:spChg>
        <pc:spChg chg="add del">
          <ac:chgData name="Needham, Chris (LAA) | He/His" userId="S::chris.needham@justice.gov.uk::14a1ceaf-1ce3-4740-a295-c5b54a4412db" providerId="AD" clId="Web-{EFC3316F-2EC0-4493-8FED-51954458C4EF}" dt="2023-11-13T16:48:52.680" v="36"/>
          <ac:spMkLst>
            <pc:docMk/>
            <pc:sldMk cId="2109955061" sldId="469"/>
            <ac:spMk id="10" creationId="{0111D980-4677-C893-CE19-17F92E4F601F}"/>
          </ac:spMkLst>
        </pc:spChg>
        <pc:spChg chg="add del">
          <ac:chgData name="Needham, Chris (LAA) | He/His" userId="S::chris.needham@justice.gov.uk::14a1ceaf-1ce3-4740-a295-c5b54a4412db" providerId="AD" clId="Web-{EFC3316F-2EC0-4493-8FED-51954458C4EF}" dt="2023-11-13T16:48:52.149" v="35"/>
          <ac:spMkLst>
            <pc:docMk/>
            <pc:sldMk cId="2109955061" sldId="469"/>
            <ac:spMk id="11" creationId="{A676BF44-D692-4AAD-7CCA-C6D5707884DE}"/>
          </ac:spMkLst>
        </pc:spChg>
        <pc:picChg chg="add del">
          <ac:chgData name="Needham, Chris (LAA) | He/His" userId="S::chris.needham@justice.gov.uk::14a1ceaf-1ce3-4740-a295-c5b54a4412db" providerId="AD" clId="Web-{EFC3316F-2EC0-4493-8FED-51954458C4EF}" dt="2023-11-13T16:48:54.540" v="38"/>
          <ac:picMkLst>
            <pc:docMk/>
            <pc:sldMk cId="2109955061" sldId="469"/>
            <ac:picMk id="8" creationId="{A04F5687-2E23-EC41-AB26-BFB2A1809A11}"/>
          </ac:picMkLst>
        </pc:picChg>
        <pc:picChg chg="add del">
          <ac:chgData name="Needham, Chris (LAA) | He/His" userId="S::chris.needham@justice.gov.uk::14a1ceaf-1ce3-4740-a295-c5b54a4412db" providerId="AD" clId="Web-{EFC3316F-2EC0-4493-8FED-51954458C4EF}" dt="2023-11-13T16:48:53.571" v="37"/>
          <ac:picMkLst>
            <pc:docMk/>
            <pc:sldMk cId="2109955061" sldId="469"/>
            <ac:picMk id="1025" creationId="{313A1522-F280-E596-4779-B8C9C1B24A55}"/>
          </ac:picMkLst>
        </pc:picChg>
        <pc:picChg chg="add del">
          <ac:chgData name="Needham, Chris (LAA) | He/His" userId="S::chris.needham@justice.gov.uk::14a1ceaf-1ce3-4740-a295-c5b54a4412db" providerId="AD" clId="Web-{EFC3316F-2EC0-4493-8FED-51954458C4EF}" dt="2023-11-13T16:48:51.149" v="34"/>
          <ac:picMkLst>
            <pc:docMk/>
            <pc:sldMk cId="2109955061" sldId="469"/>
            <ac:picMk id="1028" creationId="{CE67089A-F2CD-EFFE-39BA-0666926755BA}"/>
          </ac:picMkLst>
        </pc:picChg>
      </pc:sldChg>
      <pc:sldChg chg="delSp">
        <pc:chgData name="Needham, Chris (LAA) | He/His" userId="S::chris.needham@justice.gov.uk::14a1ceaf-1ce3-4740-a295-c5b54a4412db" providerId="AD" clId="Web-{EFC3316F-2EC0-4493-8FED-51954458C4EF}" dt="2023-11-13T16:43:39.062" v="22"/>
        <pc:sldMkLst>
          <pc:docMk/>
          <pc:sldMk cId="3622190087" sldId="470"/>
        </pc:sldMkLst>
        <pc:picChg chg="del">
          <ac:chgData name="Needham, Chris (LAA) | He/His" userId="S::chris.needham@justice.gov.uk::14a1ceaf-1ce3-4740-a295-c5b54a4412db" providerId="AD" clId="Web-{EFC3316F-2EC0-4493-8FED-51954458C4EF}" dt="2023-11-13T16:43:39.062" v="22"/>
          <ac:picMkLst>
            <pc:docMk/>
            <pc:sldMk cId="3622190087" sldId="470"/>
            <ac:picMk id="3" creationId="{1932DC86-6AB2-BB2E-787F-EBB0B7B0ED69}"/>
          </ac:picMkLst>
        </pc:picChg>
      </pc:sldChg>
      <pc:sldChg chg="delSp modSp">
        <pc:chgData name="Needham, Chris (LAA) | He/His" userId="S::chris.needham@justice.gov.uk::14a1ceaf-1ce3-4740-a295-c5b54a4412db" providerId="AD" clId="Web-{EFC3316F-2EC0-4493-8FED-51954458C4EF}" dt="2023-11-13T16:43:33.171" v="21"/>
        <pc:sldMkLst>
          <pc:docMk/>
          <pc:sldMk cId="4124511834" sldId="471"/>
        </pc:sldMkLst>
        <pc:spChg chg="del">
          <ac:chgData name="Needham, Chris (LAA) | He/His" userId="S::chris.needham@justice.gov.uk::14a1ceaf-1ce3-4740-a295-c5b54a4412db" providerId="AD" clId="Web-{EFC3316F-2EC0-4493-8FED-51954458C4EF}" dt="2023-11-13T16:42:49.186" v="0"/>
          <ac:spMkLst>
            <pc:docMk/>
            <pc:sldMk cId="4124511834" sldId="471"/>
            <ac:spMk id="3" creationId="{FAA0CBEE-DCE9-5C88-52F8-DF533F550114}"/>
          </ac:spMkLst>
        </pc:spChg>
        <pc:spChg chg="del">
          <ac:chgData name="Needham, Chris (LAA) | He/His" userId="S::chris.needham@justice.gov.uk::14a1ceaf-1ce3-4740-a295-c5b54a4412db" providerId="AD" clId="Web-{EFC3316F-2EC0-4493-8FED-51954458C4EF}" dt="2023-11-13T16:42:50.357" v="1"/>
          <ac:spMkLst>
            <pc:docMk/>
            <pc:sldMk cId="4124511834" sldId="471"/>
            <ac:spMk id="6" creationId="{FF1C7B23-EEA6-F169-B864-468795CD16B5}"/>
          </ac:spMkLst>
        </pc:spChg>
        <pc:spChg chg="del">
          <ac:chgData name="Needham, Chris (LAA) | He/His" userId="S::chris.needham@justice.gov.uk::14a1ceaf-1ce3-4740-a295-c5b54a4412db" providerId="AD" clId="Web-{EFC3316F-2EC0-4493-8FED-51954458C4EF}" dt="2023-11-13T16:43:33.171" v="21"/>
          <ac:spMkLst>
            <pc:docMk/>
            <pc:sldMk cId="4124511834" sldId="471"/>
            <ac:spMk id="8" creationId="{8CC59A5F-DBD4-E3A6-35A0-6B9B77B61695}"/>
          </ac:spMkLst>
        </pc:spChg>
        <pc:spChg chg="del mod">
          <ac:chgData name="Needham, Chris (LAA) | He/His" userId="S::chris.needham@justice.gov.uk::14a1ceaf-1ce3-4740-a295-c5b54a4412db" providerId="AD" clId="Web-{EFC3316F-2EC0-4493-8FED-51954458C4EF}" dt="2023-11-13T16:43:28.952" v="20"/>
          <ac:spMkLst>
            <pc:docMk/>
            <pc:sldMk cId="4124511834" sldId="471"/>
            <ac:spMk id="9" creationId="{0B7854C4-7B8D-C3EC-69FA-004CF9414228}"/>
          </ac:spMkLst>
        </pc:spChg>
        <pc:spChg chg="del">
          <ac:chgData name="Needham, Chris (LAA) | He/His" userId="S::chris.needham@justice.gov.uk::14a1ceaf-1ce3-4740-a295-c5b54a4412db" providerId="AD" clId="Web-{EFC3316F-2EC0-4493-8FED-51954458C4EF}" dt="2023-11-13T16:43:22.608" v="16"/>
          <ac:spMkLst>
            <pc:docMk/>
            <pc:sldMk cId="4124511834" sldId="471"/>
            <ac:spMk id="10" creationId="{91186E02-88A8-94E7-4945-93E18609F558}"/>
          </ac:spMkLst>
        </pc:spChg>
        <pc:spChg chg="del mod">
          <ac:chgData name="Needham, Chris (LAA) | He/His" userId="S::chris.needham@justice.gov.uk::14a1ceaf-1ce3-4740-a295-c5b54a4412db" providerId="AD" clId="Web-{EFC3316F-2EC0-4493-8FED-51954458C4EF}" dt="2023-11-13T16:43:15.452" v="13"/>
          <ac:spMkLst>
            <pc:docMk/>
            <pc:sldMk cId="4124511834" sldId="471"/>
            <ac:spMk id="12" creationId="{4F80B74C-C4EA-D375-6CD1-2C64F6C9841A}"/>
          </ac:spMkLst>
        </pc:spChg>
        <pc:spChg chg="del">
          <ac:chgData name="Needham, Chris (LAA) | He/His" userId="S::chris.needham@justice.gov.uk::14a1ceaf-1ce3-4740-a295-c5b54a4412db" providerId="AD" clId="Web-{EFC3316F-2EC0-4493-8FED-51954458C4EF}" dt="2023-11-13T16:43:11.952" v="10"/>
          <ac:spMkLst>
            <pc:docMk/>
            <pc:sldMk cId="4124511834" sldId="471"/>
            <ac:spMk id="13" creationId="{73FA4B18-CB9F-23CF-0082-D546499AD427}"/>
          </ac:spMkLst>
        </pc:spChg>
        <pc:spChg chg="del mod">
          <ac:chgData name="Needham, Chris (LAA) | He/His" userId="S::chris.needham@justice.gov.uk::14a1ceaf-1ce3-4740-a295-c5b54a4412db" providerId="AD" clId="Web-{EFC3316F-2EC0-4493-8FED-51954458C4EF}" dt="2023-11-13T16:43:05.467" v="7"/>
          <ac:spMkLst>
            <pc:docMk/>
            <pc:sldMk cId="4124511834" sldId="471"/>
            <ac:spMk id="14" creationId="{76D23482-BBC3-FC3D-FA5E-ADA191DEF29C}"/>
          </ac:spMkLst>
        </pc:spChg>
        <pc:picChg chg="del">
          <ac:chgData name="Needham, Chris (LAA) | He/His" userId="S::chris.needham@justice.gov.uk::14a1ceaf-1ce3-4740-a295-c5b54a4412db" providerId="AD" clId="Web-{EFC3316F-2EC0-4493-8FED-51954458C4EF}" dt="2023-11-13T16:42:57.326" v="3"/>
          <ac:picMkLst>
            <pc:docMk/>
            <pc:sldMk cId="4124511834" sldId="471"/>
            <ac:picMk id="2049" creationId="{2F087429-5334-FC3B-2DED-6B08ECA3BEA2}"/>
          </ac:picMkLst>
        </pc:picChg>
        <pc:picChg chg="del">
          <ac:chgData name="Needham, Chris (LAA) | He/His" userId="S::chris.needham@justice.gov.uk::14a1ceaf-1ce3-4740-a295-c5b54a4412db" providerId="AD" clId="Web-{EFC3316F-2EC0-4493-8FED-51954458C4EF}" dt="2023-11-13T16:43:06.327" v="8"/>
          <ac:picMkLst>
            <pc:docMk/>
            <pc:sldMk cId="4124511834" sldId="471"/>
            <ac:picMk id="2051" creationId="{5A2D6BF8-E4B7-3BF8-7AE1-DA4ECEBB96F5}"/>
          </ac:picMkLst>
        </pc:picChg>
        <pc:picChg chg="del">
          <ac:chgData name="Needham, Chris (LAA) | He/His" userId="S::chris.needham@justice.gov.uk::14a1ceaf-1ce3-4740-a295-c5b54a4412db" providerId="AD" clId="Web-{EFC3316F-2EC0-4493-8FED-51954458C4EF}" dt="2023-11-13T16:43:08.217" v="9"/>
          <ac:picMkLst>
            <pc:docMk/>
            <pc:sldMk cId="4124511834" sldId="471"/>
            <ac:picMk id="2052" creationId="{2DB94A7F-228F-6001-6EB2-34E32A843F0C}"/>
          </ac:picMkLst>
        </pc:picChg>
        <pc:picChg chg="del">
          <ac:chgData name="Needham, Chris (LAA) | He/His" userId="S::chris.needham@justice.gov.uk::14a1ceaf-1ce3-4740-a295-c5b54a4412db" providerId="AD" clId="Web-{EFC3316F-2EC0-4493-8FED-51954458C4EF}" dt="2023-11-13T16:43:19.390" v="14"/>
          <ac:picMkLst>
            <pc:docMk/>
            <pc:sldMk cId="4124511834" sldId="471"/>
            <ac:picMk id="2053" creationId="{5CD0BF86-24CF-414A-924B-FAF4D8D88793}"/>
          </ac:picMkLst>
        </pc:picChg>
        <pc:picChg chg="del">
          <ac:chgData name="Needham, Chris (LAA) | He/His" userId="S::chris.needham@justice.gov.uk::14a1ceaf-1ce3-4740-a295-c5b54a4412db" providerId="AD" clId="Web-{EFC3316F-2EC0-4493-8FED-51954458C4EF}" dt="2023-11-13T16:43:21.155" v="15"/>
          <ac:picMkLst>
            <pc:docMk/>
            <pc:sldMk cId="4124511834" sldId="471"/>
            <ac:picMk id="2055" creationId="{99210CBA-648C-8E0D-BC3F-49B1022F89FF}"/>
          </ac:picMkLst>
        </pc:picChg>
        <pc:picChg chg="del">
          <ac:chgData name="Needham, Chris (LAA) | He/His" userId="S::chris.needham@justice.gov.uk::14a1ceaf-1ce3-4740-a295-c5b54a4412db" providerId="AD" clId="Web-{EFC3316F-2EC0-4493-8FED-51954458C4EF}" dt="2023-11-13T16:42:51.108" v="2"/>
          <ac:picMkLst>
            <pc:docMk/>
            <pc:sldMk cId="4124511834" sldId="471"/>
            <ac:picMk id="2056" creationId="{895B987C-3028-EB6C-CAB1-64B17C03F3C4}"/>
          </ac:picMkLst>
        </pc:picChg>
      </pc:sldChg>
    </pc:docChg>
  </pc:docChgLst>
  <pc:docChgLst>
    <pc:chgData name="Wall, Linda (LAA)" userId="S::linda.wall1@justice.gov.uk::592a09e7-9eab-40e6-97e7-d5084859de1f" providerId="AD" clId="Web-{94590D1F-53C1-EF4F-24C7-55083B83493A}"/>
    <pc:docChg chg="mod addSld modSld">
      <pc:chgData name="Wall, Linda (LAA)" userId="S::linda.wall1@justice.gov.uk::592a09e7-9eab-40e6-97e7-d5084859de1f" providerId="AD" clId="Web-{94590D1F-53C1-EF4F-24C7-55083B83493A}" dt="2023-11-01T14:32:18.252" v="743" actId="20577"/>
      <pc:docMkLst>
        <pc:docMk/>
      </pc:docMkLst>
      <pc:sldChg chg="addCm">
        <pc:chgData name="Wall, Linda (LAA)" userId="S::linda.wall1@justice.gov.uk::592a09e7-9eab-40e6-97e7-d5084859de1f" providerId="AD" clId="Web-{94590D1F-53C1-EF4F-24C7-55083B83493A}" dt="2023-11-01T13:37:58.990" v="16"/>
        <pc:sldMkLst>
          <pc:docMk/>
          <pc:sldMk cId="1262691760" sldId="374"/>
        </pc:sldMkLst>
      </pc:sldChg>
      <pc:sldChg chg="modSp">
        <pc:chgData name="Wall, Linda (LAA)" userId="S::linda.wall1@justice.gov.uk::592a09e7-9eab-40e6-97e7-d5084859de1f" providerId="AD" clId="Web-{94590D1F-53C1-EF4F-24C7-55083B83493A}" dt="2023-11-01T13:37:13.020" v="15" actId="20577"/>
        <pc:sldMkLst>
          <pc:docMk/>
          <pc:sldMk cId="2865736040" sldId="449"/>
        </pc:sldMkLst>
        <pc:spChg chg="mod">
          <ac:chgData name="Wall, Linda (LAA)" userId="S::linda.wall1@justice.gov.uk::592a09e7-9eab-40e6-97e7-d5084859de1f" providerId="AD" clId="Web-{94590D1F-53C1-EF4F-24C7-55083B83493A}" dt="2023-11-01T13:37:13.020" v="15" actId="20577"/>
          <ac:spMkLst>
            <pc:docMk/>
            <pc:sldMk cId="2865736040" sldId="449"/>
            <ac:spMk id="8" creationId="{979B5CB6-0246-4FCE-8506-1C5DE30560E3}"/>
          </ac:spMkLst>
        </pc:spChg>
      </pc:sldChg>
      <pc:sldChg chg="addCm">
        <pc:chgData name="Wall, Linda (LAA)" userId="S::linda.wall1@justice.gov.uk::592a09e7-9eab-40e6-97e7-d5084859de1f" providerId="AD" clId="Web-{94590D1F-53C1-EF4F-24C7-55083B83493A}" dt="2023-11-01T13:35:11.643" v="2"/>
        <pc:sldMkLst>
          <pc:docMk/>
          <pc:sldMk cId="2644358020" sldId="452"/>
        </pc:sldMkLst>
      </pc:sldChg>
      <pc:sldChg chg="modSp">
        <pc:chgData name="Wall, Linda (LAA)" userId="S::linda.wall1@justice.gov.uk::592a09e7-9eab-40e6-97e7-d5084859de1f" providerId="AD" clId="Web-{94590D1F-53C1-EF4F-24C7-55083B83493A}" dt="2023-11-01T13:47:10.909" v="125" actId="20577"/>
        <pc:sldMkLst>
          <pc:docMk/>
          <pc:sldMk cId="3654061999" sldId="458"/>
        </pc:sldMkLst>
        <pc:spChg chg="mod">
          <ac:chgData name="Wall, Linda (LAA)" userId="S::linda.wall1@justice.gov.uk::592a09e7-9eab-40e6-97e7-d5084859de1f" providerId="AD" clId="Web-{94590D1F-53C1-EF4F-24C7-55083B83493A}" dt="2023-11-01T13:47:10.909" v="125" actId="20577"/>
          <ac:spMkLst>
            <pc:docMk/>
            <pc:sldMk cId="3654061999" sldId="458"/>
            <ac:spMk id="7" creationId="{88BC1C79-DEFB-4AAE-9AE6-4239E02D1E2E}"/>
          </ac:spMkLst>
        </pc:spChg>
      </pc:sldChg>
      <pc:sldChg chg="modSp">
        <pc:chgData name="Wall, Linda (LAA)" userId="S::linda.wall1@justice.gov.uk::592a09e7-9eab-40e6-97e7-d5084859de1f" providerId="AD" clId="Web-{94590D1F-53C1-EF4F-24C7-55083B83493A}" dt="2023-11-01T14:26:51.838" v="670" actId="20577"/>
        <pc:sldMkLst>
          <pc:docMk/>
          <pc:sldMk cId="3839908171" sldId="460"/>
        </pc:sldMkLst>
        <pc:spChg chg="mod">
          <ac:chgData name="Wall, Linda (LAA)" userId="S::linda.wall1@justice.gov.uk::592a09e7-9eab-40e6-97e7-d5084859de1f" providerId="AD" clId="Web-{94590D1F-53C1-EF4F-24C7-55083B83493A}" dt="2023-11-01T14:15:31.870" v="521" actId="20577"/>
          <ac:spMkLst>
            <pc:docMk/>
            <pc:sldMk cId="3839908171" sldId="460"/>
            <ac:spMk id="2" creationId="{F439F277-CA16-4509-8306-8496BB32254F}"/>
          </ac:spMkLst>
        </pc:spChg>
        <pc:spChg chg="mod">
          <ac:chgData name="Wall, Linda (LAA)" userId="S::linda.wall1@justice.gov.uk::592a09e7-9eab-40e6-97e7-d5084859de1f" providerId="AD" clId="Web-{94590D1F-53C1-EF4F-24C7-55083B83493A}" dt="2023-11-01T14:26:51.838" v="670" actId="20577"/>
          <ac:spMkLst>
            <pc:docMk/>
            <pc:sldMk cId="3839908171" sldId="460"/>
            <ac:spMk id="7" creationId="{88BC1C79-DEFB-4AAE-9AE6-4239E02D1E2E}"/>
          </ac:spMkLst>
        </pc:spChg>
      </pc:sldChg>
      <pc:sldChg chg="modSp">
        <pc:chgData name="Wall, Linda (LAA)" userId="S::linda.wall1@justice.gov.uk::592a09e7-9eab-40e6-97e7-d5084859de1f" providerId="AD" clId="Web-{94590D1F-53C1-EF4F-24C7-55083B83493A}" dt="2023-11-01T14:15:19.135" v="520" actId="20577"/>
        <pc:sldMkLst>
          <pc:docMk/>
          <pc:sldMk cId="2635799494" sldId="461"/>
        </pc:sldMkLst>
        <pc:spChg chg="mod">
          <ac:chgData name="Wall, Linda (LAA)" userId="S::linda.wall1@justice.gov.uk::592a09e7-9eab-40e6-97e7-d5084859de1f" providerId="AD" clId="Web-{94590D1F-53C1-EF4F-24C7-55083B83493A}" dt="2023-11-01T13:55:27.467" v="283" actId="20577"/>
          <ac:spMkLst>
            <pc:docMk/>
            <pc:sldMk cId="2635799494" sldId="461"/>
            <ac:spMk id="2" creationId="{F439F277-CA16-4509-8306-8496BB32254F}"/>
          </ac:spMkLst>
        </pc:spChg>
        <pc:spChg chg="mod">
          <ac:chgData name="Wall, Linda (LAA)" userId="S::linda.wall1@justice.gov.uk::592a09e7-9eab-40e6-97e7-d5084859de1f" providerId="AD" clId="Web-{94590D1F-53C1-EF4F-24C7-55083B83493A}" dt="2023-11-01T14:15:19.135" v="520" actId="20577"/>
          <ac:spMkLst>
            <pc:docMk/>
            <pc:sldMk cId="2635799494" sldId="461"/>
            <ac:spMk id="7" creationId="{88BC1C79-DEFB-4AAE-9AE6-4239E02D1E2E}"/>
          </ac:spMkLst>
        </pc:spChg>
      </pc:sldChg>
      <pc:sldChg chg="modSp add replId">
        <pc:chgData name="Wall, Linda (LAA)" userId="S::linda.wall1@justice.gov.uk::592a09e7-9eab-40e6-97e7-d5084859de1f" providerId="AD" clId="Web-{94590D1F-53C1-EF4F-24C7-55083B83493A}" dt="2023-11-01T13:40:03.321" v="19" actId="20577"/>
        <pc:sldMkLst>
          <pc:docMk/>
          <pc:sldMk cId="846737394" sldId="465"/>
        </pc:sldMkLst>
        <pc:spChg chg="mod">
          <ac:chgData name="Wall, Linda (LAA)" userId="S::linda.wall1@justice.gov.uk::592a09e7-9eab-40e6-97e7-d5084859de1f" providerId="AD" clId="Web-{94590D1F-53C1-EF4F-24C7-55083B83493A}" dt="2023-11-01T13:40:03.321" v="19" actId="20577"/>
          <ac:spMkLst>
            <pc:docMk/>
            <pc:sldMk cId="846737394" sldId="465"/>
            <ac:spMk id="2" creationId="{BB346687-5296-81A5-9D9E-F3F6FEB80CA8}"/>
          </ac:spMkLst>
        </pc:spChg>
      </pc:sldChg>
      <pc:sldChg chg="modSp add replId addCm">
        <pc:chgData name="Wall, Linda (LAA)" userId="S::linda.wall1@justice.gov.uk::592a09e7-9eab-40e6-97e7-d5084859de1f" providerId="AD" clId="Web-{94590D1F-53C1-EF4F-24C7-55083B83493A}" dt="2023-11-01T14:32:18.252" v="743" actId="20577"/>
        <pc:sldMkLst>
          <pc:docMk/>
          <pc:sldMk cId="3774983287" sldId="466"/>
        </pc:sldMkLst>
        <pc:spChg chg="mod">
          <ac:chgData name="Wall, Linda (LAA)" userId="S::linda.wall1@justice.gov.uk::592a09e7-9eab-40e6-97e7-d5084859de1f" providerId="AD" clId="Web-{94590D1F-53C1-EF4F-24C7-55083B83493A}" dt="2023-11-01T14:27:02.354" v="671" actId="20577"/>
          <ac:spMkLst>
            <pc:docMk/>
            <pc:sldMk cId="3774983287" sldId="466"/>
            <ac:spMk id="2" creationId="{F439F277-CA16-4509-8306-8496BB32254F}"/>
          </ac:spMkLst>
        </pc:spChg>
        <pc:spChg chg="mod">
          <ac:chgData name="Wall, Linda (LAA)" userId="S::linda.wall1@justice.gov.uk::592a09e7-9eab-40e6-97e7-d5084859de1f" providerId="AD" clId="Web-{94590D1F-53C1-EF4F-24C7-55083B83493A}" dt="2023-11-01T14:32:18.252" v="743" actId="20577"/>
          <ac:spMkLst>
            <pc:docMk/>
            <pc:sldMk cId="3774983287" sldId="466"/>
            <ac:spMk id="7" creationId="{88BC1C79-DEFB-4AAE-9AE6-4239E02D1E2E}"/>
          </ac:spMkLst>
        </pc:spChg>
      </pc:sldChg>
      <pc:sldChg chg="modSp add replId">
        <pc:chgData name="Wall, Linda (LAA)" userId="S::linda.wall1@justice.gov.uk::592a09e7-9eab-40e6-97e7-d5084859de1f" providerId="AD" clId="Web-{94590D1F-53C1-EF4F-24C7-55083B83493A}" dt="2023-11-01T13:55:13.654" v="282" actId="20577"/>
        <pc:sldMkLst>
          <pc:docMk/>
          <pc:sldMk cId="740895829" sldId="467"/>
        </pc:sldMkLst>
        <pc:spChg chg="mod">
          <ac:chgData name="Wall, Linda (LAA)" userId="S::linda.wall1@justice.gov.uk::592a09e7-9eab-40e6-97e7-d5084859de1f" providerId="AD" clId="Web-{94590D1F-53C1-EF4F-24C7-55083B83493A}" dt="2023-11-01T13:47:42.644" v="127" actId="20577"/>
          <ac:spMkLst>
            <pc:docMk/>
            <pc:sldMk cId="740895829" sldId="467"/>
            <ac:spMk id="2" creationId="{F439F277-CA16-4509-8306-8496BB32254F}"/>
          </ac:spMkLst>
        </pc:spChg>
        <pc:spChg chg="mod">
          <ac:chgData name="Wall, Linda (LAA)" userId="S::linda.wall1@justice.gov.uk::592a09e7-9eab-40e6-97e7-d5084859de1f" providerId="AD" clId="Web-{94590D1F-53C1-EF4F-24C7-55083B83493A}" dt="2023-11-01T13:55:13.654" v="282" actId="20577"/>
          <ac:spMkLst>
            <pc:docMk/>
            <pc:sldMk cId="740895829" sldId="467"/>
            <ac:spMk id="7" creationId="{88BC1C79-DEFB-4AAE-9AE6-4239E02D1E2E}"/>
          </ac:spMkLst>
        </pc:spChg>
      </pc:sldChg>
    </pc:docChg>
  </pc:docChgLst>
  <pc:docChgLst>
    <pc:chgData name="Wall, Linda (LAA)" userId="S::linda.wall1@justice.gov.uk::592a09e7-9eab-40e6-97e7-d5084859de1f" providerId="AD" clId="Web-{61DC2429-D653-32EF-D895-BC65597AEA85}"/>
    <pc:docChg chg="modSld sldOrd">
      <pc:chgData name="Wall, Linda (LAA)" userId="S::linda.wall1@justice.gov.uk::592a09e7-9eab-40e6-97e7-d5084859de1f" providerId="AD" clId="Web-{61DC2429-D653-32EF-D895-BC65597AEA85}" dt="2023-11-27T10:12:02.935" v="16"/>
      <pc:docMkLst>
        <pc:docMk/>
      </pc:docMkLst>
      <pc:sldChg chg="modSp ord">
        <pc:chgData name="Wall, Linda (LAA)" userId="S::linda.wall1@justice.gov.uk::592a09e7-9eab-40e6-97e7-d5084859de1f" providerId="AD" clId="Web-{61DC2429-D653-32EF-D895-BC65597AEA85}" dt="2023-11-27T10:12:02.935" v="16"/>
        <pc:sldMkLst>
          <pc:docMk/>
          <pc:sldMk cId="2635799494" sldId="461"/>
        </pc:sldMkLst>
        <pc:spChg chg="mod">
          <ac:chgData name="Wall, Linda (LAA)" userId="S::linda.wall1@justice.gov.uk::592a09e7-9eab-40e6-97e7-d5084859de1f" providerId="AD" clId="Web-{61DC2429-D653-32EF-D895-BC65597AEA85}" dt="2023-11-27T10:03:52.575" v="15" actId="20577"/>
          <ac:spMkLst>
            <pc:docMk/>
            <pc:sldMk cId="2635799494" sldId="461"/>
            <ac:spMk id="7" creationId="{88BC1C79-DEFB-4AAE-9AE6-4239E02D1E2E}"/>
          </ac:spMkLst>
        </pc:spChg>
      </pc:sldChg>
      <pc:sldChg chg="modSp">
        <pc:chgData name="Wall, Linda (LAA)" userId="S::linda.wall1@justice.gov.uk::592a09e7-9eab-40e6-97e7-d5084859de1f" providerId="AD" clId="Web-{61DC2429-D653-32EF-D895-BC65597AEA85}" dt="2023-11-27T09:04:40.341" v="6" actId="20577"/>
        <pc:sldMkLst>
          <pc:docMk/>
          <pc:sldMk cId="3116779850" sldId="473"/>
        </pc:sldMkLst>
        <pc:spChg chg="mod">
          <ac:chgData name="Wall, Linda (LAA)" userId="S::linda.wall1@justice.gov.uk::592a09e7-9eab-40e6-97e7-d5084859de1f" providerId="AD" clId="Web-{61DC2429-D653-32EF-D895-BC65597AEA85}" dt="2023-11-27T09:04:40.341" v="6" actId="20577"/>
          <ac:spMkLst>
            <pc:docMk/>
            <pc:sldMk cId="3116779850" sldId="473"/>
            <ac:spMk id="7" creationId="{88BC1C79-DEFB-4AAE-9AE6-4239E02D1E2E}"/>
          </ac:spMkLst>
        </pc:spChg>
      </pc:sldChg>
    </pc:docChg>
  </pc:docChgLst>
  <pc:docChgLst>
    <pc:chgData name="Goddard, Tammy" userId="d78adb15-2ef7-4946-b0f0-f690891709e6" providerId="ADAL" clId="{71189A8B-B571-4B5F-A86A-58A28620F03F}"/>
    <pc:docChg chg="addSld delSld modSld sldOrd">
      <pc:chgData name="Goddard, Tammy" userId="d78adb15-2ef7-4946-b0f0-f690891709e6" providerId="ADAL" clId="{71189A8B-B571-4B5F-A86A-58A28620F03F}" dt="2023-09-21T11:15:13.054" v="134" actId="2890"/>
      <pc:docMkLst>
        <pc:docMk/>
      </pc:docMkLst>
      <pc:sldChg chg="modSp mod">
        <pc:chgData name="Goddard, Tammy" userId="d78adb15-2ef7-4946-b0f0-f690891709e6" providerId="ADAL" clId="{71189A8B-B571-4B5F-A86A-58A28620F03F}" dt="2023-09-21T11:12:07.427" v="54" actId="20577"/>
        <pc:sldMkLst>
          <pc:docMk/>
          <pc:sldMk cId="2034274229" sldId="258"/>
        </pc:sldMkLst>
        <pc:spChg chg="mod">
          <ac:chgData name="Goddard, Tammy" userId="d78adb15-2ef7-4946-b0f0-f690891709e6" providerId="ADAL" clId="{71189A8B-B571-4B5F-A86A-58A28620F03F}" dt="2023-09-21T11:12:02.223" v="53" actId="20577"/>
          <ac:spMkLst>
            <pc:docMk/>
            <pc:sldMk cId="2034274229" sldId="258"/>
            <ac:spMk id="22" creationId="{4430A96E-AAE9-4F88-9369-867CBBEBAF2B}"/>
          </ac:spMkLst>
        </pc:spChg>
        <pc:spChg chg="mod">
          <ac:chgData name="Goddard, Tammy" userId="d78adb15-2ef7-4946-b0f0-f690891709e6" providerId="ADAL" clId="{71189A8B-B571-4B5F-A86A-58A28620F03F}" dt="2023-09-21T11:12:07.427" v="54" actId="20577"/>
          <ac:spMkLst>
            <pc:docMk/>
            <pc:sldMk cId="2034274229" sldId="258"/>
            <ac:spMk id="23" creationId="{6C6BCFBE-26C2-411D-BBFA-860BC052D27F}"/>
          </ac:spMkLst>
        </pc:spChg>
      </pc:sldChg>
      <pc:sldChg chg="modSp mod">
        <pc:chgData name="Goddard, Tammy" userId="d78adb15-2ef7-4946-b0f0-f690891709e6" providerId="ADAL" clId="{71189A8B-B571-4B5F-A86A-58A28620F03F}" dt="2023-09-21T11:11:36.054" v="48" actId="20577"/>
        <pc:sldMkLst>
          <pc:docMk/>
          <pc:sldMk cId="1507914486" sldId="265"/>
        </pc:sldMkLst>
        <pc:spChg chg="mod">
          <ac:chgData name="Goddard, Tammy" userId="d78adb15-2ef7-4946-b0f0-f690891709e6" providerId="ADAL" clId="{71189A8B-B571-4B5F-A86A-58A28620F03F}" dt="2023-09-21T11:11:16.822" v="21" actId="20577"/>
          <ac:spMkLst>
            <pc:docMk/>
            <pc:sldMk cId="1507914486" sldId="265"/>
            <ac:spMk id="3" creationId="{7B1C3F23-CD7B-45A8-81F0-36599282A73A}"/>
          </ac:spMkLst>
        </pc:spChg>
        <pc:spChg chg="mod">
          <ac:chgData name="Goddard, Tammy" userId="d78adb15-2ef7-4946-b0f0-f690891709e6" providerId="ADAL" clId="{71189A8B-B571-4B5F-A86A-58A28620F03F}" dt="2023-09-21T11:11:36.054" v="48" actId="20577"/>
          <ac:spMkLst>
            <pc:docMk/>
            <pc:sldMk cId="1507914486" sldId="265"/>
            <ac:spMk id="4" creationId="{D10D0ED2-F75B-4BB0-A59B-559239718398}"/>
          </ac:spMkLst>
        </pc:spChg>
        <pc:spChg chg="mod">
          <ac:chgData name="Goddard, Tammy" userId="d78adb15-2ef7-4946-b0f0-f690891709e6" providerId="ADAL" clId="{71189A8B-B571-4B5F-A86A-58A28620F03F}" dt="2023-09-21T11:11:27.162" v="39" actId="20577"/>
          <ac:spMkLst>
            <pc:docMk/>
            <pc:sldMk cId="1507914486" sldId="265"/>
            <ac:spMk id="8" creationId="{9D95BF49-D85F-4753-8622-A4B1B515D18C}"/>
          </ac:spMkLst>
        </pc:spChg>
      </pc:sldChg>
      <pc:sldChg chg="modSp">
        <pc:chgData name="Goddard, Tammy" userId="d78adb15-2ef7-4946-b0f0-f690891709e6" providerId="ADAL" clId="{71189A8B-B571-4B5F-A86A-58A28620F03F}" dt="2023-09-21T11:14:51.264" v="126" actId="20577"/>
        <pc:sldMkLst>
          <pc:docMk/>
          <pc:sldMk cId="1262691760" sldId="374"/>
        </pc:sldMkLst>
        <pc:graphicFrameChg chg="mod">
          <ac:chgData name="Goddard, Tammy" userId="d78adb15-2ef7-4946-b0f0-f690891709e6" providerId="ADAL" clId="{71189A8B-B571-4B5F-A86A-58A28620F03F}" dt="2023-09-21T11:14:51.264" v="126" actId="20577"/>
          <ac:graphicFrameMkLst>
            <pc:docMk/>
            <pc:sldMk cId="1262691760" sldId="374"/>
            <ac:graphicFrameMk id="3" creationId="{A2AEA88C-A77B-49FA-9957-07E661748AD0}"/>
          </ac:graphicFrameMkLst>
        </pc:graphicFrameChg>
      </pc:sldChg>
      <pc:sldChg chg="modSp mod">
        <pc:chgData name="Goddard, Tammy" userId="d78adb15-2ef7-4946-b0f0-f690891709e6" providerId="ADAL" clId="{71189A8B-B571-4B5F-A86A-58A28620F03F}" dt="2023-09-21T11:12:17.773" v="66" actId="20577"/>
        <pc:sldMkLst>
          <pc:docMk/>
          <pc:sldMk cId="3910676959" sldId="407"/>
        </pc:sldMkLst>
        <pc:spChg chg="mod">
          <ac:chgData name="Goddard, Tammy" userId="d78adb15-2ef7-4946-b0f0-f690891709e6" providerId="ADAL" clId="{71189A8B-B571-4B5F-A86A-58A28620F03F}" dt="2023-09-21T11:12:17.773" v="66" actId="20577"/>
          <ac:spMkLst>
            <pc:docMk/>
            <pc:sldMk cId="3910676959" sldId="407"/>
            <ac:spMk id="4" creationId="{20642386-80C0-4278-ADAD-CDEFBEDB568D}"/>
          </ac:spMkLst>
        </pc:spChg>
      </pc:sldChg>
      <pc:sldChg chg="modSp mod">
        <pc:chgData name="Goddard, Tammy" userId="d78adb15-2ef7-4946-b0f0-f690891709e6" providerId="ADAL" clId="{71189A8B-B571-4B5F-A86A-58A28620F03F}" dt="2023-09-21T11:13:25.690" v="101" actId="20577"/>
        <pc:sldMkLst>
          <pc:docMk/>
          <pc:sldMk cId="476102672" sldId="413"/>
        </pc:sldMkLst>
        <pc:spChg chg="mod">
          <ac:chgData name="Goddard, Tammy" userId="d78adb15-2ef7-4946-b0f0-f690891709e6" providerId="ADAL" clId="{71189A8B-B571-4B5F-A86A-58A28620F03F}" dt="2023-09-21T11:13:10.774" v="85" actId="20577"/>
          <ac:spMkLst>
            <pc:docMk/>
            <pc:sldMk cId="476102672" sldId="413"/>
            <ac:spMk id="2" creationId="{F439F277-CA16-4509-8306-8496BB32254F}"/>
          </ac:spMkLst>
        </pc:spChg>
        <pc:spChg chg="mod">
          <ac:chgData name="Goddard, Tammy" userId="d78adb15-2ef7-4946-b0f0-f690891709e6" providerId="ADAL" clId="{71189A8B-B571-4B5F-A86A-58A28620F03F}" dt="2023-09-21T11:13:25.690" v="101" actId="20577"/>
          <ac:spMkLst>
            <pc:docMk/>
            <pc:sldMk cId="476102672" sldId="413"/>
            <ac:spMk id="7" creationId="{88BC1C79-DEFB-4AAE-9AE6-4239E02D1E2E}"/>
          </ac:spMkLst>
        </pc:spChg>
      </pc:sldChg>
      <pc:sldChg chg="del">
        <pc:chgData name="Goddard, Tammy" userId="d78adb15-2ef7-4946-b0f0-f690891709e6" providerId="ADAL" clId="{71189A8B-B571-4B5F-A86A-58A28620F03F}" dt="2023-09-21T11:14:28.145" v="124" actId="47"/>
        <pc:sldMkLst>
          <pc:docMk/>
          <pc:sldMk cId="3511196033" sldId="420"/>
        </pc:sldMkLst>
      </pc:sldChg>
      <pc:sldChg chg="del">
        <pc:chgData name="Goddard, Tammy" userId="d78adb15-2ef7-4946-b0f0-f690891709e6" providerId="ADAL" clId="{71189A8B-B571-4B5F-A86A-58A28620F03F}" dt="2023-09-21T11:13:55.490" v="111" actId="47"/>
        <pc:sldMkLst>
          <pc:docMk/>
          <pc:sldMk cId="769145823" sldId="422"/>
        </pc:sldMkLst>
      </pc:sldChg>
      <pc:sldChg chg="modSp">
        <pc:chgData name="Goddard, Tammy" userId="d78adb15-2ef7-4946-b0f0-f690891709e6" providerId="ADAL" clId="{71189A8B-B571-4B5F-A86A-58A28620F03F}" dt="2023-09-21T11:11:52.600" v="52" actId="20577"/>
        <pc:sldMkLst>
          <pc:docMk/>
          <pc:sldMk cId="3268733893" sldId="425"/>
        </pc:sldMkLst>
        <pc:graphicFrameChg chg="mod">
          <ac:chgData name="Goddard, Tammy" userId="d78adb15-2ef7-4946-b0f0-f690891709e6" providerId="ADAL" clId="{71189A8B-B571-4B5F-A86A-58A28620F03F}" dt="2023-09-21T11:11:52.600" v="52" actId="20577"/>
          <ac:graphicFrameMkLst>
            <pc:docMk/>
            <pc:sldMk cId="3268733893" sldId="425"/>
            <ac:graphicFrameMk id="6" creationId="{5FC13EFA-27E8-43AE-8DC6-756E6C0C2019}"/>
          </ac:graphicFrameMkLst>
        </pc:graphicFrameChg>
      </pc:sldChg>
      <pc:sldChg chg="del">
        <pc:chgData name="Goddard, Tammy" userId="d78adb15-2ef7-4946-b0f0-f690891709e6" providerId="ADAL" clId="{71189A8B-B571-4B5F-A86A-58A28620F03F}" dt="2023-09-21T11:12:59.629" v="73" actId="47"/>
        <pc:sldMkLst>
          <pc:docMk/>
          <pc:sldMk cId="3838872559" sldId="427"/>
        </pc:sldMkLst>
      </pc:sldChg>
      <pc:sldChg chg="del">
        <pc:chgData name="Goddard, Tammy" userId="d78adb15-2ef7-4946-b0f0-f690891709e6" providerId="ADAL" clId="{71189A8B-B571-4B5F-A86A-58A28620F03F}" dt="2023-09-21T11:14:20.431" v="120" actId="47"/>
        <pc:sldMkLst>
          <pc:docMk/>
          <pc:sldMk cId="1234285215" sldId="429"/>
        </pc:sldMkLst>
      </pc:sldChg>
      <pc:sldChg chg="del">
        <pc:chgData name="Goddard, Tammy" userId="d78adb15-2ef7-4946-b0f0-f690891709e6" providerId="ADAL" clId="{71189A8B-B571-4B5F-A86A-58A28620F03F}" dt="2023-09-21T11:14:21.231" v="121" actId="47"/>
        <pc:sldMkLst>
          <pc:docMk/>
          <pc:sldMk cId="1011298766" sldId="430"/>
        </pc:sldMkLst>
      </pc:sldChg>
      <pc:sldChg chg="modSp mod">
        <pc:chgData name="Goddard, Tammy" userId="d78adb15-2ef7-4946-b0f0-f690891709e6" providerId="ADAL" clId="{71189A8B-B571-4B5F-A86A-58A28620F03F}" dt="2023-09-21T11:12:46.027" v="71"/>
        <pc:sldMkLst>
          <pc:docMk/>
          <pc:sldMk cId="2281296691" sldId="433"/>
        </pc:sldMkLst>
        <pc:spChg chg="mod">
          <ac:chgData name="Goddard, Tammy" userId="d78adb15-2ef7-4946-b0f0-f690891709e6" providerId="ADAL" clId="{71189A8B-B571-4B5F-A86A-58A28620F03F}" dt="2023-09-21T11:12:46.027" v="71"/>
          <ac:spMkLst>
            <pc:docMk/>
            <pc:sldMk cId="2281296691" sldId="433"/>
            <ac:spMk id="4" creationId="{20642386-80C0-4278-ADAD-CDEFBEDB568D}"/>
          </ac:spMkLst>
        </pc:spChg>
      </pc:sldChg>
      <pc:sldChg chg="del">
        <pc:chgData name="Goddard, Tammy" userId="d78adb15-2ef7-4946-b0f0-f690891709e6" providerId="ADAL" clId="{71189A8B-B571-4B5F-A86A-58A28620F03F}" dt="2023-09-21T11:14:22.269" v="122" actId="47"/>
        <pc:sldMkLst>
          <pc:docMk/>
          <pc:sldMk cId="4287060801" sldId="434"/>
        </pc:sldMkLst>
      </pc:sldChg>
      <pc:sldChg chg="del">
        <pc:chgData name="Goddard, Tammy" userId="d78adb15-2ef7-4946-b0f0-f690891709e6" providerId="ADAL" clId="{71189A8B-B571-4B5F-A86A-58A28620F03F}" dt="2023-09-21T11:13:51.931" v="109" actId="47"/>
        <pc:sldMkLst>
          <pc:docMk/>
          <pc:sldMk cId="3597307256" sldId="435"/>
        </pc:sldMkLst>
      </pc:sldChg>
      <pc:sldChg chg="del">
        <pc:chgData name="Goddard, Tammy" userId="d78adb15-2ef7-4946-b0f0-f690891709e6" providerId="ADAL" clId="{71189A8B-B571-4B5F-A86A-58A28620F03F}" dt="2023-09-21T11:14:58.200" v="127" actId="47"/>
        <pc:sldMkLst>
          <pc:docMk/>
          <pc:sldMk cId="583745197" sldId="437"/>
        </pc:sldMkLst>
      </pc:sldChg>
      <pc:sldChg chg="del">
        <pc:chgData name="Goddard, Tammy" userId="d78adb15-2ef7-4946-b0f0-f690891709e6" providerId="ADAL" clId="{71189A8B-B571-4B5F-A86A-58A28620F03F}" dt="2023-09-21T11:14:59.688" v="129" actId="47"/>
        <pc:sldMkLst>
          <pc:docMk/>
          <pc:sldMk cId="3036675517" sldId="438"/>
        </pc:sldMkLst>
      </pc:sldChg>
      <pc:sldChg chg="del">
        <pc:chgData name="Goddard, Tammy" userId="d78adb15-2ef7-4946-b0f0-f690891709e6" providerId="ADAL" clId="{71189A8B-B571-4B5F-A86A-58A28620F03F}" dt="2023-09-21T11:14:58.809" v="128" actId="47"/>
        <pc:sldMkLst>
          <pc:docMk/>
          <pc:sldMk cId="74960767" sldId="439"/>
        </pc:sldMkLst>
      </pc:sldChg>
      <pc:sldChg chg="del">
        <pc:chgData name="Goddard, Tammy" userId="d78adb15-2ef7-4946-b0f0-f690891709e6" providerId="ADAL" clId="{71189A8B-B571-4B5F-A86A-58A28620F03F}" dt="2023-09-21T11:14:59.794" v="130" actId="47"/>
        <pc:sldMkLst>
          <pc:docMk/>
          <pc:sldMk cId="4035161949" sldId="440"/>
        </pc:sldMkLst>
      </pc:sldChg>
      <pc:sldChg chg="del">
        <pc:chgData name="Goddard, Tammy" userId="d78adb15-2ef7-4946-b0f0-f690891709e6" providerId="ADAL" clId="{71189A8B-B571-4B5F-A86A-58A28620F03F}" dt="2023-09-21T11:15:01.876" v="131" actId="47"/>
        <pc:sldMkLst>
          <pc:docMk/>
          <pc:sldMk cId="2504864052" sldId="441"/>
        </pc:sldMkLst>
      </pc:sldChg>
      <pc:sldChg chg="del">
        <pc:chgData name="Goddard, Tammy" userId="d78adb15-2ef7-4946-b0f0-f690891709e6" providerId="ADAL" clId="{71189A8B-B571-4B5F-A86A-58A28620F03F}" dt="2023-09-21T11:14:16.592" v="118" actId="47"/>
        <pc:sldMkLst>
          <pc:docMk/>
          <pc:sldMk cId="577650376" sldId="442"/>
        </pc:sldMkLst>
      </pc:sldChg>
      <pc:sldChg chg="del">
        <pc:chgData name="Goddard, Tammy" userId="d78adb15-2ef7-4946-b0f0-f690891709e6" providerId="ADAL" clId="{71189A8B-B571-4B5F-A86A-58A28620F03F}" dt="2023-09-21T11:13:53.681" v="110" actId="47"/>
        <pc:sldMkLst>
          <pc:docMk/>
          <pc:sldMk cId="3961467870" sldId="443"/>
        </pc:sldMkLst>
      </pc:sldChg>
      <pc:sldChg chg="del">
        <pc:chgData name="Goddard, Tammy" userId="d78adb15-2ef7-4946-b0f0-f690891709e6" providerId="ADAL" clId="{71189A8B-B571-4B5F-A86A-58A28620F03F}" dt="2023-09-21T11:14:22.950" v="123" actId="47"/>
        <pc:sldMkLst>
          <pc:docMk/>
          <pc:sldMk cId="714374600" sldId="444"/>
        </pc:sldMkLst>
      </pc:sldChg>
      <pc:sldChg chg="modSp mod">
        <pc:chgData name="Goddard, Tammy" userId="d78adb15-2ef7-4946-b0f0-f690891709e6" providerId="ADAL" clId="{71189A8B-B571-4B5F-A86A-58A28620F03F}" dt="2023-09-21T11:12:41.107" v="70"/>
        <pc:sldMkLst>
          <pc:docMk/>
          <pc:sldMk cId="3310520835" sldId="445"/>
        </pc:sldMkLst>
        <pc:spChg chg="mod">
          <ac:chgData name="Goddard, Tammy" userId="d78adb15-2ef7-4946-b0f0-f690891709e6" providerId="ADAL" clId="{71189A8B-B571-4B5F-A86A-58A28620F03F}" dt="2023-09-21T11:12:41.107" v="70"/>
          <ac:spMkLst>
            <pc:docMk/>
            <pc:sldMk cId="3310520835" sldId="445"/>
            <ac:spMk id="4" creationId="{20642386-80C0-4278-ADAD-CDEFBEDB568D}"/>
          </ac:spMkLst>
        </pc:spChg>
      </pc:sldChg>
      <pc:sldChg chg="del">
        <pc:chgData name="Goddard, Tammy" userId="d78adb15-2ef7-4946-b0f0-f690891709e6" providerId="ADAL" clId="{71189A8B-B571-4B5F-A86A-58A28620F03F}" dt="2023-09-21T11:14:19.542" v="119" actId="47"/>
        <pc:sldMkLst>
          <pc:docMk/>
          <pc:sldMk cId="918991161" sldId="446"/>
        </pc:sldMkLst>
      </pc:sldChg>
      <pc:sldChg chg="del">
        <pc:chgData name="Goddard, Tammy" userId="d78adb15-2ef7-4946-b0f0-f690891709e6" providerId="ADAL" clId="{71189A8B-B571-4B5F-A86A-58A28620F03F}" dt="2023-09-21T11:12:52.896" v="72" actId="47"/>
        <pc:sldMkLst>
          <pc:docMk/>
          <pc:sldMk cId="3213349401" sldId="447"/>
        </pc:sldMkLst>
      </pc:sldChg>
      <pc:sldChg chg="modSp mod">
        <pc:chgData name="Goddard, Tammy" userId="d78adb15-2ef7-4946-b0f0-f690891709e6" providerId="ADAL" clId="{71189A8B-B571-4B5F-A86A-58A28620F03F}" dt="2023-09-21T11:14:37.980" v="125" actId="20577"/>
        <pc:sldMkLst>
          <pc:docMk/>
          <pc:sldMk cId="2865736040" sldId="449"/>
        </pc:sldMkLst>
        <pc:spChg chg="mod">
          <ac:chgData name="Goddard, Tammy" userId="d78adb15-2ef7-4946-b0f0-f690891709e6" providerId="ADAL" clId="{71189A8B-B571-4B5F-A86A-58A28620F03F}" dt="2023-09-21T11:14:37.980" v="125" actId="20577"/>
          <ac:spMkLst>
            <pc:docMk/>
            <pc:sldMk cId="2865736040" sldId="449"/>
            <ac:spMk id="8" creationId="{979B5CB6-0246-4FCE-8506-1C5DE30560E3}"/>
          </ac:spMkLst>
        </pc:spChg>
      </pc:sldChg>
      <pc:sldChg chg="add ord">
        <pc:chgData name="Goddard, Tammy" userId="d78adb15-2ef7-4946-b0f0-f690891709e6" providerId="ADAL" clId="{71189A8B-B571-4B5F-A86A-58A28620F03F}" dt="2023-09-21T11:13:50.414" v="108"/>
        <pc:sldMkLst>
          <pc:docMk/>
          <pc:sldMk cId="241554429" sldId="450"/>
        </pc:sldMkLst>
      </pc:sldChg>
      <pc:sldChg chg="add">
        <pc:chgData name="Goddard, Tammy" userId="d78adb15-2ef7-4946-b0f0-f690891709e6" providerId="ADAL" clId="{71189A8B-B571-4B5F-A86A-58A28620F03F}" dt="2023-09-21T11:13:34.306" v="103" actId="2890"/>
        <pc:sldMkLst>
          <pc:docMk/>
          <pc:sldMk cId="566017158" sldId="451"/>
        </pc:sldMkLst>
      </pc:sldChg>
      <pc:sldChg chg="add">
        <pc:chgData name="Goddard, Tammy" userId="d78adb15-2ef7-4946-b0f0-f690891709e6" providerId="ADAL" clId="{71189A8B-B571-4B5F-A86A-58A28620F03F}" dt="2023-09-21T11:13:37.042" v="104" actId="2890"/>
        <pc:sldMkLst>
          <pc:docMk/>
          <pc:sldMk cId="2644358020" sldId="452"/>
        </pc:sldMkLst>
      </pc:sldChg>
      <pc:sldChg chg="add">
        <pc:chgData name="Goddard, Tammy" userId="d78adb15-2ef7-4946-b0f0-f690891709e6" providerId="ADAL" clId="{71189A8B-B571-4B5F-A86A-58A28620F03F}" dt="2023-09-21T11:13:40.448" v="105" actId="2890"/>
        <pc:sldMkLst>
          <pc:docMk/>
          <pc:sldMk cId="3232842361" sldId="453"/>
        </pc:sldMkLst>
      </pc:sldChg>
      <pc:sldChg chg="add">
        <pc:chgData name="Goddard, Tammy" userId="d78adb15-2ef7-4946-b0f0-f690891709e6" providerId="ADAL" clId="{71189A8B-B571-4B5F-A86A-58A28620F03F}" dt="2023-09-21T11:13:43.981" v="106" actId="2890"/>
        <pc:sldMkLst>
          <pc:docMk/>
          <pc:sldMk cId="3222879446" sldId="454"/>
        </pc:sldMkLst>
      </pc:sldChg>
      <pc:sldChg chg="add">
        <pc:chgData name="Goddard, Tammy" userId="d78adb15-2ef7-4946-b0f0-f690891709e6" providerId="ADAL" clId="{71189A8B-B571-4B5F-A86A-58A28620F03F}" dt="2023-09-21T11:13:59.550" v="112" actId="2890"/>
        <pc:sldMkLst>
          <pc:docMk/>
          <pc:sldMk cId="1260763411" sldId="455"/>
        </pc:sldMkLst>
      </pc:sldChg>
      <pc:sldChg chg="add">
        <pc:chgData name="Goddard, Tammy" userId="d78adb15-2ef7-4946-b0f0-f690891709e6" providerId="ADAL" clId="{71189A8B-B571-4B5F-A86A-58A28620F03F}" dt="2023-09-21T11:14:02.671" v="113" actId="2890"/>
        <pc:sldMkLst>
          <pc:docMk/>
          <pc:sldMk cId="575288770" sldId="456"/>
        </pc:sldMkLst>
      </pc:sldChg>
      <pc:sldChg chg="add">
        <pc:chgData name="Goddard, Tammy" userId="d78adb15-2ef7-4946-b0f0-f690891709e6" providerId="ADAL" clId="{71189A8B-B571-4B5F-A86A-58A28620F03F}" dt="2023-09-21T11:14:05.390" v="114" actId="2890"/>
        <pc:sldMkLst>
          <pc:docMk/>
          <pc:sldMk cId="3390102471" sldId="457"/>
        </pc:sldMkLst>
      </pc:sldChg>
      <pc:sldChg chg="add ord">
        <pc:chgData name="Goddard, Tammy" userId="d78adb15-2ef7-4946-b0f0-f690891709e6" providerId="ADAL" clId="{71189A8B-B571-4B5F-A86A-58A28620F03F}" dt="2023-09-21T11:14:10.804" v="117"/>
        <pc:sldMkLst>
          <pc:docMk/>
          <pc:sldMk cId="3654061999" sldId="458"/>
        </pc:sldMkLst>
      </pc:sldChg>
      <pc:sldChg chg="add">
        <pc:chgData name="Goddard, Tammy" userId="d78adb15-2ef7-4946-b0f0-f690891709e6" providerId="ADAL" clId="{71189A8B-B571-4B5F-A86A-58A28620F03F}" dt="2023-09-21T11:15:06.821" v="132" actId="2890"/>
        <pc:sldMkLst>
          <pc:docMk/>
          <pc:sldMk cId="4237473613" sldId="459"/>
        </pc:sldMkLst>
      </pc:sldChg>
      <pc:sldChg chg="add">
        <pc:chgData name="Goddard, Tammy" userId="d78adb15-2ef7-4946-b0f0-f690891709e6" providerId="ADAL" clId="{71189A8B-B571-4B5F-A86A-58A28620F03F}" dt="2023-09-21T11:15:09.979" v="133" actId="2890"/>
        <pc:sldMkLst>
          <pc:docMk/>
          <pc:sldMk cId="3839908171" sldId="460"/>
        </pc:sldMkLst>
      </pc:sldChg>
      <pc:sldChg chg="add">
        <pc:chgData name="Goddard, Tammy" userId="d78adb15-2ef7-4946-b0f0-f690891709e6" providerId="ADAL" clId="{71189A8B-B571-4B5F-A86A-58A28620F03F}" dt="2023-09-21T11:15:13.054" v="134" actId="2890"/>
        <pc:sldMkLst>
          <pc:docMk/>
          <pc:sldMk cId="2635799494" sldId="461"/>
        </pc:sldMkLst>
      </pc:sldChg>
    </pc:docChg>
  </pc:docChgLst>
  <pc:docChgLst>
    <pc:chgData name="Wall, Linda (LAA)" userId="S::linda.wall1@justice.gov.uk::592a09e7-9eab-40e6-97e7-d5084859de1f" providerId="AD" clId="Web-{7B2477C3-A9DE-E3D6-9A5C-3497A3DDB37C}"/>
    <pc:docChg chg="modSld sldOrd">
      <pc:chgData name="Wall, Linda (LAA)" userId="S::linda.wall1@justice.gov.uk::592a09e7-9eab-40e6-97e7-d5084859de1f" providerId="AD" clId="Web-{7B2477C3-A9DE-E3D6-9A5C-3497A3DDB37C}" dt="2023-11-15T12:12:44.919" v="2" actId="1076"/>
      <pc:docMkLst>
        <pc:docMk/>
      </pc:docMkLst>
      <pc:sldChg chg="ord">
        <pc:chgData name="Wall, Linda (LAA)" userId="S::linda.wall1@justice.gov.uk::592a09e7-9eab-40e6-97e7-d5084859de1f" providerId="AD" clId="Web-{7B2477C3-A9DE-E3D6-9A5C-3497A3DDB37C}" dt="2023-11-15T11:52:01.218" v="0"/>
        <pc:sldMkLst>
          <pc:docMk/>
          <pc:sldMk cId="3232842361" sldId="453"/>
        </pc:sldMkLst>
      </pc:sldChg>
      <pc:sldChg chg="modSp ord">
        <pc:chgData name="Wall, Linda (LAA)" userId="S::linda.wall1@justice.gov.uk::592a09e7-9eab-40e6-97e7-d5084859de1f" providerId="AD" clId="Web-{7B2477C3-A9DE-E3D6-9A5C-3497A3DDB37C}" dt="2023-11-15T12:12:44.919" v="2" actId="1076"/>
        <pc:sldMkLst>
          <pc:docMk/>
          <pc:sldMk cId="3774983287" sldId="466"/>
        </pc:sldMkLst>
        <pc:picChg chg="mod">
          <ac:chgData name="Wall, Linda (LAA)" userId="S::linda.wall1@justice.gov.uk::592a09e7-9eab-40e6-97e7-d5084859de1f" providerId="AD" clId="Web-{7B2477C3-A9DE-E3D6-9A5C-3497A3DDB37C}" dt="2023-11-15T12:12:44.919" v="2" actId="1076"/>
          <ac:picMkLst>
            <pc:docMk/>
            <pc:sldMk cId="3774983287" sldId="466"/>
            <ac:picMk id="3" creationId="{2633D050-36F9-AF46-1FBA-57F701A1F26A}"/>
          </ac:picMkLst>
        </pc:picChg>
      </pc:sldChg>
    </pc:docChg>
  </pc:docChgLst>
  <pc:docChgLst>
    <pc:chgData name="Wall, Linda (LAA)" userId="S::linda.wall1@justice.gov.uk::592a09e7-9eab-40e6-97e7-d5084859de1f" providerId="AD" clId="Web-{7D306712-68B8-D3BD-38CE-DC394389768C}"/>
    <pc:docChg chg="sldOrd">
      <pc:chgData name="Wall, Linda (LAA)" userId="S::linda.wall1@justice.gov.uk::592a09e7-9eab-40e6-97e7-d5084859de1f" providerId="AD" clId="Web-{7D306712-68B8-D3BD-38CE-DC394389768C}" dt="2023-10-02T13:56:04.705" v="1"/>
      <pc:docMkLst>
        <pc:docMk/>
      </pc:docMkLst>
      <pc:sldChg chg="ord">
        <pc:chgData name="Wall, Linda (LAA)" userId="S::linda.wall1@justice.gov.uk::592a09e7-9eab-40e6-97e7-d5084859de1f" providerId="AD" clId="Web-{7D306712-68B8-D3BD-38CE-DC394389768C}" dt="2023-10-02T13:56:04.705" v="1"/>
        <pc:sldMkLst>
          <pc:docMk/>
          <pc:sldMk cId="1857734669" sldId="418"/>
        </pc:sldMkLst>
      </pc:sldChg>
      <pc:sldChg chg="ord">
        <pc:chgData name="Wall, Linda (LAA)" userId="S::linda.wall1@justice.gov.uk::592a09e7-9eab-40e6-97e7-d5084859de1f" providerId="AD" clId="Web-{7D306712-68B8-D3BD-38CE-DC394389768C}" dt="2023-10-02T13:55:58.033" v="0"/>
        <pc:sldMkLst>
          <pc:docMk/>
          <pc:sldMk cId="2644358020" sldId="452"/>
        </pc:sldMkLst>
      </pc:sldChg>
    </pc:docChg>
  </pc:docChgLst>
  <pc:docChgLst>
    <pc:chgData name="Partington, Gareth (LAA)" userId="76cffe61-16ff-4a90-b7d4-b383ba243e38" providerId="ADAL" clId="{D0873C76-8C55-4FC5-AC37-906A6D0282D7}"/>
    <pc:docChg chg="undo custSel modSld">
      <pc:chgData name="Partington, Gareth (LAA)" userId="76cffe61-16ff-4a90-b7d4-b383ba243e38" providerId="ADAL" clId="{D0873C76-8C55-4FC5-AC37-906A6D0282D7}" dt="2023-11-22T12:11:19.754" v="5382" actId="20577"/>
      <pc:docMkLst>
        <pc:docMk/>
      </pc:docMkLst>
      <pc:sldChg chg="modSp mod">
        <pc:chgData name="Partington, Gareth (LAA)" userId="76cffe61-16ff-4a90-b7d4-b383ba243e38" providerId="ADAL" clId="{D0873C76-8C55-4FC5-AC37-906A6D0282D7}" dt="2023-11-02T06:57:49.210" v="4125" actId="20577"/>
        <pc:sldMkLst>
          <pc:docMk/>
          <pc:sldMk cId="1507914486" sldId="265"/>
        </pc:sldMkLst>
        <pc:spChg chg="mod">
          <ac:chgData name="Partington, Gareth (LAA)" userId="76cffe61-16ff-4a90-b7d4-b383ba243e38" providerId="ADAL" clId="{D0873C76-8C55-4FC5-AC37-906A6D0282D7}" dt="2023-11-02T06:57:49.210" v="4125" actId="20577"/>
          <ac:spMkLst>
            <pc:docMk/>
            <pc:sldMk cId="1507914486" sldId="265"/>
            <ac:spMk id="3" creationId="{7B1C3F23-CD7B-45A8-81F0-36599282A73A}"/>
          </ac:spMkLst>
        </pc:spChg>
      </pc:sldChg>
      <pc:sldChg chg="modSp mod">
        <pc:chgData name="Partington, Gareth (LAA)" userId="76cffe61-16ff-4a90-b7d4-b383ba243e38" providerId="ADAL" clId="{D0873C76-8C55-4FC5-AC37-906A6D0282D7}" dt="2023-10-31T08:33:04.889" v="1358"/>
        <pc:sldMkLst>
          <pc:docMk/>
          <pc:sldMk cId="476102672" sldId="413"/>
        </pc:sldMkLst>
        <pc:spChg chg="mod">
          <ac:chgData name="Partington, Gareth (LAA)" userId="76cffe61-16ff-4a90-b7d4-b383ba243e38" providerId="ADAL" clId="{D0873C76-8C55-4FC5-AC37-906A6D0282D7}" dt="2023-10-31T08:00:28.978" v="47" actId="20577"/>
          <ac:spMkLst>
            <pc:docMk/>
            <pc:sldMk cId="476102672" sldId="413"/>
            <ac:spMk id="2" creationId="{F439F277-CA16-4509-8306-8496BB32254F}"/>
          </ac:spMkLst>
        </pc:spChg>
        <pc:spChg chg="mod">
          <ac:chgData name="Partington, Gareth (LAA)" userId="76cffe61-16ff-4a90-b7d4-b383ba243e38" providerId="ADAL" clId="{D0873C76-8C55-4FC5-AC37-906A6D0282D7}" dt="2023-10-31T08:33:04.889" v="1358"/>
          <ac:spMkLst>
            <pc:docMk/>
            <pc:sldMk cId="476102672" sldId="413"/>
            <ac:spMk id="7" creationId="{88BC1C79-DEFB-4AAE-9AE6-4239E02D1E2E}"/>
          </ac:spMkLst>
        </pc:spChg>
      </pc:sldChg>
      <pc:sldChg chg="modSp">
        <pc:chgData name="Partington, Gareth (LAA)" userId="76cffe61-16ff-4a90-b7d4-b383ba243e38" providerId="ADAL" clId="{D0873C76-8C55-4FC5-AC37-906A6D0282D7}" dt="2023-10-31T07:59:59.965" v="28" actId="20577"/>
        <pc:sldMkLst>
          <pc:docMk/>
          <pc:sldMk cId="3268733893" sldId="425"/>
        </pc:sldMkLst>
        <pc:graphicFrameChg chg="mod">
          <ac:chgData name="Partington, Gareth (LAA)" userId="76cffe61-16ff-4a90-b7d4-b383ba243e38" providerId="ADAL" clId="{D0873C76-8C55-4FC5-AC37-906A6D0282D7}" dt="2023-10-31T07:59:59.965" v="28" actId="20577"/>
          <ac:graphicFrameMkLst>
            <pc:docMk/>
            <pc:sldMk cId="3268733893" sldId="425"/>
            <ac:graphicFrameMk id="6" creationId="{5FC13EFA-27E8-43AE-8DC6-756E6C0C2019}"/>
          </ac:graphicFrameMkLst>
        </pc:graphicFrameChg>
      </pc:sldChg>
      <pc:sldChg chg="modSp mod">
        <pc:chgData name="Partington, Gareth (LAA)" userId="76cffe61-16ff-4a90-b7d4-b383ba243e38" providerId="ADAL" clId="{D0873C76-8C55-4FC5-AC37-906A6D0282D7}" dt="2023-11-02T06:58:15.660" v="4144" actId="20577"/>
        <pc:sldMkLst>
          <pc:docMk/>
          <pc:sldMk cId="319122320" sldId="442"/>
        </pc:sldMkLst>
        <pc:spChg chg="mod">
          <ac:chgData name="Partington, Gareth (LAA)" userId="76cffe61-16ff-4a90-b7d4-b383ba243e38" providerId="ADAL" clId="{D0873C76-8C55-4FC5-AC37-906A6D0282D7}" dt="2023-11-02T06:58:15.660" v="4144" actId="20577"/>
          <ac:spMkLst>
            <pc:docMk/>
            <pc:sldMk cId="319122320" sldId="442"/>
            <ac:spMk id="2" creationId="{BB346687-5296-81A5-9D9E-F3F6FEB80CA8}"/>
          </ac:spMkLst>
        </pc:spChg>
      </pc:sldChg>
      <pc:sldChg chg="modSp mod modNotesTx">
        <pc:chgData name="Partington, Gareth (LAA)" userId="76cffe61-16ff-4a90-b7d4-b383ba243e38" providerId="ADAL" clId="{D0873C76-8C55-4FC5-AC37-906A6D0282D7}" dt="2023-11-15T11:57:12.129" v="5380" actId="6549"/>
        <pc:sldMkLst>
          <pc:docMk/>
          <pc:sldMk cId="241554429" sldId="450"/>
        </pc:sldMkLst>
        <pc:spChg chg="mod">
          <ac:chgData name="Partington, Gareth (LAA)" userId="76cffe61-16ff-4a90-b7d4-b383ba243e38" providerId="ADAL" clId="{D0873C76-8C55-4FC5-AC37-906A6D0282D7}" dt="2023-11-01T07:06:42.324" v="1674" actId="20577"/>
          <ac:spMkLst>
            <pc:docMk/>
            <pc:sldMk cId="241554429" sldId="450"/>
            <ac:spMk id="2" creationId="{F439F277-CA16-4509-8306-8496BB32254F}"/>
          </ac:spMkLst>
        </pc:spChg>
        <pc:spChg chg="mod">
          <ac:chgData name="Partington, Gareth (LAA)" userId="76cffe61-16ff-4a90-b7d4-b383ba243e38" providerId="ADAL" clId="{D0873C76-8C55-4FC5-AC37-906A6D0282D7}" dt="2023-11-02T07:00:59.322" v="4210" actId="20577"/>
          <ac:spMkLst>
            <pc:docMk/>
            <pc:sldMk cId="241554429" sldId="450"/>
            <ac:spMk id="7" creationId="{88BC1C79-DEFB-4AAE-9AE6-4239E02D1E2E}"/>
          </ac:spMkLst>
        </pc:spChg>
      </pc:sldChg>
      <pc:sldChg chg="modSp mod">
        <pc:chgData name="Partington, Gareth (LAA)" userId="76cffe61-16ff-4a90-b7d4-b383ba243e38" providerId="ADAL" clId="{D0873C76-8C55-4FC5-AC37-906A6D0282D7}" dt="2023-11-22T12:11:19.754" v="5382" actId="20577"/>
        <pc:sldMkLst>
          <pc:docMk/>
          <pc:sldMk cId="2644358020" sldId="452"/>
        </pc:sldMkLst>
        <pc:spChg chg="mod">
          <ac:chgData name="Partington, Gareth (LAA)" userId="76cffe61-16ff-4a90-b7d4-b383ba243e38" providerId="ADAL" clId="{D0873C76-8C55-4FC5-AC37-906A6D0282D7}" dt="2023-10-31T08:08:57.947" v="487" actId="20577"/>
          <ac:spMkLst>
            <pc:docMk/>
            <pc:sldMk cId="2644358020" sldId="452"/>
            <ac:spMk id="2" creationId="{F439F277-CA16-4509-8306-8496BB32254F}"/>
          </ac:spMkLst>
        </pc:spChg>
        <pc:spChg chg="mod">
          <ac:chgData name="Partington, Gareth (LAA)" userId="76cffe61-16ff-4a90-b7d4-b383ba243e38" providerId="ADAL" clId="{D0873C76-8C55-4FC5-AC37-906A6D0282D7}" dt="2023-11-22T12:11:19.754" v="5382" actId="20577"/>
          <ac:spMkLst>
            <pc:docMk/>
            <pc:sldMk cId="2644358020" sldId="452"/>
            <ac:spMk id="7" creationId="{88BC1C79-DEFB-4AAE-9AE6-4239E02D1E2E}"/>
          </ac:spMkLst>
        </pc:spChg>
      </pc:sldChg>
      <pc:sldChg chg="modSp mod">
        <pc:chgData name="Partington, Gareth (LAA)" userId="76cffe61-16ff-4a90-b7d4-b383ba243e38" providerId="ADAL" clId="{D0873C76-8C55-4FC5-AC37-906A6D0282D7}" dt="2023-11-15T08:59:51.923" v="5144" actId="20577"/>
        <pc:sldMkLst>
          <pc:docMk/>
          <pc:sldMk cId="3222879446" sldId="454"/>
        </pc:sldMkLst>
        <pc:spChg chg="mod">
          <ac:chgData name="Partington, Gareth (LAA)" userId="76cffe61-16ff-4a90-b7d4-b383ba243e38" providerId="ADAL" clId="{D0873C76-8C55-4FC5-AC37-906A6D0282D7}" dt="2023-11-15T08:59:20.519" v="5075" actId="20577"/>
          <ac:spMkLst>
            <pc:docMk/>
            <pc:sldMk cId="3222879446" sldId="454"/>
            <ac:spMk id="2" creationId="{F439F277-CA16-4509-8306-8496BB32254F}"/>
          </ac:spMkLst>
        </pc:spChg>
        <pc:spChg chg="mod">
          <ac:chgData name="Partington, Gareth (LAA)" userId="76cffe61-16ff-4a90-b7d4-b383ba243e38" providerId="ADAL" clId="{D0873C76-8C55-4FC5-AC37-906A6D0282D7}" dt="2023-11-15T08:59:51.923" v="5144" actId="20577"/>
          <ac:spMkLst>
            <pc:docMk/>
            <pc:sldMk cId="3222879446" sldId="454"/>
            <ac:spMk id="7" creationId="{88BC1C79-DEFB-4AAE-9AE6-4239E02D1E2E}"/>
          </ac:spMkLst>
        </pc:spChg>
      </pc:sldChg>
      <pc:sldChg chg="modSp mod">
        <pc:chgData name="Partington, Gareth (LAA)" userId="76cffe61-16ff-4a90-b7d4-b383ba243e38" providerId="ADAL" clId="{D0873C76-8C55-4FC5-AC37-906A6D0282D7}" dt="2023-11-02T07:02:25.712" v="4214" actId="20577"/>
        <pc:sldMkLst>
          <pc:docMk/>
          <pc:sldMk cId="1260763411" sldId="455"/>
        </pc:sldMkLst>
        <pc:spChg chg="mod">
          <ac:chgData name="Partington, Gareth (LAA)" userId="76cffe61-16ff-4a90-b7d4-b383ba243e38" providerId="ADAL" clId="{D0873C76-8C55-4FC5-AC37-906A6D0282D7}" dt="2023-11-01T07:31:18.371" v="2012" actId="20577"/>
          <ac:spMkLst>
            <pc:docMk/>
            <pc:sldMk cId="1260763411" sldId="455"/>
            <ac:spMk id="2" creationId="{F439F277-CA16-4509-8306-8496BB32254F}"/>
          </ac:spMkLst>
        </pc:spChg>
        <pc:spChg chg="mod">
          <ac:chgData name="Partington, Gareth (LAA)" userId="76cffe61-16ff-4a90-b7d4-b383ba243e38" providerId="ADAL" clId="{D0873C76-8C55-4FC5-AC37-906A6D0282D7}" dt="2023-11-02T07:02:25.712" v="4214" actId="20577"/>
          <ac:spMkLst>
            <pc:docMk/>
            <pc:sldMk cId="1260763411" sldId="455"/>
            <ac:spMk id="7" creationId="{88BC1C79-DEFB-4AAE-9AE6-4239E02D1E2E}"/>
          </ac:spMkLst>
        </pc:spChg>
      </pc:sldChg>
      <pc:sldChg chg="modSp mod">
        <pc:chgData name="Partington, Gareth (LAA)" userId="76cffe61-16ff-4a90-b7d4-b383ba243e38" providerId="ADAL" clId="{D0873C76-8C55-4FC5-AC37-906A6D0282D7}" dt="2023-11-01T08:06:59.851" v="3159" actId="20577"/>
        <pc:sldMkLst>
          <pc:docMk/>
          <pc:sldMk cId="575288770" sldId="456"/>
        </pc:sldMkLst>
        <pc:spChg chg="mod">
          <ac:chgData name="Partington, Gareth (LAA)" userId="76cffe61-16ff-4a90-b7d4-b383ba243e38" providerId="ADAL" clId="{D0873C76-8C55-4FC5-AC37-906A6D0282D7}" dt="2023-11-01T07:37:09.690" v="2128" actId="20577"/>
          <ac:spMkLst>
            <pc:docMk/>
            <pc:sldMk cId="575288770" sldId="456"/>
            <ac:spMk id="2" creationId="{F439F277-CA16-4509-8306-8496BB32254F}"/>
          </ac:spMkLst>
        </pc:spChg>
        <pc:spChg chg="mod">
          <ac:chgData name="Partington, Gareth (LAA)" userId="76cffe61-16ff-4a90-b7d4-b383ba243e38" providerId="ADAL" clId="{D0873C76-8C55-4FC5-AC37-906A6D0282D7}" dt="2023-11-01T08:06:59.851" v="3159" actId="20577"/>
          <ac:spMkLst>
            <pc:docMk/>
            <pc:sldMk cId="575288770" sldId="456"/>
            <ac:spMk id="7" creationId="{88BC1C79-DEFB-4AAE-9AE6-4239E02D1E2E}"/>
          </ac:spMkLst>
        </pc:spChg>
      </pc:sldChg>
      <pc:sldChg chg="modSp mod">
        <pc:chgData name="Partington, Gareth (LAA)" userId="76cffe61-16ff-4a90-b7d4-b383ba243e38" providerId="ADAL" clId="{D0873C76-8C55-4FC5-AC37-906A6D0282D7}" dt="2023-11-01T08:02:54.938" v="3051" actId="20577"/>
        <pc:sldMkLst>
          <pc:docMk/>
          <pc:sldMk cId="3390102471" sldId="457"/>
        </pc:sldMkLst>
        <pc:spChg chg="mod">
          <ac:chgData name="Partington, Gareth (LAA)" userId="76cffe61-16ff-4a90-b7d4-b383ba243e38" providerId="ADAL" clId="{D0873C76-8C55-4FC5-AC37-906A6D0282D7}" dt="2023-11-01T07:46:52.080" v="2462" actId="20577"/>
          <ac:spMkLst>
            <pc:docMk/>
            <pc:sldMk cId="3390102471" sldId="457"/>
            <ac:spMk id="2" creationId="{F439F277-CA16-4509-8306-8496BB32254F}"/>
          </ac:spMkLst>
        </pc:spChg>
        <pc:spChg chg="mod">
          <ac:chgData name="Partington, Gareth (LAA)" userId="76cffe61-16ff-4a90-b7d4-b383ba243e38" providerId="ADAL" clId="{D0873C76-8C55-4FC5-AC37-906A6D0282D7}" dt="2023-11-01T08:02:54.938" v="3051" actId="20577"/>
          <ac:spMkLst>
            <pc:docMk/>
            <pc:sldMk cId="3390102471" sldId="457"/>
            <ac:spMk id="7" creationId="{88BC1C79-DEFB-4AAE-9AE6-4239E02D1E2E}"/>
          </ac:spMkLst>
        </pc:spChg>
      </pc:sldChg>
      <pc:sldChg chg="modSp mod">
        <pc:chgData name="Partington, Gareth (LAA)" userId="76cffe61-16ff-4a90-b7d4-b383ba243e38" providerId="ADAL" clId="{D0873C76-8C55-4FC5-AC37-906A6D0282D7}" dt="2023-11-01T08:38:41.390" v="4027" actId="20577"/>
        <pc:sldMkLst>
          <pc:docMk/>
          <pc:sldMk cId="3654061999" sldId="458"/>
        </pc:sldMkLst>
        <pc:spChg chg="mod">
          <ac:chgData name="Partington, Gareth (LAA)" userId="76cffe61-16ff-4a90-b7d4-b383ba243e38" providerId="ADAL" clId="{D0873C76-8C55-4FC5-AC37-906A6D0282D7}" dt="2023-11-01T08:31:46.024" v="3284" actId="20577"/>
          <ac:spMkLst>
            <pc:docMk/>
            <pc:sldMk cId="3654061999" sldId="458"/>
            <ac:spMk id="2" creationId="{F439F277-CA16-4509-8306-8496BB32254F}"/>
          </ac:spMkLst>
        </pc:spChg>
        <pc:spChg chg="mod">
          <ac:chgData name="Partington, Gareth (LAA)" userId="76cffe61-16ff-4a90-b7d4-b383ba243e38" providerId="ADAL" clId="{D0873C76-8C55-4FC5-AC37-906A6D0282D7}" dt="2023-11-01T08:38:41.390" v="4027" actId="20577"/>
          <ac:spMkLst>
            <pc:docMk/>
            <pc:sldMk cId="3654061999" sldId="458"/>
            <ac:spMk id="7" creationId="{88BC1C79-DEFB-4AAE-9AE6-4239E02D1E2E}"/>
          </ac:spMkLst>
        </pc:spChg>
      </pc:sldChg>
      <pc:sldChg chg="modSp mod">
        <pc:chgData name="Partington, Gareth (LAA)" userId="76cffe61-16ff-4a90-b7d4-b383ba243e38" providerId="ADAL" clId="{D0873C76-8C55-4FC5-AC37-906A6D0282D7}" dt="2023-11-07T07:54:28.610" v="5067" actId="20577"/>
        <pc:sldMkLst>
          <pc:docMk/>
          <pc:sldMk cId="4237473613" sldId="459"/>
        </pc:sldMkLst>
        <pc:spChg chg="mod">
          <ac:chgData name="Partington, Gareth (LAA)" userId="76cffe61-16ff-4a90-b7d4-b383ba243e38" providerId="ADAL" clId="{D0873C76-8C55-4FC5-AC37-906A6D0282D7}" dt="2023-11-02T07:03:50.371" v="4283" actId="20577"/>
          <ac:spMkLst>
            <pc:docMk/>
            <pc:sldMk cId="4237473613" sldId="459"/>
            <ac:spMk id="2" creationId="{F439F277-CA16-4509-8306-8496BB32254F}"/>
          </ac:spMkLst>
        </pc:spChg>
        <pc:spChg chg="mod">
          <ac:chgData name="Partington, Gareth (LAA)" userId="76cffe61-16ff-4a90-b7d4-b383ba243e38" providerId="ADAL" clId="{D0873C76-8C55-4FC5-AC37-906A6D0282D7}" dt="2023-11-07T07:54:28.610" v="5067" actId="20577"/>
          <ac:spMkLst>
            <pc:docMk/>
            <pc:sldMk cId="4237473613" sldId="459"/>
            <ac:spMk id="7" creationId="{88BC1C79-DEFB-4AAE-9AE6-4239E02D1E2E}"/>
          </ac:spMkLst>
        </pc:spChg>
      </pc:sldChg>
      <pc:sldChg chg="modSp mod">
        <pc:chgData name="Partington, Gareth (LAA)" userId="76cffe61-16ff-4a90-b7d4-b383ba243e38" providerId="ADAL" clId="{D0873C76-8C55-4FC5-AC37-906A6D0282D7}" dt="2023-11-01T07:06:20.849" v="1631" actId="20577"/>
        <pc:sldMkLst>
          <pc:docMk/>
          <pc:sldMk cId="3911021044" sldId="462"/>
        </pc:sldMkLst>
        <pc:spChg chg="mod">
          <ac:chgData name="Partington, Gareth (LAA)" userId="76cffe61-16ff-4a90-b7d4-b383ba243e38" providerId="ADAL" clId="{D0873C76-8C55-4FC5-AC37-906A6D0282D7}" dt="2023-11-01T07:06:20.849" v="1631" actId="20577"/>
          <ac:spMkLst>
            <pc:docMk/>
            <pc:sldMk cId="3911021044" sldId="462"/>
            <ac:spMk id="2" creationId="{BB346687-5296-81A5-9D9E-F3F6FEB80CA8}"/>
          </ac:spMkLst>
        </pc:spChg>
      </pc:sldChg>
      <pc:sldChg chg="modSp mod">
        <pc:chgData name="Partington, Gareth (LAA)" userId="76cffe61-16ff-4a90-b7d4-b383ba243e38" providerId="ADAL" clId="{D0873C76-8C55-4FC5-AC37-906A6D0282D7}" dt="2023-11-01T08:31:21.486" v="3220" actId="20577"/>
        <pc:sldMkLst>
          <pc:docMk/>
          <pc:sldMk cId="840637630" sldId="463"/>
        </pc:sldMkLst>
        <pc:spChg chg="mod">
          <ac:chgData name="Partington, Gareth (LAA)" userId="76cffe61-16ff-4a90-b7d4-b383ba243e38" providerId="ADAL" clId="{D0873C76-8C55-4FC5-AC37-906A6D0282D7}" dt="2023-11-01T08:31:21.486" v="3220" actId="20577"/>
          <ac:spMkLst>
            <pc:docMk/>
            <pc:sldMk cId="840637630" sldId="463"/>
            <ac:spMk id="2" creationId="{BB346687-5296-81A5-9D9E-F3F6FEB80CA8}"/>
          </ac:spMkLst>
        </pc:spChg>
      </pc:sldChg>
      <pc:sldChg chg="modSp mod">
        <pc:chgData name="Partington, Gareth (LAA)" userId="76cffe61-16ff-4a90-b7d4-b383ba243e38" providerId="ADAL" clId="{D0873C76-8C55-4FC5-AC37-906A6D0282D7}" dt="2023-11-15T09:02:10.753" v="5379" actId="20577"/>
        <pc:sldMkLst>
          <pc:docMk/>
          <pc:sldMk cId="4124511834" sldId="471"/>
        </pc:sldMkLst>
        <pc:spChg chg="mod">
          <ac:chgData name="Partington, Gareth (LAA)" userId="76cffe61-16ff-4a90-b7d4-b383ba243e38" providerId="ADAL" clId="{D0873C76-8C55-4FC5-AC37-906A6D0282D7}" dt="2023-11-15T09:00:06.110" v="5153" actId="20577"/>
          <ac:spMkLst>
            <pc:docMk/>
            <pc:sldMk cId="4124511834" sldId="471"/>
            <ac:spMk id="2" creationId="{F439F277-CA16-4509-8306-8496BB32254F}"/>
          </ac:spMkLst>
        </pc:spChg>
        <pc:spChg chg="mod">
          <ac:chgData name="Partington, Gareth (LAA)" userId="76cffe61-16ff-4a90-b7d4-b383ba243e38" providerId="ADAL" clId="{D0873C76-8C55-4FC5-AC37-906A6D0282D7}" dt="2023-11-15T09:02:10.753" v="5379" actId="20577"/>
          <ac:spMkLst>
            <pc:docMk/>
            <pc:sldMk cId="4124511834" sldId="471"/>
            <ac:spMk id="7" creationId="{88BC1C79-DEFB-4AAE-9AE6-4239E02D1E2E}"/>
          </ac:spMkLst>
        </pc:spChg>
      </pc:sldChg>
    </pc:docChg>
  </pc:docChgLst>
</pc:chgInfo>
</file>

<file path=ppt/diagrams/_rels/data2.xml.rels><?xml version="1.0" encoding="UTF-8" standalone="yes"?>
<Relationships xmlns="http://schemas.openxmlformats.org/package/2006/relationships"><Relationship Id="rId3" Type="http://schemas.openxmlformats.org/officeDocument/2006/relationships/hyperlink" Target="https://legalaidlearning.justice.gov.uk/course/view.php?id=202" TargetMode="External"/><Relationship Id="rId2" Type="http://schemas.openxmlformats.org/officeDocument/2006/relationships/hyperlink" Target="https://legalaidlearning.justice.gov.uk/mod/resource/view.php?id=216" TargetMode="External"/><Relationship Id="rId1" Type="http://schemas.openxmlformats.org/officeDocument/2006/relationships/hyperlink" Target="https://legalaidlearning.justice.gov.uk/" TargetMode="External"/><Relationship Id="rId4" Type="http://schemas.openxmlformats.org/officeDocument/2006/relationships/hyperlink" Target="https://legalaidlearning.justice.gov.uk/course/view.php?id=191" TargetMode="External"/></Relationships>
</file>

<file path=ppt/diagrams/_rels/drawing2.xml.rels><?xml version="1.0" encoding="UTF-8" standalone="yes"?>
<Relationships xmlns="http://schemas.openxmlformats.org/package/2006/relationships"><Relationship Id="rId3" Type="http://schemas.openxmlformats.org/officeDocument/2006/relationships/hyperlink" Target="https://legalaidlearning.justice.gov.uk/mod/resource/view.php?id=216" TargetMode="External"/><Relationship Id="rId2" Type="http://schemas.openxmlformats.org/officeDocument/2006/relationships/hyperlink" Target="https://legalaidlearning.justice.gov.uk/course/view.php?id=202" TargetMode="External"/><Relationship Id="rId1" Type="http://schemas.openxmlformats.org/officeDocument/2006/relationships/hyperlink" Target="https://legalaidlearning.justice.gov.uk/course/view.php?id=191" TargetMode="External"/><Relationship Id="rId4" Type="http://schemas.openxmlformats.org/officeDocument/2006/relationships/hyperlink" Target="https://legalaidlearning.justice.gov.uk/"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0E57EAA-47BC-4F6E-8CEA-36B348611F0A}"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E170AE76-36D2-409E-8C3E-F704B7A570D2}">
      <dgm:prSet phldr="0" custT="1"/>
      <dgm:spPr>
        <a:solidFill>
          <a:srgbClr val="ABADCB"/>
        </a:solidFill>
      </dgm:spPr>
      <dgm:t>
        <a:bodyPr/>
        <a:lstStyle/>
        <a:p>
          <a:r>
            <a:rPr lang="en-US" sz="2000" b="1">
              <a:solidFill>
                <a:schemeClr val="tx1"/>
              </a:solidFill>
            </a:rPr>
            <a:t>Outcomes: General information</a:t>
          </a:r>
        </a:p>
      </dgm:t>
    </dgm:pt>
    <dgm:pt modelId="{B1CC3736-9DB7-4BF7-863E-BD69870E40D5}" type="parTrans" cxnId="{C79BB0A2-57F5-4675-B7FA-839F7A385284}">
      <dgm:prSet/>
      <dgm:spPr/>
      <dgm:t>
        <a:bodyPr/>
        <a:lstStyle/>
        <a:p>
          <a:endParaRPr lang="en-GB"/>
        </a:p>
      </dgm:t>
    </dgm:pt>
    <dgm:pt modelId="{9683677F-6A3E-4242-824D-D7BFBD61C9A8}" type="sibTrans" cxnId="{C79BB0A2-57F5-4675-B7FA-839F7A385284}">
      <dgm:prSet/>
      <dgm:spPr/>
      <dgm:t>
        <a:bodyPr/>
        <a:lstStyle/>
        <a:p>
          <a:endParaRPr lang="en-GB"/>
        </a:p>
      </dgm:t>
    </dgm:pt>
    <dgm:pt modelId="{C96E60D9-C167-40E7-BA7C-C1B8B9BD520A}">
      <dgm:prSet phldr="0" custT="1"/>
      <dgm:spPr>
        <a:solidFill>
          <a:srgbClr val="ABADCB"/>
        </a:solidFill>
      </dgm:spPr>
      <dgm:t>
        <a:bodyPr/>
        <a:lstStyle/>
        <a:p>
          <a:r>
            <a:rPr lang="en-US" sz="2000" b="1">
              <a:solidFill>
                <a:schemeClr val="tx1"/>
              </a:solidFill>
            </a:rPr>
            <a:t>The statutory charge</a:t>
          </a:r>
        </a:p>
      </dgm:t>
    </dgm:pt>
    <dgm:pt modelId="{971ABBAF-AB59-44B7-ACE0-A7E5B53B5978}" type="parTrans" cxnId="{CB19D958-ABEE-4A51-A264-7C0E095A1D08}">
      <dgm:prSet/>
      <dgm:spPr/>
      <dgm:t>
        <a:bodyPr/>
        <a:lstStyle/>
        <a:p>
          <a:endParaRPr lang="en-GB"/>
        </a:p>
      </dgm:t>
    </dgm:pt>
    <dgm:pt modelId="{AADB3289-71D5-4EA6-968C-47D8CBE45E06}" type="sibTrans" cxnId="{CB19D958-ABEE-4A51-A264-7C0E095A1D08}">
      <dgm:prSet/>
      <dgm:spPr/>
      <dgm:t>
        <a:bodyPr/>
        <a:lstStyle/>
        <a:p>
          <a:endParaRPr lang="en-GB"/>
        </a:p>
      </dgm:t>
    </dgm:pt>
    <dgm:pt modelId="{5D45D3D3-AA75-4E26-BED4-CAA26C38DA6E}">
      <dgm:prSet phldr="0" custT="1"/>
      <dgm:spPr>
        <a:solidFill>
          <a:srgbClr val="ABADCB"/>
        </a:solidFill>
      </dgm:spPr>
      <dgm:t>
        <a:bodyPr/>
        <a:lstStyle/>
        <a:p>
          <a:r>
            <a:rPr lang="en-GB" sz="2000" b="1">
              <a:solidFill>
                <a:schemeClr val="tx1"/>
              </a:solidFill>
            </a:rPr>
            <a:t>Completing a statutory charge outcome</a:t>
          </a:r>
          <a:endParaRPr lang="en-US" sz="2000" b="1">
            <a:solidFill>
              <a:schemeClr val="tx1"/>
            </a:solidFill>
          </a:endParaRPr>
        </a:p>
      </dgm:t>
    </dgm:pt>
    <dgm:pt modelId="{3E91A89C-11CA-4144-BF40-E91C7D4CE286}" type="parTrans" cxnId="{3C9C52A0-9C52-42A0-A5AF-6D575D986F39}">
      <dgm:prSet/>
      <dgm:spPr/>
      <dgm:t>
        <a:bodyPr/>
        <a:lstStyle/>
        <a:p>
          <a:endParaRPr lang="en-GB"/>
        </a:p>
      </dgm:t>
    </dgm:pt>
    <dgm:pt modelId="{113DE87C-0BD1-4CCE-88CB-49354665D50A}" type="sibTrans" cxnId="{3C9C52A0-9C52-42A0-A5AF-6D575D986F39}">
      <dgm:prSet/>
      <dgm:spPr/>
      <dgm:t>
        <a:bodyPr/>
        <a:lstStyle/>
        <a:p>
          <a:endParaRPr lang="en-GB"/>
        </a:p>
      </dgm:t>
    </dgm:pt>
    <dgm:pt modelId="{C2218665-8539-4D91-A387-070DC69138FC}">
      <dgm:prSet phldr="0" custT="1"/>
      <dgm:spPr>
        <a:solidFill>
          <a:srgbClr val="ABADCB"/>
        </a:solidFill>
      </dgm:spPr>
      <dgm:t>
        <a:bodyPr/>
        <a:lstStyle/>
        <a:p>
          <a:r>
            <a:rPr lang="en-GB" sz="2000" b="1">
              <a:solidFill>
                <a:schemeClr val="tx1"/>
              </a:solidFill>
            </a:rPr>
            <a:t>Completing a cost outcome</a:t>
          </a:r>
          <a:endParaRPr lang="en-US" sz="2000" b="1">
            <a:solidFill>
              <a:schemeClr val="tx1"/>
            </a:solidFill>
          </a:endParaRPr>
        </a:p>
      </dgm:t>
    </dgm:pt>
    <dgm:pt modelId="{142ECC9B-854A-457E-A0E2-C961AF8CB3B0}" type="parTrans" cxnId="{91EEF5C4-B020-4CEC-AB18-B8548DFE96FE}">
      <dgm:prSet/>
      <dgm:spPr/>
      <dgm:t>
        <a:bodyPr/>
        <a:lstStyle/>
        <a:p>
          <a:endParaRPr lang="en-GB"/>
        </a:p>
      </dgm:t>
    </dgm:pt>
    <dgm:pt modelId="{394EC946-8137-4B4B-BDF4-D1FEE5E7D334}" type="sibTrans" cxnId="{91EEF5C4-B020-4CEC-AB18-B8548DFE96FE}">
      <dgm:prSet/>
      <dgm:spPr/>
      <dgm:t>
        <a:bodyPr/>
        <a:lstStyle/>
        <a:p>
          <a:endParaRPr lang="en-GB"/>
        </a:p>
      </dgm:t>
    </dgm:pt>
    <dgm:pt modelId="{F06BBADB-2984-4E72-8CE1-81CF9FFF54B4}">
      <dgm:prSet phldr="0" custT="1"/>
      <dgm:spPr>
        <a:solidFill>
          <a:srgbClr val="ABADCB"/>
        </a:solidFill>
      </dgm:spPr>
      <dgm:t>
        <a:bodyPr/>
        <a:lstStyle/>
        <a:p>
          <a:r>
            <a:rPr lang="en-US" sz="2000" b="1">
              <a:solidFill>
                <a:schemeClr val="tx1"/>
              </a:solidFill>
            </a:rPr>
            <a:t>Additional guidance / contact us</a:t>
          </a:r>
        </a:p>
      </dgm:t>
    </dgm:pt>
    <dgm:pt modelId="{ABC8965D-3A4C-4A8C-A4CD-341DFB46D7DC}" type="parTrans" cxnId="{20AB8981-0993-4E04-AD51-F2A23DC27822}">
      <dgm:prSet/>
      <dgm:spPr/>
      <dgm:t>
        <a:bodyPr/>
        <a:lstStyle/>
        <a:p>
          <a:endParaRPr lang="en-GB"/>
        </a:p>
      </dgm:t>
    </dgm:pt>
    <dgm:pt modelId="{E8CC003F-9DE1-4F51-A84B-86EF6BD5B2A7}" type="sibTrans" cxnId="{20AB8981-0993-4E04-AD51-F2A23DC27822}">
      <dgm:prSet/>
      <dgm:spPr/>
      <dgm:t>
        <a:bodyPr/>
        <a:lstStyle/>
        <a:p>
          <a:endParaRPr lang="en-GB"/>
        </a:p>
      </dgm:t>
    </dgm:pt>
    <dgm:pt modelId="{5DAE78DC-027A-4390-B29E-5829F6B745DB}" type="pres">
      <dgm:prSet presAssocID="{A0E57EAA-47BC-4F6E-8CEA-36B348611F0A}" presName="linear" presStyleCnt="0">
        <dgm:presLayoutVars>
          <dgm:dir/>
          <dgm:animLvl val="lvl"/>
          <dgm:resizeHandles val="exact"/>
        </dgm:presLayoutVars>
      </dgm:prSet>
      <dgm:spPr/>
    </dgm:pt>
    <dgm:pt modelId="{55863134-1198-4FC8-BFB4-3F3FE82392DC}" type="pres">
      <dgm:prSet presAssocID="{E170AE76-36D2-409E-8C3E-F704B7A570D2}" presName="parentLin" presStyleCnt="0"/>
      <dgm:spPr/>
    </dgm:pt>
    <dgm:pt modelId="{E70C1CFD-B1BE-4EFE-B1EE-84F71DC61A1A}" type="pres">
      <dgm:prSet presAssocID="{E170AE76-36D2-409E-8C3E-F704B7A570D2}" presName="parentLeftMargin" presStyleLbl="node1" presStyleIdx="0" presStyleCnt="5"/>
      <dgm:spPr/>
    </dgm:pt>
    <dgm:pt modelId="{8A3E046E-1278-4D9E-B64A-6AC585E2985D}" type="pres">
      <dgm:prSet presAssocID="{E170AE76-36D2-409E-8C3E-F704B7A570D2}" presName="parentText" presStyleLbl="node1" presStyleIdx="0" presStyleCnt="5">
        <dgm:presLayoutVars>
          <dgm:chMax val="0"/>
          <dgm:bulletEnabled val="1"/>
        </dgm:presLayoutVars>
      </dgm:prSet>
      <dgm:spPr/>
    </dgm:pt>
    <dgm:pt modelId="{DAB20217-05F4-4ECB-9586-7148FB69C0E3}" type="pres">
      <dgm:prSet presAssocID="{E170AE76-36D2-409E-8C3E-F704B7A570D2}" presName="negativeSpace" presStyleCnt="0"/>
      <dgm:spPr/>
    </dgm:pt>
    <dgm:pt modelId="{6D29BA54-270B-4FDE-9282-591D2685390C}" type="pres">
      <dgm:prSet presAssocID="{E170AE76-36D2-409E-8C3E-F704B7A570D2}" presName="childText" presStyleLbl="conFgAcc1" presStyleIdx="0" presStyleCnt="5" custLinFactNeighborX="-7963">
        <dgm:presLayoutVars>
          <dgm:bulletEnabled val="1"/>
        </dgm:presLayoutVars>
      </dgm:prSet>
      <dgm:spPr>
        <a:ln>
          <a:solidFill>
            <a:srgbClr val="575C96"/>
          </a:solidFill>
        </a:ln>
      </dgm:spPr>
    </dgm:pt>
    <dgm:pt modelId="{E1B698BA-DC12-40AF-8EA0-A198814A4C71}" type="pres">
      <dgm:prSet presAssocID="{9683677F-6A3E-4242-824D-D7BFBD61C9A8}" presName="spaceBetweenRectangles" presStyleCnt="0"/>
      <dgm:spPr/>
    </dgm:pt>
    <dgm:pt modelId="{906B6E4D-1EF2-4E2B-8133-705E1F600C97}" type="pres">
      <dgm:prSet presAssocID="{C96E60D9-C167-40E7-BA7C-C1B8B9BD520A}" presName="parentLin" presStyleCnt="0"/>
      <dgm:spPr/>
    </dgm:pt>
    <dgm:pt modelId="{0FDC5B9C-7B6F-42F4-A606-9B0A40213D20}" type="pres">
      <dgm:prSet presAssocID="{C96E60D9-C167-40E7-BA7C-C1B8B9BD520A}" presName="parentLeftMargin" presStyleLbl="node1" presStyleIdx="0" presStyleCnt="5"/>
      <dgm:spPr/>
    </dgm:pt>
    <dgm:pt modelId="{09173ECB-3CA2-4201-8958-7B80D329960E}" type="pres">
      <dgm:prSet presAssocID="{C96E60D9-C167-40E7-BA7C-C1B8B9BD520A}" presName="parentText" presStyleLbl="node1" presStyleIdx="1" presStyleCnt="5">
        <dgm:presLayoutVars>
          <dgm:chMax val="0"/>
          <dgm:bulletEnabled val="1"/>
        </dgm:presLayoutVars>
      </dgm:prSet>
      <dgm:spPr/>
    </dgm:pt>
    <dgm:pt modelId="{6EA4F960-39FA-4DA4-AF23-66244CBB3E0F}" type="pres">
      <dgm:prSet presAssocID="{C96E60D9-C167-40E7-BA7C-C1B8B9BD520A}" presName="negativeSpace" presStyleCnt="0"/>
      <dgm:spPr/>
    </dgm:pt>
    <dgm:pt modelId="{E821429B-EC96-445F-9E55-8B9A825F1C97}" type="pres">
      <dgm:prSet presAssocID="{C96E60D9-C167-40E7-BA7C-C1B8B9BD520A}" presName="childText" presStyleLbl="conFgAcc1" presStyleIdx="1" presStyleCnt="5">
        <dgm:presLayoutVars>
          <dgm:bulletEnabled val="1"/>
        </dgm:presLayoutVars>
      </dgm:prSet>
      <dgm:spPr>
        <a:ln>
          <a:solidFill>
            <a:srgbClr val="575C96"/>
          </a:solidFill>
        </a:ln>
      </dgm:spPr>
    </dgm:pt>
    <dgm:pt modelId="{FDF6ACB4-779D-41BD-9268-347A4A00E5ED}" type="pres">
      <dgm:prSet presAssocID="{AADB3289-71D5-4EA6-968C-47D8CBE45E06}" presName="spaceBetweenRectangles" presStyleCnt="0"/>
      <dgm:spPr/>
    </dgm:pt>
    <dgm:pt modelId="{F3029908-1C0D-4FB5-A002-704B6E146723}" type="pres">
      <dgm:prSet presAssocID="{5D45D3D3-AA75-4E26-BED4-CAA26C38DA6E}" presName="parentLin" presStyleCnt="0"/>
      <dgm:spPr/>
    </dgm:pt>
    <dgm:pt modelId="{70A68E8D-175E-4417-965B-D03EA935F932}" type="pres">
      <dgm:prSet presAssocID="{5D45D3D3-AA75-4E26-BED4-CAA26C38DA6E}" presName="parentLeftMargin" presStyleLbl="node1" presStyleIdx="1" presStyleCnt="5"/>
      <dgm:spPr/>
    </dgm:pt>
    <dgm:pt modelId="{C4851F8D-7EC3-4DA9-B329-8F3169DB7248}" type="pres">
      <dgm:prSet presAssocID="{5D45D3D3-AA75-4E26-BED4-CAA26C38DA6E}" presName="parentText" presStyleLbl="node1" presStyleIdx="2" presStyleCnt="5">
        <dgm:presLayoutVars>
          <dgm:chMax val="0"/>
          <dgm:bulletEnabled val="1"/>
        </dgm:presLayoutVars>
      </dgm:prSet>
      <dgm:spPr/>
    </dgm:pt>
    <dgm:pt modelId="{E65E17FC-8582-41D6-B0A3-C64E7AF74CF5}" type="pres">
      <dgm:prSet presAssocID="{5D45D3D3-AA75-4E26-BED4-CAA26C38DA6E}" presName="negativeSpace" presStyleCnt="0"/>
      <dgm:spPr/>
    </dgm:pt>
    <dgm:pt modelId="{57645CBD-A313-4BF0-96AA-D92FE4025230}" type="pres">
      <dgm:prSet presAssocID="{5D45D3D3-AA75-4E26-BED4-CAA26C38DA6E}" presName="childText" presStyleLbl="conFgAcc1" presStyleIdx="2" presStyleCnt="5">
        <dgm:presLayoutVars>
          <dgm:bulletEnabled val="1"/>
        </dgm:presLayoutVars>
      </dgm:prSet>
      <dgm:spPr>
        <a:ln>
          <a:solidFill>
            <a:srgbClr val="575C96"/>
          </a:solidFill>
        </a:ln>
      </dgm:spPr>
    </dgm:pt>
    <dgm:pt modelId="{ABD7857F-8FAD-4FF3-AD78-37368356092F}" type="pres">
      <dgm:prSet presAssocID="{113DE87C-0BD1-4CCE-88CB-49354665D50A}" presName="spaceBetweenRectangles" presStyleCnt="0"/>
      <dgm:spPr/>
    </dgm:pt>
    <dgm:pt modelId="{CEC0C5E3-F65F-4406-8320-11A1456A01EA}" type="pres">
      <dgm:prSet presAssocID="{C2218665-8539-4D91-A387-070DC69138FC}" presName="parentLin" presStyleCnt="0"/>
      <dgm:spPr/>
    </dgm:pt>
    <dgm:pt modelId="{BC6A7CB0-4DE2-4501-B18B-2EEED81F417D}" type="pres">
      <dgm:prSet presAssocID="{C2218665-8539-4D91-A387-070DC69138FC}" presName="parentLeftMargin" presStyleLbl="node1" presStyleIdx="2" presStyleCnt="5"/>
      <dgm:spPr/>
    </dgm:pt>
    <dgm:pt modelId="{5979D889-BE3D-4AB8-B2BB-2646723D1C1D}" type="pres">
      <dgm:prSet presAssocID="{C2218665-8539-4D91-A387-070DC69138FC}" presName="parentText" presStyleLbl="node1" presStyleIdx="3" presStyleCnt="5">
        <dgm:presLayoutVars>
          <dgm:chMax val="0"/>
          <dgm:bulletEnabled val="1"/>
        </dgm:presLayoutVars>
      </dgm:prSet>
      <dgm:spPr/>
    </dgm:pt>
    <dgm:pt modelId="{83679F2D-8D0F-4C54-8BE8-8A5CBD5335C7}" type="pres">
      <dgm:prSet presAssocID="{C2218665-8539-4D91-A387-070DC69138FC}" presName="negativeSpace" presStyleCnt="0"/>
      <dgm:spPr/>
    </dgm:pt>
    <dgm:pt modelId="{72DC448B-08E0-4E7F-B838-2388C74487C7}" type="pres">
      <dgm:prSet presAssocID="{C2218665-8539-4D91-A387-070DC69138FC}" presName="childText" presStyleLbl="conFgAcc1" presStyleIdx="3" presStyleCnt="5">
        <dgm:presLayoutVars>
          <dgm:bulletEnabled val="1"/>
        </dgm:presLayoutVars>
      </dgm:prSet>
      <dgm:spPr>
        <a:ln>
          <a:solidFill>
            <a:srgbClr val="575C96"/>
          </a:solidFill>
        </a:ln>
      </dgm:spPr>
    </dgm:pt>
    <dgm:pt modelId="{07E40F0E-0257-4579-BFFF-25D38F64A9A3}" type="pres">
      <dgm:prSet presAssocID="{394EC946-8137-4B4B-BDF4-D1FEE5E7D334}" presName="spaceBetweenRectangles" presStyleCnt="0"/>
      <dgm:spPr/>
    </dgm:pt>
    <dgm:pt modelId="{F7B979BC-4D64-46DB-9E61-EE8E4AC073B0}" type="pres">
      <dgm:prSet presAssocID="{F06BBADB-2984-4E72-8CE1-81CF9FFF54B4}" presName="parentLin" presStyleCnt="0"/>
      <dgm:spPr/>
    </dgm:pt>
    <dgm:pt modelId="{268A3B0F-6F59-444A-A3CF-81DBA767AE7A}" type="pres">
      <dgm:prSet presAssocID="{F06BBADB-2984-4E72-8CE1-81CF9FFF54B4}" presName="parentLeftMargin" presStyleLbl="node1" presStyleIdx="3" presStyleCnt="5"/>
      <dgm:spPr/>
    </dgm:pt>
    <dgm:pt modelId="{6D890AB1-6F54-49E9-9727-231AB243287F}" type="pres">
      <dgm:prSet presAssocID="{F06BBADB-2984-4E72-8CE1-81CF9FFF54B4}" presName="parentText" presStyleLbl="node1" presStyleIdx="4" presStyleCnt="5">
        <dgm:presLayoutVars>
          <dgm:chMax val="0"/>
          <dgm:bulletEnabled val="1"/>
        </dgm:presLayoutVars>
      </dgm:prSet>
      <dgm:spPr/>
    </dgm:pt>
    <dgm:pt modelId="{1CCAD769-7E36-493A-A241-ACEA02539C21}" type="pres">
      <dgm:prSet presAssocID="{F06BBADB-2984-4E72-8CE1-81CF9FFF54B4}" presName="negativeSpace" presStyleCnt="0"/>
      <dgm:spPr/>
    </dgm:pt>
    <dgm:pt modelId="{372B4153-32F9-4467-BD4D-1563B0C41533}" type="pres">
      <dgm:prSet presAssocID="{F06BBADB-2984-4E72-8CE1-81CF9FFF54B4}" presName="childText" presStyleLbl="conFgAcc1" presStyleIdx="4" presStyleCnt="5">
        <dgm:presLayoutVars>
          <dgm:bulletEnabled val="1"/>
        </dgm:presLayoutVars>
      </dgm:prSet>
      <dgm:spPr>
        <a:ln>
          <a:solidFill>
            <a:srgbClr val="575C96"/>
          </a:solidFill>
        </a:ln>
      </dgm:spPr>
    </dgm:pt>
  </dgm:ptLst>
  <dgm:cxnLst>
    <dgm:cxn modelId="{537D2769-B7EA-4656-AB5F-DC43658CB3DF}" type="presOf" srcId="{E170AE76-36D2-409E-8C3E-F704B7A570D2}" destId="{8A3E046E-1278-4D9E-B64A-6AC585E2985D}" srcOrd="1" destOrd="0" presId="urn:microsoft.com/office/officeart/2005/8/layout/list1"/>
    <dgm:cxn modelId="{EDF24449-16C2-40BB-A473-E6B2EF0F119D}" type="presOf" srcId="{C2218665-8539-4D91-A387-070DC69138FC}" destId="{5979D889-BE3D-4AB8-B2BB-2646723D1C1D}" srcOrd="1" destOrd="0" presId="urn:microsoft.com/office/officeart/2005/8/layout/list1"/>
    <dgm:cxn modelId="{CD635449-18AA-4240-934D-0F0DF638204C}" type="presOf" srcId="{C2218665-8539-4D91-A387-070DC69138FC}" destId="{BC6A7CB0-4DE2-4501-B18B-2EEED81F417D}" srcOrd="0" destOrd="0" presId="urn:microsoft.com/office/officeart/2005/8/layout/list1"/>
    <dgm:cxn modelId="{A9B6926E-82AC-4939-A571-A58168A19BCE}" type="presOf" srcId="{A0E57EAA-47BC-4F6E-8CEA-36B348611F0A}" destId="{5DAE78DC-027A-4390-B29E-5829F6B745DB}" srcOrd="0" destOrd="0" presId="urn:microsoft.com/office/officeart/2005/8/layout/list1"/>
    <dgm:cxn modelId="{830FEE71-53E7-428C-91DF-9A430D8151BA}" type="presOf" srcId="{5D45D3D3-AA75-4E26-BED4-CAA26C38DA6E}" destId="{C4851F8D-7EC3-4DA9-B329-8F3169DB7248}" srcOrd="1" destOrd="0" presId="urn:microsoft.com/office/officeart/2005/8/layout/list1"/>
    <dgm:cxn modelId="{622CB152-30C3-4D94-8B40-2158D30DCF3F}" type="presOf" srcId="{F06BBADB-2984-4E72-8CE1-81CF9FFF54B4}" destId="{268A3B0F-6F59-444A-A3CF-81DBA767AE7A}" srcOrd="0" destOrd="0" presId="urn:microsoft.com/office/officeart/2005/8/layout/list1"/>
    <dgm:cxn modelId="{CB19D958-ABEE-4A51-A264-7C0E095A1D08}" srcId="{A0E57EAA-47BC-4F6E-8CEA-36B348611F0A}" destId="{C96E60D9-C167-40E7-BA7C-C1B8B9BD520A}" srcOrd="1" destOrd="0" parTransId="{971ABBAF-AB59-44B7-ACE0-A7E5B53B5978}" sibTransId="{AADB3289-71D5-4EA6-968C-47D8CBE45E06}"/>
    <dgm:cxn modelId="{20AB8981-0993-4E04-AD51-F2A23DC27822}" srcId="{A0E57EAA-47BC-4F6E-8CEA-36B348611F0A}" destId="{F06BBADB-2984-4E72-8CE1-81CF9FFF54B4}" srcOrd="4" destOrd="0" parTransId="{ABC8965D-3A4C-4A8C-A4CD-341DFB46D7DC}" sibTransId="{E8CC003F-9DE1-4F51-A84B-86EF6BD5B2A7}"/>
    <dgm:cxn modelId="{3C9C52A0-9C52-42A0-A5AF-6D575D986F39}" srcId="{A0E57EAA-47BC-4F6E-8CEA-36B348611F0A}" destId="{5D45D3D3-AA75-4E26-BED4-CAA26C38DA6E}" srcOrd="2" destOrd="0" parTransId="{3E91A89C-11CA-4144-BF40-E91C7D4CE286}" sibTransId="{113DE87C-0BD1-4CCE-88CB-49354665D50A}"/>
    <dgm:cxn modelId="{C79BB0A2-57F5-4675-B7FA-839F7A385284}" srcId="{A0E57EAA-47BC-4F6E-8CEA-36B348611F0A}" destId="{E170AE76-36D2-409E-8C3E-F704B7A570D2}" srcOrd="0" destOrd="0" parTransId="{B1CC3736-9DB7-4BF7-863E-BD69870E40D5}" sibTransId="{9683677F-6A3E-4242-824D-D7BFBD61C9A8}"/>
    <dgm:cxn modelId="{D1DBBABC-803E-4BC2-AA8C-6A4AFDA18667}" type="presOf" srcId="{F06BBADB-2984-4E72-8CE1-81CF9FFF54B4}" destId="{6D890AB1-6F54-49E9-9727-231AB243287F}" srcOrd="1" destOrd="0" presId="urn:microsoft.com/office/officeart/2005/8/layout/list1"/>
    <dgm:cxn modelId="{C2B45DC0-7BD6-4F2D-AC46-35F2AF935089}" type="presOf" srcId="{E170AE76-36D2-409E-8C3E-F704B7A570D2}" destId="{E70C1CFD-B1BE-4EFE-B1EE-84F71DC61A1A}" srcOrd="0" destOrd="0" presId="urn:microsoft.com/office/officeart/2005/8/layout/list1"/>
    <dgm:cxn modelId="{91EEF5C4-B020-4CEC-AB18-B8548DFE96FE}" srcId="{A0E57EAA-47BC-4F6E-8CEA-36B348611F0A}" destId="{C2218665-8539-4D91-A387-070DC69138FC}" srcOrd="3" destOrd="0" parTransId="{142ECC9B-854A-457E-A0E2-C961AF8CB3B0}" sibTransId="{394EC946-8137-4B4B-BDF4-D1FEE5E7D334}"/>
    <dgm:cxn modelId="{F907BEE6-3E00-4879-8408-43D6483744B0}" type="presOf" srcId="{C96E60D9-C167-40E7-BA7C-C1B8B9BD520A}" destId="{0FDC5B9C-7B6F-42F4-A606-9B0A40213D20}" srcOrd="0" destOrd="0" presId="urn:microsoft.com/office/officeart/2005/8/layout/list1"/>
    <dgm:cxn modelId="{795A52E8-F3F1-4630-AC31-3D25BCE2A425}" type="presOf" srcId="{5D45D3D3-AA75-4E26-BED4-CAA26C38DA6E}" destId="{70A68E8D-175E-4417-965B-D03EA935F932}" srcOrd="0" destOrd="0" presId="urn:microsoft.com/office/officeart/2005/8/layout/list1"/>
    <dgm:cxn modelId="{716144FE-C070-4167-BF29-7E9EC1382B39}" type="presOf" srcId="{C96E60D9-C167-40E7-BA7C-C1B8B9BD520A}" destId="{09173ECB-3CA2-4201-8958-7B80D329960E}" srcOrd="1" destOrd="0" presId="urn:microsoft.com/office/officeart/2005/8/layout/list1"/>
    <dgm:cxn modelId="{CD61EE37-DCF6-42AB-BFF2-1773614F630E}" type="presParOf" srcId="{5DAE78DC-027A-4390-B29E-5829F6B745DB}" destId="{55863134-1198-4FC8-BFB4-3F3FE82392DC}" srcOrd="0" destOrd="0" presId="urn:microsoft.com/office/officeart/2005/8/layout/list1"/>
    <dgm:cxn modelId="{8797E262-D1ED-40D0-8063-1D80BD3B8B77}" type="presParOf" srcId="{55863134-1198-4FC8-BFB4-3F3FE82392DC}" destId="{E70C1CFD-B1BE-4EFE-B1EE-84F71DC61A1A}" srcOrd="0" destOrd="0" presId="urn:microsoft.com/office/officeart/2005/8/layout/list1"/>
    <dgm:cxn modelId="{9260A133-F729-46E6-8D61-4B9A86B7B2A6}" type="presParOf" srcId="{55863134-1198-4FC8-BFB4-3F3FE82392DC}" destId="{8A3E046E-1278-4D9E-B64A-6AC585E2985D}" srcOrd="1" destOrd="0" presId="urn:microsoft.com/office/officeart/2005/8/layout/list1"/>
    <dgm:cxn modelId="{0C2D5EEF-A38A-4216-B18C-491F3F0EA674}" type="presParOf" srcId="{5DAE78DC-027A-4390-B29E-5829F6B745DB}" destId="{DAB20217-05F4-4ECB-9586-7148FB69C0E3}" srcOrd="1" destOrd="0" presId="urn:microsoft.com/office/officeart/2005/8/layout/list1"/>
    <dgm:cxn modelId="{2F9CC535-B597-4F2B-AE11-A03EA5D29F96}" type="presParOf" srcId="{5DAE78DC-027A-4390-B29E-5829F6B745DB}" destId="{6D29BA54-270B-4FDE-9282-591D2685390C}" srcOrd="2" destOrd="0" presId="urn:microsoft.com/office/officeart/2005/8/layout/list1"/>
    <dgm:cxn modelId="{F620AF85-68DB-4A97-AF7A-D7D5755009FC}" type="presParOf" srcId="{5DAE78DC-027A-4390-B29E-5829F6B745DB}" destId="{E1B698BA-DC12-40AF-8EA0-A198814A4C71}" srcOrd="3" destOrd="0" presId="urn:microsoft.com/office/officeart/2005/8/layout/list1"/>
    <dgm:cxn modelId="{53C1C862-4C42-4CA6-9C70-6D51AAD1F21A}" type="presParOf" srcId="{5DAE78DC-027A-4390-B29E-5829F6B745DB}" destId="{906B6E4D-1EF2-4E2B-8133-705E1F600C97}" srcOrd="4" destOrd="0" presId="urn:microsoft.com/office/officeart/2005/8/layout/list1"/>
    <dgm:cxn modelId="{302C2A70-2F4B-4B15-A191-64D45FF71747}" type="presParOf" srcId="{906B6E4D-1EF2-4E2B-8133-705E1F600C97}" destId="{0FDC5B9C-7B6F-42F4-A606-9B0A40213D20}" srcOrd="0" destOrd="0" presId="urn:microsoft.com/office/officeart/2005/8/layout/list1"/>
    <dgm:cxn modelId="{5C201CEF-1762-4E3D-9DBA-2EDAC067E178}" type="presParOf" srcId="{906B6E4D-1EF2-4E2B-8133-705E1F600C97}" destId="{09173ECB-3CA2-4201-8958-7B80D329960E}" srcOrd="1" destOrd="0" presId="urn:microsoft.com/office/officeart/2005/8/layout/list1"/>
    <dgm:cxn modelId="{E2D57A86-99C0-433C-AFD1-D6968927D718}" type="presParOf" srcId="{5DAE78DC-027A-4390-B29E-5829F6B745DB}" destId="{6EA4F960-39FA-4DA4-AF23-66244CBB3E0F}" srcOrd="5" destOrd="0" presId="urn:microsoft.com/office/officeart/2005/8/layout/list1"/>
    <dgm:cxn modelId="{6317AFF4-F456-42D7-B08A-50107B508CFC}" type="presParOf" srcId="{5DAE78DC-027A-4390-B29E-5829F6B745DB}" destId="{E821429B-EC96-445F-9E55-8B9A825F1C97}" srcOrd="6" destOrd="0" presId="urn:microsoft.com/office/officeart/2005/8/layout/list1"/>
    <dgm:cxn modelId="{FBA3D2A8-3C2C-4AC6-8EB2-82776EEBF247}" type="presParOf" srcId="{5DAE78DC-027A-4390-B29E-5829F6B745DB}" destId="{FDF6ACB4-779D-41BD-9268-347A4A00E5ED}" srcOrd="7" destOrd="0" presId="urn:microsoft.com/office/officeart/2005/8/layout/list1"/>
    <dgm:cxn modelId="{2CE3437A-3101-434C-84AA-F64ADBA5DAAE}" type="presParOf" srcId="{5DAE78DC-027A-4390-B29E-5829F6B745DB}" destId="{F3029908-1C0D-4FB5-A002-704B6E146723}" srcOrd="8" destOrd="0" presId="urn:microsoft.com/office/officeart/2005/8/layout/list1"/>
    <dgm:cxn modelId="{B2719D17-FFFD-4887-9AFF-2667DCF689C4}" type="presParOf" srcId="{F3029908-1C0D-4FB5-A002-704B6E146723}" destId="{70A68E8D-175E-4417-965B-D03EA935F932}" srcOrd="0" destOrd="0" presId="urn:microsoft.com/office/officeart/2005/8/layout/list1"/>
    <dgm:cxn modelId="{C66286C9-A830-4315-BA92-C3B7F5060967}" type="presParOf" srcId="{F3029908-1C0D-4FB5-A002-704B6E146723}" destId="{C4851F8D-7EC3-4DA9-B329-8F3169DB7248}" srcOrd="1" destOrd="0" presId="urn:microsoft.com/office/officeart/2005/8/layout/list1"/>
    <dgm:cxn modelId="{0A32C5C4-E837-4B12-ABE6-9523D640F916}" type="presParOf" srcId="{5DAE78DC-027A-4390-B29E-5829F6B745DB}" destId="{E65E17FC-8582-41D6-B0A3-C64E7AF74CF5}" srcOrd="9" destOrd="0" presId="urn:microsoft.com/office/officeart/2005/8/layout/list1"/>
    <dgm:cxn modelId="{629DD7C0-6886-4F24-8D47-D81EFF7AF3F1}" type="presParOf" srcId="{5DAE78DC-027A-4390-B29E-5829F6B745DB}" destId="{57645CBD-A313-4BF0-96AA-D92FE4025230}" srcOrd="10" destOrd="0" presId="urn:microsoft.com/office/officeart/2005/8/layout/list1"/>
    <dgm:cxn modelId="{E5FB8613-D60E-43A8-9CA0-BD0310E18A66}" type="presParOf" srcId="{5DAE78DC-027A-4390-B29E-5829F6B745DB}" destId="{ABD7857F-8FAD-4FF3-AD78-37368356092F}" srcOrd="11" destOrd="0" presId="urn:microsoft.com/office/officeart/2005/8/layout/list1"/>
    <dgm:cxn modelId="{B2338525-1AA9-418A-BA0D-2361137F77AB}" type="presParOf" srcId="{5DAE78DC-027A-4390-B29E-5829F6B745DB}" destId="{CEC0C5E3-F65F-4406-8320-11A1456A01EA}" srcOrd="12" destOrd="0" presId="urn:microsoft.com/office/officeart/2005/8/layout/list1"/>
    <dgm:cxn modelId="{EC9F457E-B29C-4886-B3B8-3C964B3AC1E2}" type="presParOf" srcId="{CEC0C5E3-F65F-4406-8320-11A1456A01EA}" destId="{BC6A7CB0-4DE2-4501-B18B-2EEED81F417D}" srcOrd="0" destOrd="0" presId="urn:microsoft.com/office/officeart/2005/8/layout/list1"/>
    <dgm:cxn modelId="{A6F7BD84-6E8A-4E66-B0FB-32E31B4B6E10}" type="presParOf" srcId="{CEC0C5E3-F65F-4406-8320-11A1456A01EA}" destId="{5979D889-BE3D-4AB8-B2BB-2646723D1C1D}" srcOrd="1" destOrd="0" presId="urn:microsoft.com/office/officeart/2005/8/layout/list1"/>
    <dgm:cxn modelId="{BC1E5B5A-8676-42E8-9874-03C71FF58D9F}" type="presParOf" srcId="{5DAE78DC-027A-4390-B29E-5829F6B745DB}" destId="{83679F2D-8D0F-4C54-8BE8-8A5CBD5335C7}" srcOrd="13" destOrd="0" presId="urn:microsoft.com/office/officeart/2005/8/layout/list1"/>
    <dgm:cxn modelId="{6DBAE718-B503-4900-AD39-333A213099F2}" type="presParOf" srcId="{5DAE78DC-027A-4390-B29E-5829F6B745DB}" destId="{72DC448B-08E0-4E7F-B838-2388C74487C7}" srcOrd="14" destOrd="0" presId="urn:microsoft.com/office/officeart/2005/8/layout/list1"/>
    <dgm:cxn modelId="{25963EEE-7C0C-487C-86BA-5FFEB48BC1EA}" type="presParOf" srcId="{5DAE78DC-027A-4390-B29E-5829F6B745DB}" destId="{07E40F0E-0257-4579-BFFF-25D38F64A9A3}" srcOrd="15" destOrd="0" presId="urn:microsoft.com/office/officeart/2005/8/layout/list1"/>
    <dgm:cxn modelId="{2E7B38AD-1908-4141-AF8D-54B35571E9A2}" type="presParOf" srcId="{5DAE78DC-027A-4390-B29E-5829F6B745DB}" destId="{F7B979BC-4D64-46DB-9E61-EE8E4AC073B0}" srcOrd="16" destOrd="0" presId="urn:microsoft.com/office/officeart/2005/8/layout/list1"/>
    <dgm:cxn modelId="{04227C44-9361-4FAA-ABB1-75F416D5656D}" type="presParOf" srcId="{F7B979BC-4D64-46DB-9E61-EE8E4AC073B0}" destId="{268A3B0F-6F59-444A-A3CF-81DBA767AE7A}" srcOrd="0" destOrd="0" presId="urn:microsoft.com/office/officeart/2005/8/layout/list1"/>
    <dgm:cxn modelId="{49446A5D-26E6-4FC3-A397-1B8567321BE7}" type="presParOf" srcId="{F7B979BC-4D64-46DB-9E61-EE8E4AC073B0}" destId="{6D890AB1-6F54-49E9-9727-231AB243287F}" srcOrd="1" destOrd="0" presId="urn:microsoft.com/office/officeart/2005/8/layout/list1"/>
    <dgm:cxn modelId="{C8B0017C-7E43-4E96-B37D-26DAFF4489FB}" type="presParOf" srcId="{5DAE78DC-027A-4390-B29E-5829F6B745DB}" destId="{1CCAD769-7E36-493A-A241-ACEA02539C21}" srcOrd="17" destOrd="0" presId="urn:microsoft.com/office/officeart/2005/8/layout/list1"/>
    <dgm:cxn modelId="{8F70D4E5-765E-455F-823D-E52741D83C45}" type="presParOf" srcId="{5DAE78DC-027A-4390-B29E-5829F6B745DB}" destId="{372B4153-32F9-4467-BD4D-1563B0C41533}" srcOrd="18"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4F72BB69-779C-4E92-8A9B-EF5EF705EDE1}" type="doc">
      <dgm:prSet loTypeId="urn:microsoft.com/office/officeart/2005/8/layout/list1" loCatId="list" qsTypeId="urn:microsoft.com/office/officeart/2005/8/quickstyle/simple1" qsCatId="simple" csTypeId="urn:microsoft.com/office/officeart/2005/8/colors/accent2_2" csCatId="accent2" phldr="1"/>
      <dgm:spPr/>
      <dgm:t>
        <a:bodyPr/>
        <a:lstStyle/>
        <a:p>
          <a:endParaRPr lang="en-GB"/>
        </a:p>
      </dgm:t>
    </dgm:pt>
    <dgm:pt modelId="{B35C3339-A81B-4400-A810-D0D06B9429A3}">
      <dgm:prSet custT="1"/>
      <dgm:spPr/>
      <dgm:t>
        <a:bodyPr/>
        <a:lstStyle/>
        <a:p>
          <a:pPr rtl="0"/>
          <a:r>
            <a:rPr lang="en-GB" sz="1800" b="1"/>
            <a:t>CCMS Quick Guides</a:t>
          </a:r>
          <a:r>
            <a:rPr lang="en-GB" sz="1800" b="1">
              <a:latin typeface="Arial"/>
            </a:rPr>
            <a:t> </a:t>
          </a:r>
          <a:endParaRPr lang="en-GB" sz="1800" b="1"/>
        </a:p>
      </dgm:t>
    </dgm:pt>
    <dgm:pt modelId="{14AFA1E7-DC38-4BA2-BFED-94E410CCC78D}" type="parTrans" cxnId="{875A834E-3BD3-4B69-B7BB-3FEE3956EFF0}">
      <dgm:prSet/>
      <dgm:spPr/>
      <dgm:t>
        <a:bodyPr/>
        <a:lstStyle/>
        <a:p>
          <a:endParaRPr lang="en-GB">
            <a:solidFill>
              <a:schemeClr val="tx1"/>
            </a:solidFill>
          </a:endParaRPr>
        </a:p>
      </dgm:t>
    </dgm:pt>
    <dgm:pt modelId="{6C08E329-DE9B-401D-AFAD-9812E1A888E7}" type="sibTrans" cxnId="{875A834E-3BD3-4B69-B7BB-3FEE3956EFF0}">
      <dgm:prSet/>
      <dgm:spPr/>
      <dgm:t>
        <a:bodyPr/>
        <a:lstStyle/>
        <a:p>
          <a:endParaRPr lang="en-GB">
            <a:solidFill>
              <a:schemeClr val="tx1"/>
            </a:solidFill>
          </a:endParaRPr>
        </a:p>
      </dgm:t>
    </dgm:pt>
    <dgm:pt modelId="{E3A48D2C-87CF-4510-AA19-2734DF77E047}">
      <dgm:prSet custT="1"/>
      <dgm:spPr/>
      <dgm:t>
        <a:bodyPr/>
        <a:lstStyle/>
        <a:p>
          <a:r>
            <a:rPr lang="en-GB" sz="1800" b="1"/>
            <a:t>CCMS Online Training</a:t>
          </a:r>
        </a:p>
      </dgm:t>
    </dgm:pt>
    <dgm:pt modelId="{F08D27C8-CF13-4DDB-AE4D-E3455E5B2DEA}" type="parTrans" cxnId="{B64D5475-0514-49B2-A875-C941ED419B85}">
      <dgm:prSet/>
      <dgm:spPr/>
      <dgm:t>
        <a:bodyPr/>
        <a:lstStyle/>
        <a:p>
          <a:endParaRPr lang="en-GB">
            <a:solidFill>
              <a:schemeClr val="tx1"/>
            </a:solidFill>
          </a:endParaRPr>
        </a:p>
      </dgm:t>
    </dgm:pt>
    <dgm:pt modelId="{4773C5DF-AFED-4289-B3A3-085565DDC628}" type="sibTrans" cxnId="{B64D5475-0514-49B2-A875-C941ED419B85}">
      <dgm:prSet/>
      <dgm:spPr/>
      <dgm:t>
        <a:bodyPr/>
        <a:lstStyle/>
        <a:p>
          <a:endParaRPr lang="en-GB">
            <a:solidFill>
              <a:schemeClr val="tx1"/>
            </a:solidFill>
          </a:endParaRPr>
        </a:p>
      </dgm:t>
    </dgm:pt>
    <dgm:pt modelId="{4FF9991D-4474-498A-A74B-32475B5B3E8F}">
      <dgm:prSet custT="1"/>
      <dgm:spPr/>
      <dgm:t>
        <a:bodyPr/>
        <a:lstStyle/>
        <a:p>
          <a:r>
            <a:rPr lang="en-GB" sz="1800" b="1"/>
            <a:t>Online Support Webchat</a:t>
          </a:r>
        </a:p>
      </dgm:t>
    </dgm:pt>
    <dgm:pt modelId="{7BB3D060-DF92-4C81-8A00-A6902184DB46}" type="parTrans" cxnId="{8C598C6B-5EB6-48E3-8FA3-E115F7BF233B}">
      <dgm:prSet/>
      <dgm:spPr/>
      <dgm:t>
        <a:bodyPr/>
        <a:lstStyle/>
        <a:p>
          <a:endParaRPr lang="en-GB">
            <a:solidFill>
              <a:schemeClr val="tx1"/>
            </a:solidFill>
          </a:endParaRPr>
        </a:p>
      </dgm:t>
    </dgm:pt>
    <dgm:pt modelId="{9D06D4CA-519E-49D8-AF73-1CDA1C1C4C9D}" type="sibTrans" cxnId="{8C598C6B-5EB6-48E3-8FA3-E115F7BF233B}">
      <dgm:prSet/>
      <dgm:spPr/>
      <dgm:t>
        <a:bodyPr/>
        <a:lstStyle/>
        <a:p>
          <a:endParaRPr lang="en-GB">
            <a:solidFill>
              <a:schemeClr val="tx1"/>
            </a:solidFill>
          </a:endParaRPr>
        </a:p>
      </dgm:t>
    </dgm:pt>
    <dgm:pt modelId="{E3D3CAF0-9275-4665-8A09-F921D8210FA7}">
      <dgm:prSet custT="1"/>
      <dgm:spPr/>
      <dgm:t>
        <a:bodyPr/>
        <a:lstStyle/>
        <a:p>
          <a:r>
            <a:rPr lang="en-GB" sz="1800" b="0"/>
            <a:t>Use Webchat for help with IT system issues</a:t>
          </a:r>
          <a:endParaRPr lang="en-GB" sz="1800"/>
        </a:p>
      </dgm:t>
    </dgm:pt>
    <dgm:pt modelId="{D400898B-3491-4E24-8D88-87A0C6592076}" type="parTrans" cxnId="{743D7006-819D-4607-B793-8F0BA6843E08}">
      <dgm:prSet/>
      <dgm:spPr/>
      <dgm:t>
        <a:bodyPr/>
        <a:lstStyle/>
        <a:p>
          <a:endParaRPr lang="en-GB">
            <a:solidFill>
              <a:schemeClr val="tx1"/>
            </a:solidFill>
          </a:endParaRPr>
        </a:p>
      </dgm:t>
    </dgm:pt>
    <dgm:pt modelId="{2ED1BAF0-E8E7-4B77-822B-45D73CBFAD7D}" type="sibTrans" cxnId="{743D7006-819D-4607-B793-8F0BA6843E08}">
      <dgm:prSet/>
      <dgm:spPr/>
      <dgm:t>
        <a:bodyPr/>
        <a:lstStyle/>
        <a:p>
          <a:endParaRPr lang="en-GB">
            <a:solidFill>
              <a:schemeClr val="tx1"/>
            </a:solidFill>
          </a:endParaRPr>
        </a:p>
      </dgm:t>
    </dgm:pt>
    <dgm:pt modelId="{817C6758-BB3C-4238-AEC6-C294BC4D0C2F}">
      <dgm:prSet custT="1"/>
      <dgm:spPr/>
      <dgm:t>
        <a:bodyPr/>
        <a:lstStyle/>
        <a:p>
          <a:r>
            <a:rPr lang="en-GB" sz="1800" b="1"/>
            <a:t>Webinar Recordings</a:t>
          </a:r>
        </a:p>
      </dgm:t>
    </dgm:pt>
    <dgm:pt modelId="{0CDD2F1D-7352-4ECA-8BD2-BCF4530B0D9A}" type="parTrans" cxnId="{DF136F73-6E4D-49A6-AE0E-F16A36B1B07E}">
      <dgm:prSet/>
      <dgm:spPr/>
      <dgm:t>
        <a:bodyPr/>
        <a:lstStyle/>
        <a:p>
          <a:endParaRPr lang="en-GB">
            <a:solidFill>
              <a:schemeClr val="tx1"/>
            </a:solidFill>
          </a:endParaRPr>
        </a:p>
      </dgm:t>
    </dgm:pt>
    <dgm:pt modelId="{A37DBEA1-0418-4940-92F3-4D745BF975FA}" type="sibTrans" cxnId="{DF136F73-6E4D-49A6-AE0E-F16A36B1B07E}">
      <dgm:prSet/>
      <dgm:spPr/>
      <dgm:t>
        <a:bodyPr/>
        <a:lstStyle/>
        <a:p>
          <a:endParaRPr lang="en-GB">
            <a:solidFill>
              <a:schemeClr val="tx1"/>
            </a:solidFill>
          </a:endParaRPr>
        </a:p>
      </dgm:t>
    </dgm:pt>
    <dgm:pt modelId="{9AB8DC72-3743-4347-AFDE-FA81DC32C4DE}">
      <dgm:prSet custT="1"/>
      <dgm:spPr/>
      <dgm:t>
        <a:bodyPr/>
        <a:lstStyle/>
        <a:p>
          <a:r>
            <a:rPr lang="en-GB" sz="1800"/>
            <a:t>Our ‘Help Us Say Yes’ webinars focus on areas where there have been issues or high enquiry levels</a:t>
          </a:r>
        </a:p>
      </dgm:t>
    </dgm:pt>
    <dgm:pt modelId="{2910D8AB-EC8B-4A7F-A821-1192B1B27DF2}" type="parTrans" cxnId="{47BC9C78-6A5E-4521-AA53-B1FCF8BC6993}">
      <dgm:prSet/>
      <dgm:spPr/>
      <dgm:t>
        <a:bodyPr/>
        <a:lstStyle/>
        <a:p>
          <a:endParaRPr lang="en-GB">
            <a:solidFill>
              <a:schemeClr val="tx1"/>
            </a:solidFill>
          </a:endParaRPr>
        </a:p>
      </dgm:t>
    </dgm:pt>
    <dgm:pt modelId="{F52BA62B-01BB-43ED-BC06-399838749566}" type="sibTrans" cxnId="{47BC9C78-6A5E-4521-AA53-B1FCF8BC6993}">
      <dgm:prSet/>
      <dgm:spPr/>
      <dgm:t>
        <a:bodyPr/>
        <a:lstStyle/>
        <a:p>
          <a:endParaRPr lang="en-GB">
            <a:solidFill>
              <a:schemeClr val="tx1"/>
            </a:solidFill>
          </a:endParaRPr>
        </a:p>
      </dgm:t>
    </dgm:pt>
    <dgm:pt modelId="{37FF15F9-879B-41E1-B0D2-C06ADE359557}">
      <dgm:prSet custT="1"/>
      <dgm:spPr/>
      <dgm:t>
        <a:bodyPr/>
        <a:lstStyle/>
        <a:p>
          <a:r>
            <a:rPr lang="en-GB" sz="1800" b="0"/>
            <a:t>Sign up on ‘Eventbrite’</a:t>
          </a:r>
          <a:endParaRPr lang="en-GB" sz="1800"/>
        </a:p>
      </dgm:t>
    </dgm:pt>
    <dgm:pt modelId="{25E59390-DE57-4B43-B87F-D5969C9A300C}" type="parTrans" cxnId="{F16B72BF-548D-4A79-9BF9-7F62CFA487EF}">
      <dgm:prSet/>
      <dgm:spPr/>
      <dgm:t>
        <a:bodyPr/>
        <a:lstStyle/>
        <a:p>
          <a:endParaRPr lang="en-GB">
            <a:solidFill>
              <a:schemeClr val="tx1"/>
            </a:solidFill>
          </a:endParaRPr>
        </a:p>
      </dgm:t>
    </dgm:pt>
    <dgm:pt modelId="{708D4F25-A279-4FEF-BA88-5EC2C93488D0}" type="sibTrans" cxnId="{F16B72BF-548D-4A79-9BF9-7F62CFA487EF}">
      <dgm:prSet/>
      <dgm:spPr/>
      <dgm:t>
        <a:bodyPr/>
        <a:lstStyle/>
        <a:p>
          <a:endParaRPr lang="en-GB">
            <a:solidFill>
              <a:schemeClr val="tx1"/>
            </a:solidFill>
          </a:endParaRPr>
        </a:p>
      </dgm:t>
    </dgm:pt>
    <dgm:pt modelId="{1ACFDEDA-C65A-4719-A1C4-907D4D8ED6AA}">
      <dgm:prSet custT="1"/>
      <dgm:spPr/>
      <dgm:t>
        <a:bodyPr/>
        <a:lstStyle/>
        <a:p>
          <a:r>
            <a:rPr lang="en-GB" sz="1800"/>
            <a:t>Popular sessions are posted on the training website: </a:t>
          </a:r>
          <a:r>
            <a:rPr lang="en-GB" sz="1800">
              <a:solidFill>
                <a:srgbClr val="575C96"/>
              </a:solidFill>
              <a:hlinkClick xmlns:r="http://schemas.openxmlformats.org/officeDocument/2006/relationships" r:id="rId1">
                <a:extLst>
                  <a:ext uri="{A12FA001-AC4F-418D-AE19-62706E023703}">
                    <ahyp:hlinkClr xmlns:ahyp="http://schemas.microsoft.com/office/drawing/2018/hyperlinkcolor" val="tx"/>
                  </a:ext>
                </a:extLst>
              </a:hlinkClick>
            </a:rPr>
            <a:t>Ministry of Justice</a:t>
          </a:r>
          <a:endParaRPr lang="en-GB" sz="1800">
            <a:solidFill>
              <a:srgbClr val="575C96"/>
            </a:solidFill>
          </a:endParaRPr>
        </a:p>
      </dgm:t>
    </dgm:pt>
    <dgm:pt modelId="{D0472BEE-B72A-4B74-AD67-60CBA67680C0}" type="parTrans" cxnId="{D07709A5-82E2-4556-B367-86A02293D130}">
      <dgm:prSet/>
      <dgm:spPr/>
      <dgm:t>
        <a:bodyPr/>
        <a:lstStyle/>
        <a:p>
          <a:endParaRPr lang="en-GB">
            <a:solidFill>
              <a:schemeClr val="tx1"/>
            </a:solidFill>
          </a:endParaRPr>
        </a:p>
      </dgm:t>
    </dgm:pt>
    <dgm:pt modelId="{E55098D6-E1A0-4FC2-BE29-9C8C9D7ABCC0}" type="sibTrans" cxnId="{D07709A5-82E2-4556-B367-86A02293D130}">
      <dgm:prSet/>
      <dgm:spPr/>
      <dgm:t>
        <a:bodyPr/>
        <a:lstStyle/>
        <a:p>
          <a:endParaRPr lang="en-GB">
            <a:solidFill>
              <a:schemeClr val="tx1"/>
            </a:solidFill>
          </a:endParaRPr>
        </a:p>
      </dgm:t>
    </dgm:pt>
    <dgm:pt modelId="{26CF1CB5-3AFC-4853-8DEB-17E3126D0F24}">
      <dgm:prSet phldr="0" custT="1"/>
      <dgm:spPr/>
      <dgm:t>
        <a:bodyPr/>
        <a:lstStyle/>
        <a:p>
          <a:r>
            <a:rPr lang="en-GB" sz="1800" dirty="0">
              <a:solidFill>
                <a:schemeClr val="accent2"/>
              </a:solidFill>
              <a:effectLst/>
              <a:latin typeface="Arial" panose="020B0604020202020204" pitchFamily="34" charset="0"/>
              <a:cs typeface="Arial" panose="020B0604020202020204" pitchFamily="34" charset="0"/>
              <a:hlinkClick xmlns:r="http://schemas.openxmlformats.org/officeDocument/2006/relationships" r:id="rId2">
                <a:extLst>
                  <a:ext uri="{A12FA001-AC4F-418D-AE19-62706E023703}">
                    <ahyp:hlinkClr xmlns:ahyp="http://schemas.microsoft.com/office/drawing/2018/hyperlinkcolor" val="tx"/>
                  </a:ext>
                </a:extLst>
              </a:hlinkClick>
            </a:rPr>
            <a:t>Interactive advanced guide</a:t>
          </a:r>
          <a:endParaRPr lang="en-GB" sz="1800" b="0" dirty="0">
            <a:solidFill>
              <a:schemeClr val="accent2"/>
            </a:solidFill>
            <a:latin typeface="Arial"/>
            <a:hlinkClick xmlns:r="http://schemas.openxmlformats.org/officeDocument/2006/relationships" r:id="rId3">
              <a:extLst>
                <a:ext uri="{A12FA001-AC4F-418D-AE19-62706E023703}">
                  <ahyp:hlinkClr xmlns:ahyp="http://schemas.microsoft.com/office/drawing/2018/hyperlinkcolor" val="tx"/>
                </a:ext>
              </a:extLst>
            </a:hlinkClick>
          </a:endParaRPr>
        </a:p>
      </dgm:t>
    </dgm:pt>
    <dgm:pt modelId="{C5A65B0B-850E-478B-8E45-C31EE1BA71FE}" type="parTrans" cxnId="{3AFF8819-5D92-4DCE-B05F-88ECC50A88D6}">
      <dgm:prSet/>
      <dgm:spPr/>
      <dgm:t>
        <a:bodyPr/>
        <a:lstStyle/>
        <a:p>
          <a:endParaRPr lang="en-GB"/>
        </a:p>
      </dgm:t>
    </dgm:pt>
    <dgm:pt modelId="{2DF8B500-C9D1-4B54-A620-69C7135EDD2D}" type="sibTrans" cxnId="{3AFF8819-5D92-4DCE-B05F-88ECC50A88D6}">
      <dgm:prSet/>
      <dgm:spPr/>
      <dgm:t>
        <a:bodyPr/>
        <a:lstStyle/>
        <a:p>
          <a:endParaRPr lang="en-GB"/>
        </a:p>
      </dgm:t>
    </dgm:pt>
    <dgm:pt modelId="{441C0146-E283-4550-B82B-93D74774CDCF}">
      <dgm:prSet phldr="0" custT="1"/>
      <dgm:spPr/>
      <dgm:t>
        <a:bodyPr/>
        <a:lstStyle/>
        <a:p>
          <a:r>
            <a:rPr lang="en-GB" sz="1800" dirty="0">
              <a:solidFill>
                <a:schemeClr val="accent2"/>
              </a:solidFill>
              <a:effectLst/>
              <a:hlinkClick xmlns:r="http://schemas.openxmlformats.org/officeDocument/2006/relationships" r:id="rId4" tooltip="https://legalaidlearning.justice.gov.uk/course/view.php?id=191">
                <a:extLst>
                  <a:ext uri="{A12FA001-AC4F-418D-AE19-62706E023703}">
                    <ahyp:hlinkClr xmlns:ahyp="http://schemas.microsoft.com/office/drawing/2018/hyperlinkcolor" val="tx"/>
                  </a:ext>
                </a:extLst>
              </a:hlinkClick>
            </a:rPr>
            <a:t>Course: Cost awards interactive (justice.gov.uk)</a:t>
          </a:r>
          <a:endParaRPr lang="en-GB" sz="1800" b="0" dirty="0">
            <a:latin typeface="Arial"/>
            <a:hlinkClick xmlns:r="http://schemas.openxmlformats.org/officeDocument/2006/relationships" r:id="rId3"/>
          </a:endParaRPr>
        </a:p>
      </dgm:t>
    </dgm:pt>
    <dgm:pt modelId="{AEE622C5-0355-4E27-BB7D-56E153E8AC79}" type="parTrans" cxnId="{BE4064AB-1092-4FF5-85B8-6AEE7825598E}">
      <dgm:prSet/>
      <dgm:spPr/>
      <dgm:t>
        <a:bodyPr/>
        <a:lstStyle/>
        <a:p>
          <a:endParaRPr lang="en-GB"/>
        </a:p>
      </dgm:t>
    </dgm:pt>
    <dgm:pt modelId="{45AAF290-AB85-4EB1-88D9-34E11F70B728}" type="sibTrans" cxnId="{BE4064AB-1092-4FF5-85B8-6AEE7825598E}">
      <dgm:prSet/>
      <dgm:spPr/>
      <dgm:t>
        <a:bodyPr/>
        <a:lstStyle/>
        <a:p>
          <a:endParaRPr lang="en-GB"/>
        </a:p>
      </dgm:t>
    </dgm:pt>
    <dgm:pt modelId="{F326CDFE-C63A-487F-A5D8-1814D1401B77}" type="pres">
      <dgm:prSet presAssocID="{4F72BB69-779C-4E92-8A9B-EF5EF705EDE1}" presName="linear" presStyleCnt="0">
        <dgm:presLayoutVars>
          <dgm:dir/>
          <dgm:animLvl val="lvl"/>
          <dgm:resizeHandles val="exact"/>
        </dgm:presLayoutVars>
      </dgm:prSet>
      <dgm:spPr/>
    </dgm:pt>
    <dgm:pt modelId="{0B836C4D-980A-4A32-A67E-A3263397AAF8}" type="pres">
      <dgm:prSet presAssocID="{B35C3339-A81B-4400-A810-D0D06B9429A3}" presName="parentLin" presStyleCnt="0"/>
      <dgm:spPr/>
    </dgm:pt>
    <dgm:pt modelId="{D4175619-06B1-4389-8556-B80F04529D31}" type="pres">
      <dgm:prSet presAssocID="{B35C3339-A81B-4400-A810-D0D06B9429A3}" presName="parentLeftMargin" presStyleLbl="node1" presStyleIdx="0" presStyleCnt="4"/>
      <dgm:spPr/>
    </dgm:pt>
    <dgm:pt modelId="{150576E2-B4C6-4050-8FD4-CA95B847155B}" type="pres">
      <dgm:prSet presAssocID="{B35C3339-A81B-4400-A810-D0D06B9429A3}" presName="parentText" presStyleLbl="node1" presStyleIdx="0" presStyleCnt="4">
        <dgm:presLayoutVars>
          <dgm:chMax val="0"/>
          <dgm:bulletEnabled val="1"/>
        </dgm:presLayoutVars>
      </dgm:prSet>
      <dgm:spPr/>
    </dgm:pt>
    <dgm:pt modelId="{37DBEDC6-2265-4286-87D7-73FC1C3033AD}" type="pres">
      <dgm:prSet presAssocID="{B35C3339-A81B-4400-A810-D0D06B9429A3}" presName="negativeSpace" presStyleCnt="0"/>
      <dgm:spPr/>
    </dgm:pt>
    <dgm:pt modelId="{3E190518-22F1-4646-9759-29626193A688}" type="pres">
      <dgm:prSet presAssocID="{B35C3339-A81B-4400-A810-D0D06B9429A3}" presName="childText" presStyleLbl="conFgAcc1" presStyleIdx="0" presStyleCnt="4">
        <dgm:presLayoutVars>
          <dgm:bulletEnabled val="1"/>
        </dgm:presLayoutVars>
      </dgm:prSet>
      <dgm:spPr/>
    </dgm:pt>
    <dgm:pt modelId="{AE3A173B-1284-41E7-8DDD-891D24D4FE94}" type="pres">
      <dgm:prSet presAssocID="{6C08E329-DE9B-401D-AFAD-9812E1A888E7}" presName="spaceBetweenRectangles" presStyleCnt="0"/>
      <dgm:spPr/>
    </dgm:pt>
    <dgm:pt modelId="{25869D85-E00A-462B-8968-850D5C6A5829}" type="pres">
      <dgm:prSet presAssocID="{E3A48D2C-87CF-4510-AA19-2734DF77E047}" presName="parentLin" presStyleCnt="0"/>
      <dgm:spPr/>
    </dgm:pt>
    <dgm:pt modelId="{990CD685-0C1B-4143-AF5D-5E9E67D37489}" type="pres">
      <dgm:prSet presAssocID="{E3A48D2C-87CF-4510-AA19-2734DF77E047}" presName="parentLeftMargin" presStyleLbl="node1" presStyleIdx="0" presStyleCnt="4"/>
      <dgm:spPr/>
    </dgm:pt>
    <dgm:pt modelId="{67B7D9D3-9CC8-4AE7-A220-98CDDFF8386C}" type="pres">
      <dgm:prSet presAssocID="{E3A48D2C-87CF-4510-AA19-2734DF77E047}" presName="parentText" presStyleLbl="node1" presStyleIdx="1" presStyleCnt="4">
        <dgm:presLayoutVars>
          <dgm:chMax val="0"/>
          <dgm:bulletEnabled val="1"/>
        </dgm:presLayoutVars>
      </dgm:prSet>
      <dgm:spPr/>
    </dgm:pt>
    <dgm:pt modelId="{60CBBC75-9757-4052-BAD1-BEB4304F705E}" type="pres">
      <dgm:prSet presAssocID="{E3A48D2C-87CF-4510-AA19-2734DF77E047}" presName="negativeSpace" presStyleCnt="0"/>
      <dgm:spPr/>
    </dgm:pt>
    <dgm:pt modelId="{BFEDC405-33BF-4BA3-A838-FFBB77DEB8BC}" type="pres">
      <dgm:prSet presAssocID="{E3A48D2C-87CF-4510-AA19-2734DF77E047}" presName="childText" presStyleLbl="conFgAcc1" presStyleIdx="1" presStyleCnt="4">
        <dgm:presLayoutVars>
          <dgm:bulletEnabled val="1"/>
        </dgm:presLayoutVars>
      </dgm:prSet>
      <dgm:spPr/>
    </dgm:pt>
    <dgm:pt modelId="{4DF61DC7-6494-4B2A-84EB-B910D1C137F1}" type="pres">
      <dgm:prSet presAssocID="{4773C5DF-AFED-4289-B3A3-085565DDC628}" presName="spaceBetweenRectangles" presStyleCnt="0"/>
      <dgm:spPr/>
    </dgm:pt>
    <dgm:pt modelId="{C0C07DE2-292A-4974-8BA9-EE0AB76FABC9}" type="pres">
      <dgm:prSet presAssocID="{4FF9991D-4474-498A-A74B-32475B5B3E8F}" presName="parentLin" presStyleCnt="0"/>
      <dgm:spPr/>
    </dgm:pt>
    <dgm:pt modelId="{6D24EA8C-2E0E-4554-B86F-A3CE533BC085}" type="pres">
      <dgm:prSet presAssocID="{4FF9991D-4474-498A-A74B-32475B5B3E8F}" presName="parentLeftMargin" presStyleLbl="node1" presStyleIdx="1" presStyleCnt="4"/>
      <dgm:spPr/>
    </dgm:pt>
    <dgm:pt modelId="{FE77AF1C-3A89-4C0E-AAED-39D2B822CEDF}" type="pres">
      <dgm:prSet presAssocID="{4FF9991D-4474-498A-A74B-32475B5B3E8F}" presName="parentText" presStyleLbl="node1" presStyleIdx="2" presStyleCnt="4">
        <dgm:presLayoutVars>
          <dgm:chMax val="0"/>
          <dgm:bulletEnabled val="1"/>
        </dgm:presLayoutVars>
      </dgm:prSet>
      <dgm:spPr/>
    </dgm:pt>
    <dgm:pt modelId="{BDEAC4B0-55ED-4062-A274-67338E5F5486}" type="pres">
      <dgm:prSet presAssocID="{4FF9991D-4474-498A-A74B-32475B5B3E8F}" presName="negativeSpace" presStyleCnt="0"/>
      <dgm:spPr/>
    </dgm:pt>
    <dgm:pt modelId="{75A5DF26-28A4-49BE-825D-32A0F9B644C1}" type="pres">
      <dgm:prSet presAssocID="{4FF9991D-4474-498A-A74B-32475B5B3E8F}" presName="childText" presStyleLbl="conFgAcc1" presStyleIdx="2" presStyleCnt="4">
        <dgm:presLayoutVars>
          <dgm:bulletEnabled val="1"/>
        </dgm:presLayoutVars>
      </dgm:prSet>
      <dgm:spPr/>
    </dgm:pt>
    <dgm:pt modelId="{58C9549A-D063-4910-ACE4-08A5DBB7569D}" type="pres">
      <dgm:prSet presAssocID="{9D06D4CA-519E-49D8-AF73-1CDA1C1C4C9D}" presName="spaceBetweenRectangles" presStyleCnt="0"/>
      <dgm:spPr/>
    </dgm:pt>
    <dgm:pt modelId="{DA47DCFA-7712-4297-AE48-025230E92E85}" type="pres">
      <dgm:prSet presAssocID="{817C6758-BB3C-4238-AEC6-C294BC4D0C2F}" presName="parentLin" presStyleCnt="0"/>
      <dgm:spPr/>
    </dgm:pt>
    <dgm:pt modelId="{9FD5DA56-32BF-4A54-AE52-FB5398107B42}" type="pres">
      <dgm:prSet presAssocID="{817C6758-BB3C-4238-AEC6-C294BC4D0C2F}" presName="parentLeftMargin" presStyleLbl="node1" presStyleIdx="2" presStyleCnt="4"/>
      <dgm:spPr/>
    </dgm:pt>
    <dgm:pt modelId="{DE41F533-A90B-4791-A97F-D2263066D35F}" type="pres">
      <dgm:prSet presAssocID="{817C6758-BB3C-4238-AEC6-C294BC4D0C2F}" presName="parentText" presStyleLbl="node1" presStyleIdx="3" presStyleCnt="4">
        <dgm:presLayoutVars>
          <dgm:chMax val="0"/>
          <dgm:bulletEnabled val="1"/>
        </dgm:presLayoutVars>
      </dgm:prSet>
      <dgm:spPr/>
    </dgm:pt>
    <dgm:pt modelId="{892E7712-640C-4412-BB23-81EE98CB324F}" type="pres">
      <dgm:prSet presAssocID="{817C6758-BB3C-4238-AEC6-C294BC4D0C2F}" presName="negativeSpace" presStyleCnt="0"/>
      <dgm:spPr/>
    </dgm:pt>
    <dgm:pt modelId="{64286BCF-409A-4199-93D7-EC97D8E5BBF6}" type="pres">
      <dgm:prSet presAssocID="{817C6758-BB3C-4238-AEC6-C294BC4D0C2F}" presName="childText" presStyleLbl="conFgAcc1" presStyleIdx="3" presStyleCnt="4">
        <dgm:presLayoutVars>
          <dgm:bulletEnabled val="1"/>
        </dgm:presLayoutVars>
      </dgm:prSet>
      <dgm:spPr/>
    </dgm:pt>
  </dgm:ptLst>
  <dgm:cxnLst>
    <dgm:cxn modelId="{4863BA04-A8FF-4E34-930D-6D4C6804B033}" type="presOf" srcId="{4F72BB69-779C-4E92-8A9B-EF5EF705EDE1}" destId="{F326CDFE-C63A-487F-A5D8-1814D1401B77}" srcOrd="0" destOrd="0" presId="urn:microsoft.com/office/officeart/2005/8/layout/list1"/>
    <dgm:cxn modelId="{743D7006-819D-4607-B793-8F0BA6843E08}" srcId="{4FF9991D-4474-498A-A74B-32475B5B3E8F}" destId="{E3D3CAF0-9275-4665-8A09-F921D8210FA7}" srcOrd="0" destOrd="0" parTransId="{D400898B-3491-4E24-8D88-87A0C6592076}" sibTransId="{2ED1BAF0-E8E7-4B77-822B-45D73CBFAD7D}"/>
    <dgm:cxn modelId="{75F24F0F-65E9-4734-81A7-BE2EEE008E1B}" type="presOf" srcId="{B35C3339-A81B-4400-A810-D0D06B9429A3}" destId="{D4175619-06B1-4389-8556-B80F04529D31}" srcOrd="0" destOrd="0" presId="urn:microsoft.com/office/officeart/2005/8/layout/list1"/>
    <dgm:cxn modelId="{3AFF8819-5D92-4DCE-B05F-88ECC50A88D6}" srcId="{B35C3339-A81B-4400-A810-D0D06B9429A3}" destId="{26CF1CB5-3AFC-4853-8DEB-17E3126D0F24}" srcOrd="1" destOrd="0" parTransId="{C5A65B0B-850E-478B-8E45-C31EE1BA71FE}" sibTransId="{2DF8B500-C9D1-4B54-A620-69C7135EDD2D}"/>
    <dgm:cxn modelId="{333B4336-BF9F-4C35-93E2-7727AA0E9150}" type="presOf" srcId="{37FF15F9-879B-41E1-B0D2-C06ADE359557}" destId="{BFEDC405-33BF-4BA3-A838-FFBB77DEB8BC}" srcOrd="0" destOrd="0" presId="urn:microsoft.com/office/officeart/2005/8/layout/list1"/>
    <dgm:cxn modelId="{9A99A73A-3C7C-44B4-9A33-682E7B13ED2F}" type="presOf" srcId="{9AB8DC72-3743-4347-AFDE-FA81DC32C4DE}" destId="{64286BCF-409A-4199-93D7-EC97D8E5BBF6}" srcOrd="0" destOrd="0" presId="urn:microsoft.com/office/officeart/2005/8/layout/list1"/>
    <dgm:cxn modelId="{6081D148-AFB4-4275-BCD2-6A348C3D0C49}" type="presOf" srcId="{E3A48D2C-87CF-4510-AA19-2734DF77E047}" destId="{990CD685-0C1B-4143-AF5D-5E9E67D37489}" srcOrd="0" destOrd="0" presId="urn:microsoft.com/office/officeart/2005/8/layout/list1"/>
    <dgm:cxn modelId="{8C598C6B-5EB6-48E3-8FA3-E115F7BF233B}" srcId="{4F72BB69-779C-4E92-8A9B-EF5EF705EDE1}" destId="{4FF9991D-4474-498A-A74B-32475B5B3E8F}" srcOrd="2" destOrd="0" parTransId="{7BB3D060-DF92-4C81-8A00-A6902184DB46}" sibTransId="{9D06D4CA-519E-49D8-AF73-1CDA1C1C4C9D}"/>
    <dgm:cxn modelId="{875A834E-3BD3-4B69-B7BB-3FEE3956EFF0}" srcId="{4F72BB69-779C-4E92-8A9B-EF5EF705EDE1}" destId="{B35C3339-A81B-4400-A810-D0D06B9429A3}" srcOrd="0" destOrd="0" parTransId="{14AFA1E7-DC38-4BA2-BFED-94E410CCC78D}" sibTransId="{6C08E329-DE9B-401D-AFAD-9812E1A888E7}"/>
    <dgm:cxn modelId="{676CBE51-2C93-4AF7-AA90-8624D0E4CD10}" type="presOf" srcId="{E3A48D2C-87CF-4510-AA19-2734DF77E047}" destId="{67B7D9D3-9CC8-4AE7-A220-98CDDFF8386C}" srcOrd="1" destOrd="0" presId="urn:microsoft.com/office/officeart/2005/8/layout/list1"/>
    <dgm:cxn modelId="{BCDE4273-AE50-4749-84AD-3FC5F437B105}" type="presOf" srcId="{1ACFDEDA-C65A-4719-A1C4-907D4D8ED6AA}" destId="{64286BCF-409A-4199-93D7-EC97D8E5BBF6}" srcOrd="0" destOrd="1" presId="urn:microsoft.com/office/officeart/2005/8/layout/list1"/>
    <dgm:cxn modelId="{DF136F73-6E4D-49A6-AE0E-F16A36B1B07E}" srcId="{4F72BB69-779C-4E92-8A9B-EF5EF705EDE1}" destId="{817C6758-BB3C-4238-AEC6-C294BC4D0C2F}" srcOrd="3" destOrd="0" parTransId="{0CDD2F1D-7352-4ECA-8BD2-BCF4530B0D9A}" sibTransId="{A37DBEA1-0418-4940-92F3-4D745BF975FA}"/>
    <dgm:cxn modelId="{B64D5475-0514-49B2-A875-C941ED419B85}" srcId="{4F72BB69-779C-4E92-8A9B-EF5EF705EDE1}" destId="{E3A48D2C-87CF-4510-AA19-2734DF77E047}" srcOrd="1" destOrd="0" parTransId="{F08D27C8-CF13-4DDB-AE4D-E3455E5B2DEA}" sibTransId="{4773C5DF-AFED-4289-B3A3-085565DDC628}"/>
    <dgm:cxn modelId="{47BC9C78-6A5E-4521-AA53-B1FCF8BC6993}" srcId="{817C6758-BB3C-4238-AEC6-C294BC4D0C2F}" destId="{9AB8DC72-3743-4347-AFDE-FA81DC32C4DE}" srcOrd="0" destOrd="0" parTransId="{2910D8AB-EC8B-4A7F-A821-1192B1B27DF2}" sibTransId="{F52BA62B-01BB-43ED-BC06-399838749566}"/>
    <dgm:cxn modelId="{B5B44B80-08D4-4A49-AC76-5ABDD0310F2D}" type="presOf" srcId="{817C6758-BB3C-4238-AEC6-C294BC4D0C2F}" destId="{9FD5DA56-32BF-4A54-AE52-FB5398107B42}" srcOrd="0" destOrd="0" presId="urn:microsoft.com/office/officeart/2005/8/layout/list1"/>
    <dgm:cxn modelId="{C3752D82-09EB-42CF-8233-B8BEF8C40E5E}" type="presOf" srcId="{B35C3339-A81B-4400-A810-D0D06B9429A3}" destId="{150576E2-B4C6-4050-8FD4-CA95B847155B}" srcOrd="1" destOrd="0" presId="urn:microsoft.com/office/officeart/2005/8/layout/list1"/>
    <dgm:cxn modelId="{EE38A489-4BEF-44E0-9D83-282D0B922ABA}" type="presOf" srcId="{817C6758-BB3C-4238-AEC6-C294BC4D0C2F}" destId="{DE41F533-A90B-4791-A97F-D2263066D35F}" srcOrd="1" destOrd="0" presId="urn:microsoft.com/office/officeart/2005/8/layout/list1"/>
    <dgm:cxn modelId="{5DAAEB8E-6578-434E-A738-6690F730F90A}" type="presOf" srcId="{441C0146-E283-4550-B82B-93D74774CDCF}" destId="{3E190518-22F1-4646-9759-29626193A688}" srcOrd="0" destOrd="0" presId="urn:microsoft.com/office/officeart/2005/8/layout/list1"/>
    <dgm:cxn modelId="{3A372890-03D5-4C22-A6BD-95308B2674D6}" type="presOf" srcId="{26CF1CB5-3AFC-4853-8DEB-17E3126D0F24}" destId="{3E190518-22F1-4646-9759-29626193A688}" srcOrd="0" destOrd="1" presId="urn:microsoft.com/office/officeart/2005/8/layout/list1"/>
    <dgm:cxn modelId="{72FBD0A3-883C-4D7C-A657-350BFB9A0A7D}" type="presOf" srcId="{4FF9991D-4474-498A-A74B-32475B5B3E8F}" destId="{6D24EA8C-2E0E-4554-B86F-A3CE533BC085}" srcOrd="0" destOrd="0" presId="urn:microsoft.com/office/officeart/2005/8/layout/list1"/>
    <dgm:cxn modelId="{D07709A5-82E2-4556-B367-86A02293D130}" srcId="{817C6758-BB3C-4238-AEC6-C294BC4D0C2F}" destId="{1ACFDEDA-C65A-4719-A1C4-907D4D8ED6AA}" srcOrd="1" destOrd="0" parTransId="{D0472BEE-B72A-4B74-AD67-60CBA67680C0}" sibTransId="{E55098D6-E1A0-4FC2-BE29-9C8C9D7ABCC0}"/>
    <dgm:cxn modelId="{CE5067A5-946E-46BF-B08A-1A09BA303D9A}" type="presOf" srcId="{E3D3CAF0-9275-4665-8A09-F921D8210FA7}" destId="{75A5DF26-28A4-49BE-825D-32A0F9B644C1}" srcOrd="0" destOrd="0" presId="urn:microsoft.com/office/officeart/2005/8/layout/list1"/>
    <dgm:cxn modelId="{BE4064AB-1092-4FF5-85B8-6AEE7825598E}" srcId="{B35C3339-A81B-4400-A810-D0D06B9429A3}" destId="{441C0146-E283-4550-B82B-93D74774CDCF}" srcOrd="0" destOrd="0" parTransId="{AEE622C5-0355-4E27-BB7D-56E153E8AC79}" sibTransId="{45AAF290-AB85-4EB1-88D9-34E11F70B728}"/>
    <dgm:cxn modelId="{F16B72BF-548D-4A79-9BF9-7F62CFA487EF}" srcId="{E3A48D2C-87CF-4510-AA19-2734DF77E047}" destId="{37FF15F9-879B-41E1-B0D2-C06ADE359557}" srcOrd="0" destOrd="0" parTransId="{25E59390-DE57-4B43-B87F-D5969C9A300C}" sibTransId="{708D4F25-A279-4FEF-BA88-5EC2C93488D0}"/>
    <dgm:cxn modelId="{6B5E67C3-5C16-461C-B1E4-210C392FDA88}" type="presOf" srcId="{4FF9991D-4474-498A-A74B-32475B5B3E8F}" destId="{FE77AF1C-3A89-4C0E-AAED-39D2B822CEDF}" srcOrd="1" destOrd="0" presId="urn:microsoft.com/office/officeart/2005/8/layout/list1"/>
    <dgm:cxn modelId="{56FB2365-5E02-403C-A788-32ACC1377BE0}" type="presParOf" srcId="{F326CDFE-C63A-487F-A5D8-1814D1401B77}" destId="{0B836C4D-980A-4A32-A67E-A3263397AAF8}" srcOrd="0" destOrd="0" presId="urn:microsoft.com/office/officeart/2005/8/layout/list1"/>
    <dgm:cxn modelId="{7E55AAF8-0458-44A7-896A-8A8A12D27F45}" type="presParOf" srcId="{0B836C4D-980A-4A32-A67E-A3263397AAF8}" destId="{D4175619-06B1-4389-8556-B80F04529D31}" srcOrd="0" destOrd="0" presId="urn:microsoft.com/office/officeart/2005/8/layout/list1"/>
    <dgm:cxn modelId="{FD279FEF-22A7-43D1-8EC6-E41A5876F661}" type="presParOf" srcId="{0B836C4D-980A-4A32-A67E-A3263397AAF8}" destId="{150576E2-B4C6-4050-8FD4-CA95B847155B}" srcOrd="1" destOrd="0" presId="urn:microsoft.com/office/officeart/2005/8/layout/list1"/>
    <dgm:cxn modelId="{11ACD913-89CB-40DF-A077-56E5D3C723E6}" type="presParOf" srcId="{F326CDFE-C63A-487F-A5D8-1814D1401B77}" destId="{37DBEDC6-2265-4286-87D7-73FC1C3033AD}" srcOrd="1" destOrd="0" presId="urn:microsoft.com/office/officeart/2005/8/layout/list1"/>
    <dgm:cxn modelId="{32DDD340-6618-41E2-AD64-755A1EADC830}" type="presParOf" srcId="{F326CDFE-C63A-487F-A5D8-1814D1401B77}" destId="{3E190518-22F1-4646-9759-29626193A688}" srcOrd="2" destOrd="0" presId="urn:microsoft.com/office/officeart/2005/8/layout/list1"/>
    <dgm:cxn modelId="{C112CD38-44A7-4CCF-9653-F3ED5DD53C16}" type="presParOf" srcId="{F326CDFE-C63A-487F-A5D8-1814D1401B77}" destId="{AE3A173B-1284-41E7-8DDD-891D24D4FE94}" srcOrd="3" destOrd="0" presId="urn:microsoft.com/office/officeart/2005/8/layout/list1"/>
    <dgm:cxn modelId="{7A0B27AE-32F4-46DE-8A4D-8B485CC96674}" type="presParOf" srcId="{F326CDFE-C63A-487F-A5D8-1814D1401B77}" destId="{25869D85-E00A-462B-8968-850D5C6A5829}" srcOrd="4" destOrd="0" presId="urn:microsoft.com/office/officeart/2005/8/layout/list1"/>
    <dgm:cxn modelId="{5C6B1697-0FDC-44C0-AE01-80ADDE265005}" type="presParOf" srcId="{25869D85-E00A-462B-8968-850D5C6A5829}" destId="{990CD685-0C1B-4143-AF5D-5E9E67D37489}" srcOrd="0" destOrd="0" presId="urn:microsoft.com/office/officeart/2005/8/layout/list1"/>
    <dgm:cxn modelId="{82814B80-2E8B-4A08-BE33-864DC38F19E1}" type="presParOf" srcId="{25869D85-E00A-462B-8968-850D5C6A5829}" destId="{67B7D9D3-9CC8-4AE7-A220-98CDDFF8386C}" srcOrd="1" destOrd="0" presId="urn:microsoft.com/office/officeart/2005/8/layout/list1"/>
    <dgm:cxn modelId="{9E567588-727B-405A-9B35-EB3DD43AC560}" type="presParOf" srcId="{F326CDFE-C63A-487F-A5D8-1814D1401B77}" destId="{60CBBC75-9757-4052-BAD1-BEB4304F705E}" srcOrd="5" destOrd="0" presId="urn:microsoft.com/office/officeart/2005/8/layout/list1"/>
    <dgm:cxn modelId="{7DCCBDCE-11C9-4420-B80B-EA00E2F048C6}" type="presParOf" srcId="{F326CDFE-C63A-487F-A5D8-1814D1401B77}" destId="{BFEDC405-33BF-4BA3-A838-FFBB77DEB8BC}" srcOrd="6" destOrd="0" presId="urn:microsoft.com/office/officeart/2005/8/layout/list1"/>
    <dgm:cxn modelId="{7C1F6EDA-8DF2-440D-B778-AA086DB6D844}" type="presParOf" srcId="{F326CDFE-C63A-487F-A5D8-1814D1401B77}" destId="{4DF61DC7-6494-4B2A-84EB-B910D1C137F1}" srcOrd="7" destOrd="0" presId="urn:microsoft.com/office/officeart/2005/8/layout/list1"/>
    <dgm:cxn modelId="{06AD2B7D-F755-4B42-9030-4841B37E8A72}" type="presParOf" srcId="{F326CDFE-C63A-487F-A5D8-1814D1401B77}" destId="{C0C07DE2-292A-4974-8BA9-EE0AB76FABC9}" srcOrd="8" destOrd="0" presId="urn:microsoft.com/office/officeart/2005/8/layout/list1"/>
    <dgm:cxn modelId="{35E4D8A1-6B3A-4AB9-9FF9-4C1581E38D1F}" type="presParOf" srcId="{C0C07DE2-292A-4974-8BA9-EE0AB76FABC9}" destId="{6D24EA8C-2E0E-4554-B86F-A3CE533BC085}" srcOrd="0" destOrd="0" presId="urn:microsoft.com/office/officeart/2005/8/layout/list1"/>
    <dgm:cxn modelId="{752116AA-68F3-4061-9DB3-A42715E94BF4}" type="presParOf" srcId="{C0C07DE2-292A-4974-8BA9-EE0AB76FABC9}" destId="{FE77AF1C-3A89-4C0E-AAED-39D2B822CEDF}" srcOrd="1" destOrd="0" presId="urn:microsoft.com/office/officeart/2005/8/layout/list1"/>
    <dgm:cxn modelId="{372B870D-7BA9-4158-A827-855B5B1CA3A6}" type="presParOf" srcId="{F326CDFE-C63A-487F-A5D8-1814D1401B77}" destId="{BDEAC4B0-55ED-4062-A274-67338E5F5486}" srcOrd="9" destOrd="0" presId="urn:microsoft.com/office/officeart/2005/8/layout/list1"/>
    <dgm:cxn modelId="{AD68EBF3-CB8B-44F1-9032-352F65420499}" type="presParOf" srcId="{F326CDFE-C63A-487F-A5D8-1814D1401B77}" destId="{75A5DF26-28A4-49BE-825D-32A0F9B644C1}" srcOrd="10" destOrd="0" presId="urn:microsoft.com/office/officeart/2005/8/layout/list1"/>
    <dgm:cxn modelId="{66A0466C-03DB-45BB-9637-1C2EC13109E0}" type="presParOf" srcId="{F326CDFE-C63A-487F-A5D8-1814D1401B77}" destId="{58C9549A-D063-4910-ACE4-08A5DBB7569D}" srcOrd="11" destOrd="0" presId="urn:microsoft.com/office/officeart/2005/8/layout/list1"/>
    <dgm:cxn modelId="{919C55E5-0735-46CD-A558-564340347501}" type="presParOf" srcId="{F326CDFE-C63A-487F-A5D8-1814D1401B77}" destId="{DA47DCFA-7712-4297-AE48-025230E92E85}" srcOrd="12" destOrd="0" presId="urn:microsoft.com/office/officeart/2005/8/layout/list1"/>
    <dgm:cxn modelId="{C14ACFC4-C62C-4AEA-8A30-A492661CBD8C}" type="presParOf" srcId="{DA47DCFA-7712-4297-AE48-025230E92E85}" destId="{9FD5DA56-32BF-4A54-AE52-FB5398107B42}" srcOrd="0" destOrd="0" presId="urn:microsoft.com/office/officeart/2005/8/layout/list1"/>
    <dgm:cxn modelId="{24EADDE4-B402-4039-9FEE-B5A7A2ED00BC}" type="presParOf" srcId="{DA47DCFA-7712-4297-AE48-025230E92E85}" destId="{DE41F533-A90B-4791-A97F-D2263066D35F}" srcOrd="1" destOrd="0" presId="urn:microsoft.com/office/officeart/2005/8/layout/list1"/>
    <dgm:cxn modelId="{2638657D-C886-4A3C-815C-7B0901957985}" type="presParOf" srcId="{F326CDFE-C63A-487F-A5D8-1814D1401B77}" destId="{892E7712-640C-4412-BB23-81EE98CB324F}" srcOrd="13" destOrd="0" presId="urn:microsoft.com/office/officeart/2005/8/layout/list1"/>
    <dgm:cxn modelId="{45C7D6A9-B542-4B13-A3D1-64E3F584B5EA}" type="presParOf" srcId="{F326CDFE-C63A-487F-A5D8-1814D1401B77}" destId="{64286BCF-409A-4199-93D7-EC97D8E5BBF6}"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125F5B7-387C-4D68-AD22-9426EAA19B93}"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en-GB"/>
        </a:p>
      </dgm:t>
    </dgm:pt>
    <dgm:pt modelId="{3DBE0109-7FA6-4187-94B7-3DDB588C4465}">
      <dgm:prSet custT="1"/>
      <dgm:spPr/>
      <dgm:t>
        <a:bodyPr/>
        <a:lstStyle/>
        <a:p>
          <a:pPr algn="l">
            <a:lnSpc>
              <a:spcPct val="100000"/>
            </a:lnSpc>
          </a:pPr>
          <a:r>
            <a:rPr lang="en-US" sz="2000" b="1">
              <a:solidFill>
                <a:schemeClr val="tx1"/>
              </a:solidFill>
            </a:rPr>
            <a:t>Legal Aid Bulletin</a:t>
          </a:r>
          <a:endParaRPr lang="en-GB" sz="2000">
            <a:solidFill>
              <a:schemeClr val="tx1"/>
            </a:solidFill>
          </a:endParaRPr>
        </a:p>
      </dgm:t>
    </dgm:pt>
    <dgm:pt modelId="{EA459259-A947-4DC1-BB4A-438877AD1EA7}" type="parTrans" cxnId="{C188E02D-5560-459A-8E2F-F90D440C4659}">
      <dgm:prSet/>
      <dgm:spPr/>
      <dgm:t>
        <a:bodyPr/>
        <a:lstStyle/>
        <a:p>
          <a:endParaRPr lang="en-GB"/>
        </a:p>
      </dgm:t>
    </dgm:pt>
    <dgm:pt modelId="{501955D5-020C-47D7-8A5C-8BBF7D8BB7DB}" type="sibTrans" cxnId="{C188E02D-5560-459A-8E2F-F90D440C4659}">
      <dgm:prSet/>
      <dgm:spPr/>
      <dgm:t>
        <a:bodyPr/>
        <a:lstStyle/>
        <a:p>
          <a:endParaRPr lang="en-GB"/>
        </a:p>
      </dgm:t>
    </dgm:pt>
    <dgm:pt modelId="{95F5C3FB-93E0-49F7-813C-41F0B37D5EFF}">
      <dgm:prSet custT="1"/>
      <dgm:spPr/>
      <dgm:t>
        <a:bodyPr/>
        <a:lstStyle/>
        <a:p>
          <a:pPr algn="l">
            <a:lnSpc>
              <a:spcPct val="100000"/>
            </a:lnSpc>
          </a:pPr>
          <a:r>
            <a:rPr lang="en-US" sz="2000" b="1">
              <a:solidFill>
                <a:schemeClr val="tx1"/>
              </a:solidFill>
            </a:rPr>
            <a:t>Social Media</a:t>
          </a:r>
          <a:endParaRPr lang="en-GB" sz="2000">
            <a:solidFill>
              <a:schemeClr val="tx1"/>
            </a:solidFill>
          </a:endParaRPr>
        </a:p>
      </dgm:t>
    </dgm:pt>
    <dgm:pt modelId="{A72BB4E7-4546-4D46-AC10-58EB7E6F039F}" type="parTrans" cxnId="{422D65E4-EFF3-44DF-ACCD-EA1CA0567553}">
      <dgm:prSet/>
      <dgm:spPr/>
      <dgm:t>
        <a:bodyPr/>
        <a:lstStyle/>
        <a:p>
          <a:endParaRPr lang="en-GB"/>
        </a:p>
      </dgm:t>
    </dgm:pt>
    <dgm:pt modelId="{5CDF0A17-086C-48BB-9C61-1711CF373B1D}" type="sibTrans" cxnId="{422D65E4-EFF3-44DF-ACCD-EA1CA0567553}">
      <dgm:prSet/>
      <dgm:spPr/>
      <dgm:t>
        <a:bodyPr/>
        <a:lstStyle/>
        <a:p>
          <a:endParaRPr lang="en-GB"/>
        </a:p>
      </dgm:t>
    </dgm:pt>
    <dgm:pt modelId="{FAA44475-7955-4192-A42C-471014DFFBF1}">
      <dgm:prSet custT="1"/>
      <dgm:spPr/>
      <dgm:t>
        <a:bodyPr/>
        <a:lstStyle/>
        <a:p>
          <a:pPr algn="l">
            <a:lnSpc>
              <a:spcPct val="100000"/>
            </a:lnSpc>
          </a:pPr>
          <a:r>
            <a:rPr lang="en-US" sz="2000" b="1">
              <a:solidFill>
                <a:schemeClr val="tx1"/>
              </a:solidFill>
            </a:rPr>
            <a:t>LAA Portal</a:t>
          </a:r>
          <a:endParaRPr lang="en-GB" sz="2000">
            <a:solidFill>
              <a:schemeClr val="tx1"/>
            </a:solidFill>
          </a:endParaRPr>
        </a:p>
      </dgm:t>
    </dgm:pt>
    <dgm:pt modelId="{571C5CB2-87B8-418E-AAE1-F66C9467D25B}" type="parTrans" cxnId="{BFA6143D-0B79-48F8-BD2A-F3BC3195CF93}">
      <dgm:prSet/>
      <dgm:spPr/>
      <dgm:t>
        <a:bodyPr/>
        <a:lstStyle/>
        <a:p>
          <a:endParaRPr lang="en-GB"/>
        </a:p>
      </dgm:t>
    </dgm:pt>
    <dgm:pt modelId="{AA35D885-ABF7-4907-9930-44FF2209C97C}" type="sibTrans" cxnId="{BFA6143D-0B79-48F8-BD2A-F3BC3195CF93}">
      <dgm:prSet/>
      <dgm:spPr/>
      <dgm:t>
        <a:bodyPr/>
        <a:lstStyle/>
        <a:p>
          <a:endParaRPr lang="en-GB"/>
        </a:p>
      </dgm:t>
    </dgm:pt>
    <dgm:pt modelId="{9F8AC92B-0CFF-4D2A-87E0-238590224107}">
      <dgm:prSet custT="1"/>
      <dgm:spPr/>
      <dgm:t>
        <a:bodyPr/>
        <a:lstStyle/>
        <a:p>
          <a:pPr algn="l">
            <a:lnSpc>
              <a:spcPct val="100000"/>
            </a:lnSpc>
          </a:pPr>
          <a:r>
            <a:rPr lang="en-US" sz="1800" b="0">
              <a:solidFill>
                <a:schemeClr val="tx1"/>
              </a:solidFill>
            </a:rPr>
            <a:t>A fortnightly e-alert with links to relevant pages</a:t>
          </a:r>
          <a:endParaRPr lang="en-GB" sz="1800">
            <a:solidFill>
              <a:schemeClr val="tx1"/>
            </a:solidFill>
          </a:endParaRPr>
        </a:p>
      </dgm:t>
    </dgm:pt>
    <dgm:pt modelId="{20E4AFCF-CF8A-4013-8331-546C0BCF83E2}" type="parTrans" cxnId="{CF9C4C36-4687-433E-9135-2FB4E4E9A99C}">
      <dgm:prSet/>
      <dgm:spPr/>
      <dgm:t>
        <a:bodyPr/>
        <a:lstStyle/>
        <a:p>
          <a:endParaRPr lang="en-GB"/>
        </a:p>
      </dgm:t>
    </dgm:pt>
    <dgm:pt modelId="{1419FC9C-9348-4E38-AC54-98538151E62D}" type="sibTrans" cxnId="{CF9C4C36-4687-433E-9135-2FB4E4E9A99C}">
      <dgm:prSet/>
      <dgm:spPr/>
      <dgm:t>
        <a:bodyPr/>
        <a:lstStyle/>
        <a:p>
          <a:endParaRPr lang="en-GB"/>
        </a:p>
      </dgm:t>
    </dgm:pt>
    <dgm:pt modelId="{C633FD28-E165-4631-82DA-99D4C0D77243}">
      <dgm:prSet custT="1"/>
      <dgm:spPr/>
      <dgm:t>
        <a:bodyPr/>
        <a:lstStyle/>
        <a:p>
          <a:pPr algn="l">
            <a:lnSpc>
              <a:spcPct val="100000"/>
            </a:lnSpc>
          </a:pPr>
          <a:r>
            <a:rPr lang="en-US" sz="1800" b="0" dirty="0">
              <a:solidFill>
                <a:schemeClr val="tx1"/>
              </a:solidFill>
            </a:rPr>
            <a:t>Follow us on X (formerly Twitter)</a:t>
          </a:r>
          <a:endParaRPr lang="en-GB" sz="1800" dirty="0">
            <a:solidFill>
              <a:schemeClr val="tx1"/>
            </a:solidFill>
          </a:endParaRPr>
        </a:p>
      </dgm:t>
    </dgm:pt>
    <dgm:pt modelId="{8166A4F0-003E-4E85-A83E-DFE5B0EA1970}" type="parTrans" cxnId="{998CC519-5ACA-499C-8278-9DE36AD1EB9E}">
      <dgm:prSet/>
      <dgm:spPr/>
      <dgm:t>
        <a:bodyPr/>
        <a:lstStyle/>
        <a:p>
          <a:endParaRPr lang="en-GB"/>
        </a:p>
      </dgm:t>
    </dgm:pt>
    <dgm:pt modelId="{948ACCE0-DEDC-4FC8-BD19-5C0E1C06F3DC}" type="sibTrans" cxnId="{998CC519-5ACA-499C-8278-9DE36AD1EB9E}">
      <dgm:prSet/>
      <dgm:spPr/>
      <dgm:t>
        <a:bodyPr/>
        <a:lstStyle/>
        <a:p>
          <a:endParaRPr lang="en-GB"/>
        </a:p>
      </dgm:t>
    </dgm:pt>
    <dgm:pt modelId="{62D036EE-9F11-4D32-A62B-CB208FF88BA7}">
      <dgm:prSet custT="1"/>
      <dgm:spPr/>
      <dgm:t>
        <a:bodyPr/>
        <a:lstStyle/>
        <a:p>
          <a:pPr algn="l">
            <a:lnSpc>
              <a:spcPct val="100000"/>
            </a:lnSpc>
          </a:pPr>
          <a:r>
            <a:rPr lang="en-US" sz="1800" b="0">
              <a:solidFill>
                <a:schemeClr val="tx1"/>
              </a:solidFill>
            </a:rPr>
            <a:t>We post the status of our online systems on the portal’s home page</a:t>
          </a:r>
          <a:endParaRPr lang="en-GB" sz="1800">
            <a:solidFill>
              <a:schemeClr val="tx1"/>
            </a:solidFill>
          </a:endParaRPr>
        </a:p>
      </dgm:t>
    </dgm:pt>
    <dgm:pt modelId="{1C6EE094-98E8-4F36-9B83-EC9FA59B2747}" type="parTrans" cxnId="{201A1579-72E3-480A-90D6-08B92754CF06}">
      <dgm:prSet/>
      <dgm:spPr/>
      <dgm:t>
        <a:bodyPr/>
        <a:lstStyle/>
        <a:p>
          <a:endParaRPr lang="en-GB"/>
        </a:p>
      </dgm:t>
    </dgm:pt>
    <dgm:pt modelId="{5C5022AF-7524-494D-AB19-7C0AB219053F}" type="sibTrans" cxnId="{201A1579-72E3-480A-90D6-08B92754CF06}">
      <dgm:prSet/>
      <dgm:spPr/>
      <dgm:t>
        <a:bodyPr/>
        <a:lstStyle/>
        <a:p>
          <a:endParaRPr lang="en-GB"/>
        </a:p>
      </dgm:t>
    </dgm:pt>
    <dgm:pt modelId="{EDE521FA-F07E-47B4-8BFF-7ED707C3B7A6}">
      <dgm:prSet custT="1"/>
      <dgm:spPr/>
      <dgm:t>
        <a:bodyPr/>
        <a:lstStyle/>
        <a:p>
          <a:pPr algn="l">
            <a:lnSpc>
              <a:spcPct val="100000"/>
            </a:lnSpc>
          </a:pPr>
          <a:r>
            <a:rPr lang="en-US" sz="1800" b="0">
              <a:solidFill>
                <a:schemeClr val="tx1"/>
              </a:solidFill>
            </a:rPr>
            <a:t>Join our thousands of subscribers</a:t>
          </a:r>
          <a:endParaRPr lang="en-GB" sz="1800">
            <a:solidFill>
              <a:schemeClr val="tx1"/>
            </a:solidFill>
          </a:endParaRPr>
        </a:p>
      </dgm:t>
    </dgm:pt>
    <dgm:pt modelId="{13C3D820-DE79-40AF-9605-29C85E259C31}" type="parTrans" cxnId="{ABEA63B1-126E-4E19-BEB4-92B3CA176D01}">
      <dgm:prSet/>
      <dgm:spPr/>
      <dgm:t>
        <a:bodyPr/>
        <a:lstStyle/>
        <a:p>
          <a:endParaRPr lang="en-GB"/>
        </a:p>
      </dgm:t>
    </dgm:pt>
    <dgm:pt modelId="{A08D72C5-E9F6-47A7-9393-B9FBC974CF42}" type="sibTrans" cxnId="{ABEA63B1-126E-4E19-BEB4-92B3CA176D01}">
      <dgm:prSet/>
      <dgm:spPr/>
      <dgm:t>
        <a:bodyPr/>
        <a:lstStyle/>
        <a:p>
          <a:endParaRPr lang="en-GB"/>
        </a:p>
      </dgm:t>
    </dgm:pt>
    <dgm:pt modelId="{47527E50-5219-4043-8AF4-B716E7867316}">
      <dgm:prSet custT="1"/>
      <dgm:spPr/>
      <dgm:t>
        <a:bodyPr/>
        <a:lstStyle/>
        <a:p>
          <a:pPr algn="l">
            <a:lnSpc>
              <a:spcPct val="100000"/>
            </a:lnSpc>
          </a:pPr>
          <a:r>
            <a:rPr lang="en-GB" sz="1800">
              <a:solidFill>
                <a:schemeClr val="tx1"/>
              </a:solidFill>
            </a:rPr>
            <a:t>Read our blog</a:t>
          </a:r>
        </a:p>
      </dgm:t>
    </dgm:pt>
    <dgm:pt modelId="{2D4FDB7A-B06A-4991-86C8-12F3B2300E2D}" type="parTrans" cxnId="{04EFEDE2-1535-4CB3-AD27-F1C0AFA56AF3}">
      <dgm:prSet/>
      <dgm:spPr/>
      <dgm:t>
        <a:bodyPr/>
        <a:lstStyle/>
        <a:p>
          <a:endParaRPr lang="en-GB"/>
        </a:p>
      </dgm:t>
    </dgm:pt>
    <dgm:pt modelId="{80574B66-473E-4701-A6F9-817B8E57E4AD}" type="sibTrans" cxnId="{04EFEDE2-1535-4CB3-AD27-F1C0AFA56AF3}">
      <dgm:prSet/>
      <dgm:spPr/>
      <dgm:t>
        <a:bodyPr/>
        <a:lstStyle/>
        <a:p>
          <a:endParaRPr lang="en-GB"/>
        </a:p>
      </dgm:t>
    </dgm:pt>
    <dgm:pt modelId="{1E0E2585-6D64-4BCA-A4D7-BA1944500266}">
      <dgm:prSet custT="1"/>
      <dgm:spPr/>
      <dgm:t>
        <a:bodyPr/>
        <a:lstStyle/>
        <a:p>
          <a:pPr algn="l">
            <a:lnSpc>
              <a:spcPct val="100000"/>
            </a:lnSpc>
          </a:pPr>
          <a:r>
            <a:rPr lang="en-US" sz="1800" b="0">
              <a:solidFill>
                <a:schemeClr val="tx1"/>
              </a:solidFill>
            </a:rPr>
            <a:t>Get help from our customer </a:t>
          </a:r>
          <a:r>
            <a:rPr lang="en-GB" sz="1800">
              <a:solidFill>
                <a:schemeClr val="tx1"/>
              </a:solidFill>
            </a:rPr>
            <a:t>service twitter account</a:t>
          </a:r>
        </a:p>
      </dgm:t>
    </dgm:pt>
    <dgm:pt modelId="{D5747840-D600-42AD-B042-A64012FACEE5}" type="parTrans" cxnId="{C55B9942-CC5C-4F8B-9A43-31563B4D7D9F}">
      <dgm:prSet/>
      <dgm:spPr/>
      <dgm:t>
        <a:bodyPr/>
        <a:lstStyle/>
        <a:p>
          <a:endParaRPr lang="en-GB"/>
        </a:p>
      </dgm:t>
    </dgm:pt>
    <dgm:pt modelId="{70A872F3-6C01-4B1B-9562-C2729DE86D7E}" type="sibTrans" cxnId="{C55B9942-CC5C-4F8B-9A43-31563B4D7D9F}">
      <dgm:prSet/>
      <dgm:spPr/>
      <dgm:t>
        <a:bodyPr/>
        <a:lstStyle/>
        <a:p>
          <a:endParaRPr lang="en-GB"/>
        </a:p>
      </dgm:t>
    </dgm:pt>
    <dgm:pt modelId="{61396595-EBD2-4C22-A56F-99D9199A2956}" type="pres">
      <dgm:prSet presAssocID="{6125F5B7-387C-4D68-AD22-9426EAA19B93}" presName="rootnode" presStyleCnt="0">
        <dgm:presLayoutVars>
          <dgm:chMax/>
          <dgm:chPref/>
          <dgm:dir/>
          <dgm:animLvl val="lvl"/>
        </dgm:presLayoutVars>
      </dgm:prSet>
      <dgm:spPr/>
    </dgm:pt>
    <dgm:pt modelId="{FF8030C4-593F-4840-A1B1-870020D41BCB}" type="pres">
      <dgm:prSet presAssocID="{3DBE0109-7FA6-4187-94B7-3DDB588C4465}" presName="composite" presStyleCnt="0"/>
      <dgm:spPr/>
    </dgm:pt>
    <dgm:pt modelId="{C59BA069-A66D-4B36-817C-76B712173D42}" type="pres">
      <dgm:prSet presAssocID="{3DBE0109-7FA6-4187-94B7-3DDB588C4465}" presName="LShape" presStyleLbl="alignNode1" presStyleIdx="0" presStyleCnt="5" custScaleX="137245"/>
      <dgm:spPr>
        <a:solidFill>
          <a:srgbClr val="ABADCB"/>
        </a:solidFill>
        <a:ln>
          <a:solidFill>
            <a:schemeClr val="accent4">
              <a:lumMod val="75000"/>
            </a:schemeClr>
          </a:solidFill>
        </a:ln>
      </dgm:spPr>
    </dgm:pt>
    <dgm:pt modelId="{185F89CF-98A2-4964-8B5C-249B26A1B783}" type="pres">
      <dgm:prSet presAssocID="{3DBE0109-7FA6-4187-94B7-3DDB588C4465}" presName="ParentText" presStyleLbl="revTx" presStyleIdx="0" presStyleCnt="3" custScaleX="146771" custLinFactNeighborX="4157" custLinFactNeighborY="2249">
        <dgm:presLayoutVars>
          <dgm:chMax val="0"/>
          <dgm:chPref val="0"/>
          <dgm:bulletEnabled val="1"/>
        </dgm:presLayoutVars>
      </dgm:prSet>
      <dgm:spPr/>
    </dgm:pt>
    <dgm:pt modelId="{56E93CB9-72B4-4F91-A22C-AF9924480AB8}" type="pres">
      <dgm:prSet presAssocID="{3DBE0109-7FA6-4187-94B7-3DDB588C4465}" presName="Triangle" presStyleLbl="alignNode1" presStyleIdx="1" presStyleCnt="5" custLinFactX="7422" custLinFactNeighborX="100000" custLinFactNeighborY="15324"/>
      <dgm:spPr>
        <a:solidFill>
          <a:srgbClr val="ABADCB"/>
        </a:solidFill>
        <a:ln>
          <a:solidFill>
            <a:schemeClr val="accent4">
              <a:lumMod val="75000"/>
            </a:schemeClr>
          </a:solidFill>
        </a:ln>
      </dgm:spPr>
    </dgm:pt>
    <dgm:pt modelId="{5F885AB2-D831-4A23-9F1A-AF92AB2C5E64}" type="pres">
      <dgm:prSet presAssocID="{501955D5-020C-47D7-8A5C-8BBF7D8BB7DB}" presName="sibTrans" presStyleCnt="0"/>
      <dgm:spPr/>
    </dgm:pt>
    <dgm:pt modelId="{73FF56C9-542D-448A-9426-90AE73A3CB90}" type="pres">
      <dgm:prSet presAssocID="{501955D5-020C-47D7-8A5C-8BBF7D8BB7DB}" presName="space" presStyleCnt="0"/>
      <dgm:spPr/>
    </dgm:pt>
    <dgm:pt modelId="{E059D796-F12F-41CB-9943-9CAF789C0E67}" type="pres">
      <dgm:prSet presAssocID="{95F5C3FB-93E0-49F7-813C-41F0B37D5EFF}" presName="composite" presStyleCnt="0"/>
      <dgm:spPr/>
    </dgm:pt>
    <dgm:pt modelId="{9BC7C547-C38B-4461-9DD9-5C3D0FDC541A}" type="pres">
      <dgm:prSet presAssocID="{95F5C3FB-93E0-49F7-813C-41F0B37D5EFF}" presName="LShape" presStyleLbl="alignNode1" presStyleIdx="2" presStyleCnt="5" custScaleX="127276" custLinFactNeighborX="8775" custLinFactNeighborY="-721"/>
      <dgm:spPr>
        <a:solidFill>
          <a:srgbClr val="ABADCB"/>
        </a:solidFill>
        <a:ln>
          <a:solidFill>
            <a:schemeClr val="accent2">
              <a:lumMod val="75000"/>
            </a:schemeClr>
          </a:solidFill>
        </a:ln>
      </dgm:spPr>
    </dgm:pt>
    <dgm:pt modelId="{1DB7C282-84EA-4A18-AFDC-B0F17F2DC774}" type="pres">
      <dgm:prSet presAssocID="{95F5C3FB-93E0-49F7-813C-41F0B37D5EFF}" presName="ParentText" presStyleLbl="revTx" presStyleIdx="1" presStyleCnt="3" custScaleX="131085" custLinFactNeighborX="15657" custLinFactNeighborY="6231">
        <dgm:presLayoutVars>
          <dgm:chMax val="0"/>
          <dgm:chPref val="0"/>
          <dgm:bulletEnabled val="1"/>
        </dgm:presLayoutVars>
      </dgm:prSet>
      <dgm:spPr/>
    </dgm:pt>
    <dgm:pt modelId="{64CA9253-242E-45BF-96BC-52521496B7E4}" type="pres">
      <dgm:prSet presAssocID="{95F5C3FB-93E0-49F7-813C-41F0B37D5EFF}" presName="Triangle" presStyleLbl="alignNode1" presStyleIdx="3" presStyleCnt="5" custLinFactX="23383" custLinFactNeighborX="100000" custLinFactNeighborY="19445"/>
      <dgm:spPr>
        <a:solidFill>
          <a:srgbClr val="ABADCB"/>
        </a:solidFill>
        <a:ln>
          <a:solidFill>
            <a:schemeClr val="accent4">
              <a:lumMod val="75000"/>
            </a:schemeClr>
          </a:solidFill>
        </a:ln>
      </dgm:spPr>
    </dgm:pt>
    <dgm:pt modelId="{2AEED5A4-3B28-4C00-8C5B-80A73F08FA39}" type="pres">
      <dgm:prSet presAssocID="{5CDF0A17-086C-48BB-9C61-1711CF373B1D}" presName="sibTrans" presStyleCnt="0"/>
      <dgm:spPr/>
    </dgm:pt>
    <dgm:pt modelId="{A3DDCE04-E384-4BFD-A544-8E3F92E69B4A}" type="pres">
      <dgm:prSet presAssocID="{5CDF0A17-086C-48BB-9C61-1711CF373B1D}" presName="space" presStyleCnt="0"/>
      <dgm:spPr/>
    </dgm:pt>
    <dgm:pt modelId="{99EA3F3E-A0BF-4C08-9533-63D5E86488C8}" type="pres">
      <dgm:prSet presAssocID="{FAA44475-7955-4192-A42C-471014DFFBF1}" presName="composite" presStyleCnt="0"/>
      <dgm:spPr/>
    </dgm:pt>
    <dgm:pt modelId="{8B28F3EB-4E0C-4C7E-9F88-4308689FA845}" type="pres">
      <dgm:prSet presAssocID="{FAA44475-7955-4192-A42C-471014DFFBF1}" presName="LShape" presStyleLbl="alignNode1" presStyleIdx="4" presStyleCnt="5" custScaleX="126898" custLinFactNeighborX="751" custLinFactNeighborY="95"/>
      <dgm:spPr>
        <a:solidFill>
          <a:srgbClr val="ABADCB"/>
        </a:solidFill>
        <a:ln>
          <a:solidFill>
            <a:schemeClr val="accent4">
              <a:lumMod val="75000"/>
            </a:schemeClr>
          </a:solidFill>
        </a:ln>
      </dgm:spPr>
    </dgm:pt>
    <dgm:pt modelId="{CF6A27DB-211C-4FCC-9203-D4F2284B7E2F}" type="pres">
      <dgm:prSet presAssocID="{FAA44475-7955-4192-A42C-471014DFFBF1}" presName="ParentText" presStyleLbl="revTx" presStyleIdx="2" presStyleCnt="3" custScaleX="131888" custLinFactNeighborX="4137" custLinFactNeighborY="10545">
        <dgm:presLayoutVars>
          <dgm:chMax val="0"/>
          <dgm:chPref val="0"/>
          <dgm:bulletEnabled val="1"/>
        </dgm:presLayoutVars>
      </dgm:prSet>
      <dgm:spPr/>
    </dgm:pt>
  </dgm:ptLst>
  <dgm:cxnLst>
    <dgm:cxn modelId="{998CC519-5ACA-499C-8278-9DE36AD1EB9E}" srcId="{95F5C3FB-93E0-49F7-813C-41F0B37D5EFF}" destId="{C633FD28-E165-4631-82DA-99D4C0D77243}" srcOrd="0" destOrd="0" parTransId="{8166A4F0-003E-4E85-A83E-DFE5B0EA1970}" sibTransId="{948ACCE0-DEDC-4FC8-BD19-5C0E1C06F3DC}"/>
    <dgm:cxn modelId="{7C115228-541B-44C9-B48C-E36901399891}" type="presOf" srcId="{47527E50-5219-4043-8AF4-B716E7867316}" destId="{1DB7C282-84EA-4A18-AFDC-B0F17F2DC774}" srcOrd="0" destOrd="3" presId="urn:microsoft.com/office/officeart/2009/3/layout/StepUpProcess"/>
    <dgm:cxn modelId="{C188E02D-5560-459A-8E2F-F90D440C4659}" srcId="{6125F5B7-387C-4D68-AD22-9426EAA19B93}" destId="{3DBE0109-7FA6-4187-94B7-3DDB588C4465}" srcOrd="0" destOrd="0" parTransId="{EA459259-A947-4DC1-BB4A-438877AD1EA7}" sibTransId="{501955D5-020C-47D7-8A5C-8BBF7D8BB7DB}"/>
    <dgm:cxn modelId="{CF9C4C36-4687-433E-9135-2FB4E4E9A99C}" srcId="{3DBE0109-7FA6-4187-94B7-3DDB588C4465}" destId="{9F8AC92B-0CFF-4D2A-87E0-238590224107}" srcOrd="0" destOrd="0" parTransId="{20E4AFCF-CF8A-4013-8331-546C0BCF83E2}" sibTransId="{1419FC9C-9348-4E38-AC54-98538151E62D}"/>
    <dgm:cxn modelId="{BFA6143D-0B79-48F8-BD2A-F3BC3195CF93}" srcId="{6125F5B7-387C-4D68-AD22-9426EAA19B93}" destId="{FAA44475-7955-4192-A42C-471014DFFBF1}" srcOrd="2" destOrd="0" parTransId="{571C5CB2-87B8-418E-AAE1-F66C9467D25B}" sibTransId="{AA35D885-ABF7-4907-9930-44FF2209C97C}"/>
    <dgm:cxn modelId="{77C0B73E-A206-49C6-B954-6D0F59A3FE7D}" type="presOf" srcId="{9F8AC92B-0CFF-4D2A-87E0-238590224107}" destId="{185F89CF-98A2-4964-8B5C-249B26A1B783}" srcOrd="0" destOrd="1" presId="urn:microsoft.com/office/officeart/2009/3/layout/StepUpProcess"/>
    <dgm:cxn modelId="{0CC12741-2720-4FEC-871A-0D77FFE358D3}" type="presOf" srcId="{95F5C3FB-93E0-49F7-813C-41F0B37D5EFF}" destId="{1DB7C282-84EA-4A18-AFDC-B0F17F2DC774}" srcOrd="0" destOrd="0" presId="urn:microsoft.com/office/officeart/2009/3/layout/StepUpProcess"/>
    <dgm:cxn modelId="{C55B9942-CC5C-4F8B-9A43-31563B4D7D9F}" srcId="{95F5C3FB-93E0-49F7-813C-41F0B37D5EFF}" destId="{1E0E2585-6D64-4BCA-A4D7-BA1944500266}" srcOrd="1" destOrd="0" parTransId="{D5747840-D600-42AD-B042-A64012FACEE5}" sibTransId="{70A872F3-6C01-4B1B-9562-C2729DE86D7E}"/>
    <dgm:cxn modelId="{9D260843-08D6-410A-8507-C489CA86CECB}" type="presOf" srcId="{EDE521FA-F07E-47B4-8BFF-7ED707C3B7A6}" destId="{185F89CF-98A2-4964-8B5C-249B26A1B783}" srcOrd="0" destOrd="2" presId="urn:microsoft.com/office/officeart/2009/3/layout/StepUpProcess"/>
    <dgm:cxn modelId="{B396C549-5913-481C-B78D-E3C1F9CC05C9}" type="presOf" srcId="{3DBE0109-7FA6-4187-94B7-3DDB588C4465}" destId="{185F89CF-98A2-4964-8B5C-249B26A1B783}" srcOrd="0" destOrd="0" presId="urn:microsoft.com/office/officeart/2009/3/layout/StepUpProcess"/>
    <dgm:cxn modelId="{201A1579-72E3-480A-90D6-08B92754CF06}" srcId="{FAA44475-7955-4192-A42C-471014DFFBF1}" destId="{62D036EE-9F11-4D32-A62B-CB208FF88BA7}" srcOrd="0" destOrd="0" parTransId="{1C6EE094-98E8-4F36-9B83-EC9FA59B2747}" sibTransId="{5C5022AF-7524-494D-AB19-7C0AB219053F}"/>
    <dgm:cxn modelId="{E1AB208A-4A4D-41BC-8EAC-3F2BCB626361}" type="presOf" srcId="{6125F5B7-387C-4D68-AD22-9426EAA19B93}" destId="{61396595-EBD2-4C22-A56F-99D9199A2956}" srcOrd="0" destOrd="0" presId="urn:microsoft.com/office/officeart/2009/3/layout/StepUpProcess"/>
    <dgm:cxn modelId="{ABEA63B1-126E-4E19-BEB4-92B3CA176D01}" srcId="{3DBE0109-7FA6-4187-94B7-3DDB588C4465}" destId="{EDE521FA-F07E-47B4-8BFF-7ED707C3B7A6}" srcOrd="1" destOrd="0" parTransId="{13C3D820-DE79-40AF-9605-29C85E259C31}" sibTransId="{A08D72C5-E9F6-47A7-9393-B9FBC974CF42}"/>
    <dgm:cxn modelId="{26E778C3-B504-49D5-B65E-E50855328569}" type="presOf" srcId="{FAA44475-7955-4192-A42C-471014DFFBF1}" destId="{CF6A27DB-211C-4FCC-9203-D4F2284B7E2F}" srcOrd="0" destOrd="0" presId="urn:microsoft.com/office/officeart/2009/3/layout/StepUpProcess"/>
    <dgm:cxn modelId="{3181CFCF-06DD-44DE-B3FD-D65B025D913A}" type="presOf" srcId="{62D036EE-9F11-4D32-A62B-CB208FF88BA7}" destId="{CF6A27DB-211C-4FCC-9203-D4F2284B7E2F}" srcOrd="0" destOrd="1" presId="urn:microsoft.com/office/officeart/2009/3/layout/StepUpProcess"/>
    <dgm:cxn modelId="{B57385E2-450A-4972-8744-4212C977C86B}" type="presOf" srcId="{C633FD28-E165-4631-82DA-99D4C0D77243}" destId="{1DB7C282-84EA-4A18-AFDC-B0F17F2DC774}" srcOrd="0" destOrd="1" presId="urn:microsoft.com/office/officeart/2009/3/layout/StepUpProcess"/>
    <dgm:cxn modelId="{04EFEDE2-1535-4CB3-AD27-F1C0AFA56AF3}" srcId="{95F5C3FB-93E0-49F7-813C-41F0B37D5EFF}" destId="{47527E50-5219-4043-8AF4-B716E7867316}" srcOrd="2" destOrd="0" parTransId="{2D4FDB7A-B06A-4991-86C8-12F3B2300E2D}" sibTransId="{80574B66-473E-4701-A6F9-817B8E57E4AD}"/>
    <dgm:cxn modelId="{422D65E4-EFF3-44DF-ACCD-EA1CA0567553}" srcId="{6125F5B7-387C-4D68-AD22-9426EAA19B93}" destId="{95F5C3FB-93E0-49F7-813C-41F0B37D5EFF}" srcOrd="1" destOrd="0" parTransId="{A72BB4E7-4546-4D46-AC10-58EB7E6F039F}" sibTransId="{5CDF0A17-086C-48BB-9C61-1711CF373B1D}"/>
    <dgm:cxn modelId="{FCC069FD-CF8B-4980-8581-03B757562DDB}" type="presOf" srcId="{1E0E2585-6D64-4BCA-A4D7-BA1944500266}" destId="{1DB7C282-84EA-4A18-AFDC-B0F17F2DC774}" srcOrd="0" destOrd="2" presId="urn:microsoft.com/office/officeart/2009/3/layout/StepUpProcess"/>
    <dgm:cxn modelId="{60DE42B7-A720-4EB8-A826-7BE9BC143EE2}" type="presParOf" srcId="{61396595-EBD2-4C22-A56F-99D9199A2956}" destId="{FF8030C4-593F-4840-A1B1-870020D41BCB}" srcOrd="0" destOrd="0" presId="urn:microsoft.com/office/officeart/2009/3/layout/StepUpProcess"/>
    <dgm:cxn modelId="{7497D9C7-196D-4F6C-9806-C69260478E73}" type="presParOf" srcId="{FF8030C4-593F-4840-A1B1-870020D41BCB}" destId="{C59BA069-A66D-4B36-817C-76B712173D42}" srcOrd="0" destOrd="0" presId="urn:microsoft.com/office/officeart/2009/3/layout/StepUpProcess"/>
    <dgm:cxn modelId="{3B31CF25-D340-44B3-80E9-C8A3B1D1F480}" type="presParOf" srcId="{FF8030C4-593F-4840-A1B1-870020D41BCB}" destId="{185F89CF-98A2-4964-8B5C-249B26A1B783}" srcOrd="1" destOrd="0" presId="urn:microsoft.com/office/officeart/2009/3/layout/StepUpProcess"/>
    <dgm:cxn modelId="{AC93787D-5F01-4C8A-9807-D4C8DDFF8082}" type="presParOf" srcId="{FF8030C4-593F-4840-A1B1-870020D41BCB}" destId="{56E93CB9-72B4-4F91-A22C-AF9924480AB8}" srcOrd="2" destOrd="0" presId="urn:microsoft.com/office/officeart/2009/3/layout/StepUpProcess"/>
    <dgm:cxn modelId="{15811985-AC59-4B08-BE3D-F5F404071298}" type="presParOf" srcId="{61396595-EBD2-4C22-A56F-99D9199A2956}" destId="{5F885AB2-D831-4A23-9F1A-AF92AB2C5E64}" srcOrd="1" destOrd="0" presId="urn:microsoft.com/office/officeart/2009/3/layout/StepUpProcess"/>
    <dgm:cxn modelId="{B51A8388-CB10-4FAC-9562-16BA2AB05C6E}" type="presParOf" srcId="{5F885AB2-D831-4A23-9F1A-AF92AB2C5E64}" destId="{73FF56C9-542D-448A-9426-90AE73A3CB90}" srcOrd="0" destOrd="0" presId="urn:microsoft.com/office/officeart/2009/3/layout/StepUpProcess"/>
    <dgm:cxn modelId="{7102BE15-EF99-40B0-886E-5FF8D2A6FD6D}" type="presParOf" srcId="{61396595-EBD2-4C22-A56F-99D9199A2956}" destId="{E059D796-F12F-41CB-9943-9CAF789C0E67}" srcOrd="2" destOrd="0" presId="urn:microsoft.com/office/officeart/2009/3/layout/StepUpProcess"/>
    <dgm:cxn modelId="{C73039A7-F4B4-48A7-A99A-4F5A6B451D07}" type="presParOf" srcId="{E059D796-F12F-41CB-9943-9CAF789C0E67}" destId="{9BC7C547-C38B-4461-9DD9-5C3D0FDC541A}" srcOrd="0" destOrd="0" presId="urn:microsoft.com/office/officeart/2009/3/layout/StepUpProcess"/>
    <dgm:cxn modelId="{49B3BBED-CC1A-460D-8158-5363D9C72759}" type="presParOf" srcId="{E059D796-F12F-41CB-9943-9CAF789C0E67}" destId="{1DB7C282-84EA-4A18-AFDC-B0F17F2DC774}" srcOrd="1" destOrd="0" presId="urn:microsoft.com/office/officeart/2009/3/layout/StepUpProcess"/>
    <dgm:cxn modelId="{0F5FEE9D-B5E4-4FD6-BA07-6F74F8562BED}" type="presParOf" srcId="{E059D796-F12F-41CB-9943-9CAF789C0E67}" destId="{64CA9253-242E-45BF-96BC-52521496B7E4}" srcOrd="2" destOrd="0" presId="urn:microsoft.com/office/officeart/2009/3/layout/StepUpProcess"/>
    <dgm:cxn modelId="{5180E671-6BDB-4977-8C7C-3A7793B271D5}" type="presParOf" srcId="{61396595-EBD2-4C22-A56F-99D9199A2956}" destId="{2AEED5A4-3B28-4C00-8C5B-80A73F08FA39}" srcOrd="3" destOrd="0" presId="urn:microsoft.com/office/officeart/2009/3/layout/StepUpProcess"/>
    <dgm:cxn modelId="{01CAC4C1-27A4-4285-9ED5-1A3169BBB205}" type="presParOf" srcId="{2AEED5A4-3B28-4C00-8C5B-80A73F08FA39}" destId="{A3DDCE04-E384-4BFD-A544-8E3F92E69B4A}" srcOrd="0" destOrd="0" presId="urn:microsoft.com/office/officeart/2009/3/layout/StepUpProcess"/>
    <dgm:cxn modelId="{768764A9-1456-4164-89D4-8FCFD1FE5927}" type="presParOf" srcId="{61396595-EBD2-4C22-A56F-99D9199A2956}" destId="{99EA3F3E-A0BF-4C08-9533-63D5E86488C8}" srcOrd="4" destOrd="0" presId="urn:microsoft.com/office/officeart/2009/3/layout/StepUpProcess"/>
    <dgm:cxn modelId="{15DC8144-C5E0-4AC2-B2D9-A41327968929}" type="presParOf" srcId="{99EA3F3E-A0BF-4C08-9533-63D5E86488C8}" destId="{8B28F3EB-4E0C-4C7E-9F88-4308689FA845}" srcOrd="0" destOrd="0" presId="urn:microsoft.com/office/officeart/2009/3/layout/StepUpProcess"/>
    <dgm:cxn modelId="{07D8B55D-7112-499B-8CEA-1AF4665E829F}" type="presParOf" srcId="{99EA3F3E-A0BF-4C08-9533-63D5E86488C8}" destId="{CF6A27DB-211C-4FCC-9203-D4F2284B7E2F}"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29BA54-270B-4FDE-9282-591D2685390C}">
      <dsp:nvSpPr>
        <dsp:cNvPr id="0" name=""/>
        <dsp:cNvSpPr/>
      </dsp:nvSpPr>
      <dsp:spPr>
        <a:xfrm>
          <a:off x="0" y="318090"/>
          <a:ext cx="9584616" cy="529200"/>
        </a:xfrm>
        <a:prstGeom prst="rect">
          <a:avLst/>
        </a:prstGeom>
        <a:solidFill>
          <a:schemeClr val="lt1">
            <a:alpha val="90000"/>
            <a:hueOff val="0"/>
            <a:satOff val="0"/>
            <a:lumOff val="0"/>
            <a:alphaOff val="0"/>
          </a:schemeClr>
        </a:solidFill>
        <a:ln w="12700" cap="flat" cmpd="sng" algn="ctr">
          <a:solidFill>
            <a:srgbClr val="575C96"/>
          </a:solidFill>
          <a:prstDash val="solid"/>
          <a:miter lim="800000"/>
        </a:ln>
        <a:effectLst/>
      </dsp:spPr>
      <dsp:style>
        <a:lnRef idx="2">
          <a:scrgbClr r="0" g="0" b="0"/>
        </a:lnRef>
        <a:fillRef idx="1">
          <a:scrgbClr r="0" g="0" b="0"/>
        </a:fillRef>
        <a:effectRef idx="0">
          <a:scrgbClr r="0" g="0" b="0"/>
        </a:effectRef>
        <a:fontRef idx="minor"/>
      </dsp:style>
    </dsp:sp>
    <dsp:sp modelId="{8A3E046E-1278-4D9E-B64A-6AC585E2985D}">
      <dsp:nvSpPr>
        <dsp:cNvPr id="0" name=""/>
        <dsp:cNvSpPr/>
      </dsp:nvSpPr>
      <dsp:spPr>
        <a:xfrm>
          <a:off x="479230" y="8130"/>
          <a:ext cx="6709231" cy="619920"/>
        </a:xfrm>
        <a:prstGeom prst="roundRect">
          <a:avLst/>
        </a:prstGeom>
        <a:solidFill>
          <a:srgbClr val="ABADC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3593" tIns="0" rIns="253593" bIns="0" numCol="1" spcCol="1270" anchor="ctr" anchorCtr="0">
          <a:noAutofit/>
        </a:bodyPr>
        <a:lstStyle/>
        <a:p>
          <a:pPr marL="0" lvl="0" indent="0" algn="l" defTabSz="889000">
            <a:lnSpc>
              <a:spcPct val="90000"/>
            </a:lnSpc>
            <a:spcBef>
              <a:spcPct val="0"/>
            </a:spcBef>
            <a:spcAft>
              <a:spcPct val="35000"/>
            </a:spcAft>
            <a:buNone/>
          </a:pPr>
          <a:r>
            <a:rPr lang="en-US" sz="2000" b="1" kern="1200">
              <a:solidFill>
                <a:schemeClr val="tx1"/>
              </a:solidFill>
            </a:rPr>
            <a:t>Outcomes: General information</a:t>
          </a:r>
        </a:p>
      </dsp:txBody>
      <dsp:txXfrm>
        <a:off x="509492" y="38392"/>
        <a:ext cx="6648707" cy="559396"/>
      </dsp:txXfrm>
    </dsp:sp>
    <dsp:sp modelId="{E821429B-EC96-445F-9E55-8B9A825F1C97}">
      <dsp:nvSpPr>
        <dsp:cNvPr id="0" name=""/>
        <dsp:cNvSpPr/>
      </dsp:nvSpPr>
      <dsp:spPr>
        <a:xfrm>
          <a:off x="0" y="1270650"/>
          <a:ext cx="9584616" cy="529200"/>
        </a:xfrm>
        <a:prstGeom prst="rect">
          <a:avLst/>
        </a:prstGeom>
        <a:solidFill>
          <a:schemeClr val="lt1">
            <a:alpha val="90000"/>
            <a:hueOff val="0"/>
            <a:satOff val="0"/>
            <a:lumOff val="0"/>
            <a:alphaOff val="0"/>
          </a:schemeClr>
        </a:solidFill>
        <a:ln w="12700" cap="flat" cmpd="sng" algn="ctr">
          <a:solidFill>
            <a:srgbClr val="575C96"/>
          </a:solidFill>
          <a:prstDash val="solid"/>
          <a:miter lim="800000"/>
        </a:ln>
        <a:effectLst/>
      </dsp:spPr>
      <dsp:style>
        <a:lnRef idx="2">
          <a:scrgbClr r="0" g="0" b="0"/>
        </a:lnRef>
        <a:fillRef idx="1">
          <a:scrgbClr r="0" g="0" b="0"/>
        </a:fillRef>
        <a:effectRef idx="0">
          <a:scrgbClr r="0" g="0" b="0"/>
        </a:effectRef>
        <a:fontRef idx="minor"/>
      </dsp:style>
    </dsp:sp>
    <dsp:sp modelId="{09173ECB-3CA2-4201-8958-7B80D329960E}">
      <dsp:nvSpPr>
        <dsp:cNvPr id="0" name=""/>
        <dsp:cNvSpPr/>
      </dsp:nvSpPr>
      <dsp:spPr>
        <a:xfrm>
          <a:off x="479230" y="960690"/>
          <a:ext cx="6709231" cy="619920"/>
        </a:xfrm>
        <a:prstGeom prst="roundRect">
          <a:avLst/>
        </a:prstGeom>
        <a:solidFill>
          <a:srgbClr val="ABADC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3593" tIns="0" rIns="253593" bIns="0" numCol="1" spcCol="1270" anchor="ctr" anchorCtr="0">
          <a:noAutofit/>
        </a:bodyPr>
        <a:lstStyle/>
        <a:p>
          <a:pPr marL="0" lvl="0" indent="0" algn="l" defTabSz="889000">
            <a:lnSpc>
              <a:spcPct val="90000"/>
            </a:lnSpc>
            <a:spcBef>
              <a:spcPct val="0"/>
            </a:spcBef>
            <a:spcAft>
              <a:spcPct val="35000"/>
            </a:spcAft>
            <a:buNone/>
          </a:pPr>
          <a:r>
            <a:rPr lang="en-US" sz="2000" b="1" kern="1200">
              <a:solidFill>
                <a:schemeClr val="tx1"/>
              </a:solidFill>
            </a:rPr>
            <a:t>The statutory charge</a:t>
          </a:r>
        </a:p>
      </dsp:txBody>
      <dsp:txXfrm>
        <a:off x="509492" y="990952"/>
        <a:ext cx="6648707" cy="559396"/>
      </dsp:txXfrm>
    </dsp:sp>
    <dsp:sp modelId="{57645CBD-A313-4BF0-96AA-D92FE4025230}">
      <dsp:nvSpPr>
        <dsp:cNvPr id="0" name=""/>
        <dsp:cNvSpPr/>
      </dsp:nvSpPr>
      <dsp:spPr>
        <a:xfrm>
          <a:off x="0" y="2223211"/>
          <a:ext cx="9584616" cy="529200"/>
        </a:xfrm>
        <a:prstGeom prst="rect">
          <a:avLst/>
        </a:prstGeom>
        <a:solidFill>
          <a:schemeClr val="lt1">
            <a:alpha val="90000"/>
            <a:hueOff val="0"/>
            <a:satOff val="0"/>
            <a:lumOff val="0"/>
            <a:alphaOff val="0"/>
          </a:schemeClr>
        </a:solidFill>
        <a:ln w="12700" cap="flat" cmpd="sng" algn="ctr">
          <a:solidFill>
            <a:srgbClr val="575C96"/>
          </a:solidFill>
          <a:prstDash val="solid"/>
          <a:miter lim="800000"/>
        </a:ln>
        <a:effectLst/>
      </dsp:spPr>
      <dsp:style>
        <a:lnRef idx="2">
          <a:scrgbClr r="0" g="0" b="0"/>
        </a:lnRef>
        <a:fillRef idx="1">
          <a:scrgbClr r="0" g="0" b="0"/>
        </a:fillRef>
        <a:effectRef idx="0">
          <a:scrgbClr r="0" g="0" b="0"/>
        </a:effectRef>
        <a:fontRef idx="minor"/>
      </dsp:style>
    </dsp:sp>
    <dsp:sp modelId="{C4851F8D-7EC3-4DA9-B329-8F3169DB7248}">
      <dsp:nvSpPr>
        <dsp:cNvPr id="0" name=""/>
        <dsp:cNvSpPr/>
      </dsp:nvSpPr>
      <dsp:spPr>
        <a:xfrm>
          <a:off x="479230" y="1913251"/>
          <a:ext cx="6709231" cy="619920"/>
        </a:xfrm>
        <a:prstGeom prst="roundRect">
          <a:avLst/>
        </a:prstGeom>
        <a:solidFill>
          <a:srgbClr val="ABADC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3593" tIns="0" rIns="253593" bIns="0" numCol="1" spcCol="1270" anchor="ctr" anchorCtr="0">
          <a:noAutofit/>
        </a:bodyPr>
        <a:lstStyle/>
        <a:p>
          <a:pPr marL="0" lvl="0" indent="0" algn="l" defTabSz="889000">
            <a:lnSpc>
              <a:spcPct val="90000"/>
            </a:lnSpc>
            <a:spcBef>
              <a:spcPct val="0"/>
            </a:spcBef>
            <a:spcAft>
              <a:spcPct val="35000"/>
            </a:spcAft>
            <a:buNone/>
          </a:pPr>
          <a:r>
            <a:rPr lang="en-GB" sz="2000" b="1" kern="1200">
              <a:solidFill>
                <a:schemeClr val="tx1"/>
              </a:solidFill>
            </a:rPr>
            <a:t>Completing a statutory charge outcome</a:t>
          </a:r>
          <a:endParaRPr lang="en-US" sz="2000" b="1" kern="1200">
            <a:solidFill>
              <a:schemeClr val="tx1"/>
            </a:solidFill>
          </a:endParaRPr>
        </a:p>
      </dsp:txBody>
      <dsp:txXfrm>
        <a:off x="509492" y="1943513"/>
        <a:ext cx="6648707" cy="559396"/>
      </dsp:txXfrm>
    </dsp:sp>
    <dsp:sp modelId="{72DC448B-08E0-4E7F-B838-2388C74487C7}">
      <dsp:nvSpPr>
        <dsp:cNvPr id="0" name=""/>
        <dsp:cNvSpPr/>
      </dsp:nvSpPr>
      <dsp:spPr>
        <a:xfrm>
          <a:off x="0" y="3175771"/>
          <a:ext cx="9584616" cy="529200"/>
        </a:xfrm>
        <a:prstGeom prst="rect">
          <a:avLst/>
        </a:prstGeom>
        <a:solidFill>
          <a:schemeClr val="lt1">
            <a:alpha val="90000"/>
            <a:hueOff val="0"/>
            <a:satOff val="0"/>
            <a:lumOff val="0"/>
            <a:alphaOff val="0"/>
          </a:schemeClr>
        </a:solidFill>
        <a:ln w="12700" cap="flat" cmpd="sng" algn="ctr">
          <a:solidFill>
            <a:srgbClr val="575C96"/>
          </a:solidFill>
          <a:prstDash val="solid"/>
          <a:miter lim="800000"/>
        </a:ln>
        <a:effectLst/>
      </dsp:spPr>
      <dsp:style>
        <a:lnRef idx="2">
          <a:scrgbClr r="0" g="0" b="0"/>
        </a:lnRef>
        <a:fillRef idx="1">
          <a:scrgbClr r="0" g="0" b="0"/>
        </a:fillRef>
        <a:effectRef idx="0">
          <a:scrgbClr r="0" g="0" b="0"/>
        </a:effectRef>
        <a:fontRef idx="minor"/>
      </dsp:style>
    </dsp:sp>
    <dsp:sp modelId="{5979D889-BE3D-4AB8-B2BB-2646723D1C1D}">
      <dsp:nvSpPr>
        <dsp:cNvPr id="0" name=""/>
        <dsp:cNvSpPr/>
      </dsp:nvSpPr>
      <dsp:spPr>
        <a:xfrm>
          <a:off x="479230" y="2865811"/>
          <a:ext cx="6709231" cy="619920"/>
        </a:xfrm>
        <a:prstGeom prst="roundRect">
          <a:avLst/>
        </a:prstGeom>
        <a:solidFill>
          <a:srgbClr val="ABADC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3593" tIns="0" rIns="253593" bIns="0" numCol="1" spcCol="1270" anchor="ctr" anchorCtr="0">
          <a:noAutofit/>
        </a:bodyPr>
        <a:lstStyle/>
        <a:p>
          <a:pPr marL="0" lvl="0" indent="0" algn="l" defTabSz="889000">
            <a:lnSpc>
              <a:spcPct val="90000"/>
            </a:lnSpc>
            <a:spcBef>
              <a:spcPct val="0"/>
            </a:spcBef>
            <a:spcAft>
              <a:spcPct val="35000"/>
            </a:spcAft>
            <a:buNone/>
          </a:pPr>
          <a:r>
            <a:rPr lang="en-GB" sz="2000" b="1" kern="1200">
              <a:solidFill>
                <a:schemeClr val="tx1"/>
              </a:solidFill>
            </a:rPr>
            <a:t>Completing a cost outcome</a:t>
          </a:r>
          <a:endParaRPr lang="en-US" sz="2000" b="1" kern="1200">
            <a:solidFill>
              <a:schemeClr val="tx1"/>
            </a:solidFill>
          </a:endParaRPr>
        </a:p>
      </dsp:txBody>
      <dsp:txXfrm>
        <a:off x="509492" y="2896073"/>
        <a:ext cx="6648707" cy="559396"/>
      </dsp:txXfrm>
    </dsp:sp>
    <dsp:sp modelId="{372B4153-32F9-4467-BD4D-1563B0C41533}">
      <dsp:nvSpPr>
        <dsp:cNvPr id="0" name=""/>
        <dsp:cNvSpPr/>
      </dsp:nvSpPr>
      <dsp:spPr>
        <a:xfrm>
          <a:off x="0" y="4128331"/>
          <a:ext cx="9584616" cy="529200"/>
        </a:xfrm>
        <a:prstGeom prst="rect">
          <a:avLst/>
        </a:prstGeom>
        <a:solidFill>
          <a:schemeClr val="lt1">
            <a:alpha val="90000"/>
            <a:hueOff val="0"/>
            <a:satOff val="0"/>
            <a:lumOff val="0"/>
            <a:alphaOff val="0"/>
          </a:schemeClr>
        </a:solidFill>
        <a:ln w="12700" cap="flat" cmpd="sng" algn="ctr">
          <a:solidFill>
            <a:srgbClr val="575C96"/>
          </a:solidFill>
          <a:prstDash val="solid"/>
          <a:miter lim="800000"/>
        </a:ln>
        <a:effectLst/>
      </dsp:spPr>
      <dsp:style>
        <a:lnRef idx="2">
          <a:scrgbClr r="0" g="0" b="0"/>
        </a:lnRef>
        <a:fillRef idx="1">
          <a:scrgbClr r="0" g="0" b="0"/>
        </a:fillRef>
        <a:effectRef idx="0">
          <a:scrgbClr r="0" g="0" b="0"/>
        </a:effectRef>
        <a:fontRef idx="minor"/>
      </dsp:style>
    </dsp:sp>
    <dsp:sp modelId="{6D890AB1-6F54-49E9-9727-231AB243287F}">
      <dsp:nvSpPr>
        <dsp:cNvPr id="0" name=""/>
        <dsp:cNvSpPr/>
      </dsp:nvSpPr>
      <dsp:spPr>
        <a:xfrm>
          <a:off x="479230" y="3818371"/>
          <a:ext cx="6709231" cy="619920"/>
        </a:xfrm>
        <a:prstGeom prst="roundRect">
          <a:avLst/>
        </a:prstGeom>
        <a:solidFill>
          <a:srgbClr val="ABADC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3593" tIns="0" rIns="253593" bIns="0" numCol="1" spcCol="1270" anchor="ctr" anchorCtr="0">
          <a:noAutofit/>
        </a:bodyPr>
        <a:lstStyle/>
        <a:p>
          <a:pPr marL="0" lvl="0" indent="0" algn="l" defTabSz="889000">
            <a:lnSpc>
              <a:spcPct val="90000"/>
            </a:lnSpc>
            <a:spcBef>
              <a:spcPct val="0"/>
            </a:spcBef>
            <a:spcAft>
              <a:spcPct val="35000"/>
            </a:spcAft>
            <a:buNone/>
          </a:pPr>
          <a:r>
            <a:rPr lang="en-US" sz="2000" b="1" kern="1200">
              <a:solidFill>
                <a:schemeClr val="tx1"/>
              </a:solidFill>
            </a:rPr>
            <a:t>Additional guidance / contact us</a:t>
          </a:r>
        </a:p>
      </dsp:txBody>
      <dsp:txXfrm>
        <a:off x="509492" y="3848633"/>
        <a:ext cx="6648707" cy="55939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190518-22F1-4646-9759-29626193A688}">
      <dsp:nvSpPr>
        <dsp:cNvPr id="0" name=""/>
        <dsp:cNvSpPr/>
      </dsp:nvSpPr>
      <dsp:spPr>
        <a:xfrm>
          <a:off x="0" y="250156"/>
          <a:ext cx="10138391" cy="968625"/>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6852" tIns="312420" rIns="786852" bIns="128016" numCol="1" spcCol="1270" anchor="t" anchorCtr="0">
          <a:noAutofit/>
        </a:bodyPr>
        <a:lstStyle/>
        <a:p>
          <a:pPr marL="171450" lvl="1" indent="-171450" algn="l" defTabSz="800100">
            <a:lnSpc>
              <a:spcPct val="90000"/>
            </a:lnSpc>
            <a:spcBef>
              <a:spcPct val="0"/>
            </a:spcBef>
            <a:spcAft>
              <a:spcPct val="15000"/>
            </a:spcAft>
            <a:buChar char="•"/>
          </a:pPr>
          <a:r>
            <a:rPr lang="en-GB" sz="1800" kern="1200" dirty="0">
              <a:solidFill>
                <a:schemeClr val="accent2"/>
              </a:solidFill>
              <a:effectLst/>
              <a:hlinkClick xmlns:r="http://schemas.openxmlformats.org/officeDocument/2006/relationships" r:id="rId1" tooltip="https://legalaidlearning.justice.gov.uk/course/view.php?id=191">
                <a:extLst>
                  <a:ext uri="{A12FA001-AC4F-418D-AE19-62706E023703}">
                    <ahyp:hlinkClr xmlns:ahyp="http://schemas.microsoft.com/office/drawing/2018/hyperlinkcolor" val="tx"/>
                  </a:ext>
                </a:extLst>
              </a:hlinkClick>
            </a:rPr>
            <a:t>Course: Cost awards interactive (justice.gov.uk)</a:t>
          </a:r>
          <a:endParaRPr lang="en-GB" sz="1800" b="0" kern="1200" dirty="0">
            <a:latin typeface="Arial"/>
            <a:hlinkClick xmlns:r="http://schemas.openxmlformats.org/officeDocument/2006/relationships" r:id="rId2"/>
          </a:endParaRPr>
        </a:p>
        <a:p>
          <a:pPr marL="171450" lvl="1" indent="-171450" algn="l" defTabSz="800100">
            <a:lnSpc>
              <a:spcPct val="90000"/>
            </a:lnSpc>
            <a:spcBef>
              <a:spcPct val="0"/>
            </a:spcBef>
            <a:spcAft>
              <a:spcPct val="15000"/>
            </a:spcAft>
            <a:buChar char="•"/>
          </a:pPr>
          <a:r>
            <a:rPr lang="en-GB" sz="1800" kern="1200" dirty="0">
              <a:solidFill>
                <a:schemeClr val="accent2"/>
              </a:solidFill>
              <a:effectLst/>
              <a:latin typeface="Arial" panose="020B0604020202020204" pitchFamily="34" charset="0"/>
              <a:cs typeface="Arial" panose="020B0604020202020204" pitchFamily="34" charset="0"/>
              <a:hlinkClick xmlns:r="http://schemas.openxmlformats.org/officeDocument/2006/relationships" r:id="rId3">
                <a:extLst>
                  <a:ext uri="{A12FA001-AC4F-418D-AE19-62706E023703}">
                    <ahyp:hlinkClr xmlns:ahyp="http://schemas.microsoft.com/office/drawing/2018/hyperlinkcolor" val="tx"/>
                  </a:ext>
                </a:extLst>
              </a:hlinkClick>
            </a:rPr>
            <a:t>Interactive advanced guide</a:t>
          </a:r>
          <a:endParaRPr lang="en-GB" sz="1800" b="0" kern="1200" dirty="0">
            <a:solidFill>
              <a:schemeClr val="accent2"/>
            </a:solidFill>
            <a:latin typeface="Arial"/>
            <a:hlinkClick xmlns:r="http://schemas.openxmlformats.org/officeDocument/2006/relationships" r:id="rId2">
              <a:extLst>
                <a:ext uri="{A12FA001-AC4F-418D-AE19-62706E023703}">
                  <ahyp:hlinkClr xmlns:ahyp="http://schemas.microsoft.com/office/drawing/2018/hyperlinkcolor" val="tx"/>
                </a:ext>
              </a:extLst>
            </a:hlinkClick>
          </a:endParaRPr>
        </a:p>
      </dsp:txBody>
      <dsp:txXfrm>
        <a:off x="0" y="250156"/>
        <a:ext cx="10138391" cy="968625"/>
      </dsp:txXfrm>
    </dsp:sp>
    <dsp:sp modelId="{150576E2-B4C6-4050-8FD4-CA95B847155B}">
      <dsp:nvSpPr>
        <dsp:cNvPr id="0" name=""/>
        <dsp:cNvSpPr/>
      </dsp:nvSpPr>
      <dsp:spPr>
        <a:xfrm>
          <a:off x="506919" y="28756"/>
          <a:ext cx="7096873" cy="4428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8245" tIns="0" rIns="268245" bIns="0" numCol="1" spcCol="1270" anchor="ctr" anchorCtr="0">
          <a:noAutofit/>
        </a:bodyPr>
        <a:lstStyle/>
        <a:p>
          <a:pPr marL="0" lvl="0" indent="0" algn="l" defTabSz="800100" rtl="0">
            <a:lnSpc>
              <a:spcPct val="90000"/>
            </a:lnSpc>
            <a:spcBef>
              <a:spcPct val="0"/>
            </a:spcBef>
            <a:spcAft>
              <a:spcPct val="35000"/>
            </a:spcAft>
            <a:buNone/>
          </a:pPr>
          <a:r>
            <a:rPr lang="en-GB" sz="1800" b="1" kern="1200"/>
            <a:t>CCMS Quick Guides</a:t>
          </a:r>
          <a:r>
            <a:rPr lang="en-GB" sz="1800" b="1" kern="1200">
              <a:latin typeface="Arial"/>
            </a:rPr>
            <a:t> </a:t>
          </a:r>
          <a:endParaRPr lang="en-GB" sz="1800" b="1" kern="1200"/>
        </a:p>
      </dsp:txBody>
      <dsp:txXfrm>
        <a:off x="528535" y="50372"/>
        <a:ext cx="7053641" cy="399568"/>
      </dsp:txXfrm>
    </dsp:sp>
    <dsp:sp modelId="{BFEDC405-33BF-4BA3-A838-FFBB77DEB8BC}">
      <dsp:nvSpPr>
        <dsp:cNvPr id="0" name=""/>
        <dsp:cNvSpPr/>
      </dsp:nvSpPr>
      <dsp:spPr>
        <a:xfrm>
          <a:off x="0" y="1521181"/>
          <a:ext cx="10138391" cy="685125"/>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6852" tIns="312420" rIns="786852" bIns="128016" numCol="1" spcCol="1270" anchor="t" anchorCtr="0">
          <a:noAutofit/>
        </a:bodyPr>
        <a:lstStyle/>
        <a:p>
          <a:pPr marL="171450" lvl="1" indent="-171450" algn="l" defTabSz="800100">
            <a:lnSpc>
              <a:spcPct val="90000"/>
            </a:lnSpc>
            <a:spcBef>
              <a:spcPct val="0"/>
            </a:spcBef>
            <a:spcAft>
              <a:spcPct val="15000"/>
            </a:spcAft>
            <a:buChar char="•"/>
          </a:pPr>
          <a:r>
            <a:rPr lang="en-GB" sz="1800" b="0" kern="1200"/>
            <a:t>Sign up on ‘Eventbrite’</a:t>
          </a:r>
          <a:endParaRPr lang="en-GB" sz="1800" kern="1200"/>
        </a:p>
      </dsp:txBody>
      <dsp:txXfrm>
        <a:off x="0" y="1521181"/>
        <a:ext cx="10138391" cy="685125"/>
      </dsp:txXfrm>
    </dsp:sp>
    <dsp:sp modelId="{67B7D9D3-9CC8-4AE7-A220-98CDDFF8386C}">
      <dsp:nvSpPr>
        <dsp:cNvPr id="0" name=""/>
        <dsp:cNvSpPr/>
      </dsp:nvSpPr>
      <dsp:spPr>
        <a:xfrm>
          <a:off x="506919" y="1299781"/>
          <a:ext cx="7096873" cy="4428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8245" tIns="0" rIns="268245" bIns="0" numCol="1" spcCol="1270" anchor="ctr" anchorCtr="0">
          <a:noAutofit/>
        </a:bodyPr>
        <a:lstStyle/>
        <a:p>
          <a:pPr marL="0" lvl="0" indent="0" algn="l" defTabSz="800100">
            <a:lnSpc>
              <a:spcPct val="90000"/>
            </a:lnSpc>
            <a:spcBef>
              <a:spcPct val="0"/>
            </a:spcBef>
            <a:spcAft>
              <a:spcPct val="35000"/>
            </a:spcAft>
            <a:buNone/>
          </a:pPr>
          <a:r>
            <a:rPr lang="en-GB" sz="1800" b="1" kern="1200"/>
            <a:t>CCMS Online Training</a:t>
          </a:r>
        </a:p>
      </dsp:txBody>
      <dsp:txXfrm>
        <a:off x="528535" y="1321397"/>
        <a:ext cx="7053641" cy="399568"/>
      </dsp:txXfrm>
    </dsp:sp>
    <dsp:sp modelId="{75A5DF26-28A4-49BE-825D-32A0F9B644C1}">
      <dsp:nvSpPr>
        <dsp:cNvPr id="0" name=""/>
        <dsp:cNvSpPr/>
      </dsp:nvSpPr>
      <dsp:spPr>
        <a:xfrm>
          <a:off x="0" y="2508706"/>
          <a:ext cx="10138391" cy="685125"/>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6852" tIns="312420" rIns="786852" bIns="128016" numCol="1" spcCol="1270" anchor="t" anchorCtr="0">
          <a:noAutofit/>
        </a:bodyPr>
        <a:lstStyle/>
        <a:p>
          <a:pPr marL="171450" lvl="1" indent="-171450" algn="l" defTabSz="800100">
            <a:lnSpc>
              <a:spcPct val="90000"/>
            </a:lnSpc>
            <a:spcBef>
              <a:spcPct val="0"/>
            </a:spcBef>
            <a:spcAft>
              <a:spcPct val="15000"/>
            </a:spcAft>
            <a:buChar char="•"/>
          </a:pPr>
          <a:r>
            <a:rPr lang="en-GB" sz="1800" b="0" kern="1200"/>
            <a:t>Use Webchat for help with IT system issues</a:t>
          </a:r>
          <a:endParaRPr lang="en-GB" sz="1800" kern="1200"/>
        </a:p>
      </dsp:txBody>
      <dsp:txXfrm>
        <a:off x="0" y="2508706"/>
        <a:ext cx="10138391" cy="685125"/>
      </dsp:txXfrm>
    </dsp:sp>
    <dsp:sp modelId="{FE77AF1C-3A89-4C0E-AAED-39D2B822CEDF}">
      <dsp:nvSpPr>
        <dsp:cNvPr id="0" name=""/>
        <dsp:cNvSpPr/>
      </dsp:nvSpPr>
      <dsp:spPr>
        <a:xfrm>
          <a:off x="506919" y="2287306"/>
          <a:ext cx="7096873" cy="4428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8245" tIns="0" rIns="268245" bIns="0" numCol="1" spcCol="1270" anchor="ctr" anchorCtr="0">
          <a:noAutofit/>
        </a:bodyPr>
        <a:lstStyle/>
        <a:p>
          <a:pPr marL="0" lvl="0" indent="0" algn="l" defTabSz="800100">
            <a:lnSpc>
              <a:spcPct val="90000"/>
            </a:lnSpc>
            <a:spcBef>
              <a:spcPct val="0"/>
            </a:spcBef>
            <a:spcAft>
              <a:spcPct val="35000"/>
            </a:spcAft>
            <a:buNone/>
          </a:pPr>
          <a:r>
            <a:rPr lang="en-GB" sz="1800" b="1" kern="1200"/>
            <a:t>Online Support Webchat</a:t>
          </a:r>
        </a:p>
      </dsp:txBody>
      <dsp:txXfrm>
        <a:off x="528535" y="2308922"/>
        <a:ext cx="7053641" cy="399568"/>
      </dsp:txXfrm>
    </dsp:sp>
    <dsp:sp modelId="{64286BCF-409A-4199-93D7-EC97D8E5BBF6}">
      <dsp:nvSpPr>
        <dsp:cNvPr id="0" name=""/>
        <dsp:cNvSpPr/>
      </dsp:nvSpPr>
      <dsp:spPr>
        <a:xfrm>
          <a:off x="0" y="3496231"/>
          <a:ext cx="10138391" cy="1204875"/>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6852" tIns="312420" rIns="786852" bIns="128016" numCol="1" spcCol="1270" anchor="t" anchorCtr="0">
          <a:noAutofit/>
        </a:bodyPr>
        <a:lstStyle/>
        <a:p>
          <a:pPr marL="171450" lvl="1" indent="-171450" algn="l" defTabSz="800100">
            <a:lnSpc>
              <a:spcPct val="90000"/>
            </a:lnSpc>
            <a:spcBef>
              <a:spcPct val="0"/>
            </a:spcBef>
            <a:spcAft>
              <a:spcPct val="15000"/>
            </a:spcAft>
            <a:buChar char="•"/>
          </a:pPr>
          <a:r>
            <a:rPr lang="en-GB" sz="1800" kern="1200"/>
            <a:t>Our ‘Help Us Say Yes’ webinars focus on areas where there have been issues or high enquiry levels</a:t>
          </a:r>
        </a:p>
        <a:p>
          <a:pPr marL="171450" lvl="1" indent="-171450" algn="l" defTabSz="800100">
            <a:lnSpc>
              <a:spcPct val="90000"/>
            </a:lnSpc>
            <a:spcBef>
              <a:spcPct val="0"/>
            </a:spcBef>
            <a:spcAft>
              <a:spcPct val="15000"/>
            </a:spcAft>
            <a:buChar char="•"/>
          </a:pPr>
          <a:r>
            <a:rPr lang="en-GB" sz="1800" kern="1200"/>
            <a:t>Popular sessions are posted on the training website: </a:t>
          </a:r>
          <a:r>
            <a:rPr lang="en-GB" sz="1800" kern="1200">
              <a:solidFill>
                <a:srgbClr val="575C96"/>
              </a:solidFill>
              <a:hlinkClick xmlns:r="http://schemas.openxmlformats.org/officeDocument/2006/relationships" r:id="rId4">
                <a:extLst>
                  <a:ext uri="{A12FA001-AC4F-418D-AE19-62706E023703}">
                    <ahyp:hlinkClr xmlns:ahyp="http://schemas.microsoft.com/office/drawing/2018/hyperlinkcolor" val="tx"/>
                  </a:ext>
                </a:extLst>
              </a:hlinkClick>
            </a:rPr>
            <a:t>Ministry of Justice</a:t>
          </a:r>
          <a:endParaRPr lang="en-GB" sz="1800" kern="1200">
            <a:solidFill>
              <a:srgbClr val="575C96"/>
            </a:solidFill>
          </a:endParaRPr>
        </a:p>
      </dsp:txBody>
      <dsp:txXfrm>
        <a:off x="0" y="3496231"/>
        <a:ext cx="10138391" cy="1204875"/>
      </dsp:txXfrm>
    </dsp:sp>
    <dsp:sp modelId="{DE41F533-A90B-4791-A97F-D2263066D35F}">
      <dsp:nvSpPr>
        <dsp:cNvPr id="0" name=""/>
        <dsp:cNvSpPr/>
      </dsp:nvSpPr>
      <dsp:spPr>
        <a:xfrm>
          <a:off x="506919" y="3274831"/>
          <a:ext cx="7096873" cy="4428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8245" tIns="0" rIns="268245" bIns="0" numCol="1" spcCol="1270" anchor="ctr" anchorCtr="0">
          <a:noAutofit/>
        </a:bodyPr>
        <a:lstStyle/>
        <a:p>
          <a:pPr marL="0" lvl="0" indent="0" algn="l" defTabSz="800100">
            <a:lnSpc>
              <a:spcPct val="90000"/>
            </a:lnSpc>
            <a:spcBef>
              <a:spcPct val="0"/>
            </a:spcBef>
            <a:spcAft>
              <a:spcPct val="35000"/>
            </a:spcAft>
            <a:buNone/>
          </a:pPr>
          <a:r>
            <a:rPr lang="en-GB" sz="1800" b="1" kern="1200"/>
            <a:t>Webinar Recordings</a:t>
          </a:r>
        </a:p>
      </dsp:txBody>
      <dsp:txXfrm>
        <a:off x="528535" y="3296447"/>
        <a:ext cx="7053641" cy="39956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9BA069-A66D-4B36-817C-76B712173D42}">
      <dsp:nvSpPr>
        <dsp:cNvPr id="0" name=""/>
        <dsp:cNvSpPr/>
      </dsp:nvSpPr>
      <dsp:spPr>
        <a:xfrm rot="5400000">
          <a:off x="2936009" y="323630"/>
          <a:ext cx="1200168" cy="2740855"/>
        </a:xfrm>
        <a:prstGeom prst="corner">
          <a:avLst>
            <a:gd name="adj1" fmla="val 16120"/>
            <a:gd name="adj2" fmla="val 16110"/>
          </a:avLst>
        </a:prstGeom>
        <a:solidFill>
          <a:srgbClr val="ABADCB"/>
        </a:solidFill>
        <a:ln w="12700" cap="flat" cmpd="sng" algn="ctr">
          <a:solidFill>
            <a:schemeClr val="accent4">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85F89CF-98A2-4964-8B5C-249B26A1B783}">
      <dsp:nvSpPr>
        <dsp:cNvPr id="0" name=""/>
        <dsp:cNvSpPr/>
      </dsp:nvSpPr>
      <dsp:spPr>
        <a:xfrm>
          <a:off x="2388990" y="1293864"/>
          <a:ext cx="2646209" cy="15803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100000"/>
            </a:lnSpc>
            <a:spcBef>
              <a:spcPct val="0"/>
            </a:spcBef>
            <a:spcAft>
              <a:spcPct val="35000"/>
            </a:spcAft>
            <a:buNone/>
          </a:pPr>
          <a:r>
            <a:rPr lang="en-US" sz="2000" b="1" kern="1200">
              <a:solidFill>
                <a:schemeClr val="tx1"/>
              </a:solidFill>
            </a:rPr>
            <a:t>Legal Aid Bulletin</a:t>
          </a:r>
          <a:endParaRPr lang="en-GB" sz="2000" kern="1200">
            <a:solidFill>
              <a:schemeClr val="tx1"/>
            </a:solidFill>
          </a:endParaRPr>
        </a:p>
        <a:p>
          <a:pPr marL="171450" lvl="1" indent="-171450" algn="l" defTabSz="800100">
            <a:lnSpc>
              <a:spcPct val="100000"/>
            </a:lnSpc>
            <a:spcBef>
              <a:spcPct val="0"/>
            </a:spcBef>
            <a:spcAft>
              <a:spcPct val="15000"/>
            </a:spcAft>
            <a:buChar char="•"/>
          </a:pPr>
          <a:r>
            <a:rPr lang="en-US" sz="1800" b="0" kern="1200">
              <a:solidFill>
                <a:schemeClr val="tx1"/>
              </a:solidFill>
            </a:rPr>
            <a:t>A fortnightly e-alert with links to relevant pages</a:t>
          </a:r>
          <a:endParaRPr lang="en-GB" sz="1800" kern="1200">
            <a:solidFill>
              <a:schemeClr val="tx1"/>
            </a:solidFill>
          </a:endParaRPr>
        </a:p>
        <a:p>
          <a:pPr marL="171450" lvl="1" indent="-171450" algn="l" defTabSz="800100">
            <a:lnSpc>
              <a:spcPct val="100000"/>
            </a:lnSpc>
            <a:spcBef>
              <a:spcPct val="0"/>
            </a:spcBef>
            <a:spcAft>
              <a:spcPct val="15000"/>
            </a:spcAft>
            <a:buChar char="•"/>
          </a:pPr>
          <a:r>
            <a:rPr lang="en-US" sz="1800" b="0" kern="1200">
              <a:solidFill>
                <a:schemeClr val="tx1"/>
              </a:solidFill>
            </a:rPr>
            <a:t>Join our thousands of subscribers</a:t>
          </a:r>
          <a:endParaRPr lang="en-GB" sz="1800" kern="1200">
            <a:solidFill>
              <a:schemeClr val="tx1"/>
            </a:solidFill>
          </a:endParaRPr>
        </a:p>
      </dsp:txBody>
      <dsp:txXfrm>
        <a:off x="2388990" y="1293864"/>
        <a:ext cx="2646209" cy="1580392"/>
      </dsp:txXfrm>
    </dsp:sp>
    <dsp:sp modelId="{56E93CB9-72B4-4F91-A22C-AF9924480AB8}">
      <dsp:nvSpPr>
        <dsp:cNvPr id="0" name=""/>
        <dsp:cNvSpPr/>
      </dsp:nvSpPr>
      <dsp:spPr>
        <a:xfrm>
          <a:off x="4563870" y="600635"/>
          <a:ext cx="340179" cy="340179"/>
        </a:xfrm>
        <a:prstGeom prst="triangle">
          <a:avLst>
            <a:gd name="adj" fmla="val 100000"/>
          </a:avLst>
        </a:prstGeom>
        <a:solidFill>
          <a:srgbClr val="ABADCB"/>
        </a:solidFill>
        <a:ln w="12700" cap="flat" cmpd="sng" algn="ctr">
          <a:solidFill>
            <a:schemeClr val="accent4">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BC7C547-C38B-4461-9DD9-5C3D0FDC541A}">
      <dsp:nvSpPr>
        <dsp:cNvPr id="0" name=""/>
        <dsp:cNvSpPr/>
      </dsp:nvSpPr>
      <dsp:spPr>
        <a:xfrm rot="5400000">
          <a:off x="6012402" y="-131644"/>
          <a:ext cx="1200168" cy="2541769"/>
        </a:xfrm>
        <a:prstGeom prst="corner">
          <a:avLst>
            <a:gd name="adj1" fmla="val 16120"/>
            <a:gd name="adj2" fmla="val 16110"/>
          </a:avLst>
        </a:prstGeom>
        <a:solidFill>
          <a:srgbClr val="ABADCB"/>
        </a:solidFill>
        <a:ln w="12700" cap="flat" cmpd="sng" algn="ctr">
          <a:solidFill>
            <a:schemeClr val="accent2">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DB7C282-84EA-4A18-AFDC-B0F17F2DC774}">
      <dsp:nvSpPr>
        <dsp:cNvPr id="0" name=""/>
        <dsp:cNvSpPr/>
      </dsp:nvSpPr>
      <dsp:spPr>
        <a:xfrm>
          <a:off x="5638887" y="844529"/>
          <a:ext cx="2363398" cy="15803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100000"/>
            </a:lnSpc>
            <a:spcBef>
              <a:spcPct val="0"/>
            </a:spcBef>
            <a:spcAft>
              <a:spcPct val="35000"/>
            </a:spcAft>
            <a:buNone/>
          </a:pPr>
          <a:r>
            <a:rPr lang="en-US" sz="2000" b="1" kern="1200">
              <a:solidFill>
                <a:schemeClr val="tx1"/>
              </a:solidFill>
            </a:rPr>
            <a:t>Social Media</a:t>
          </a:r>
          <a:endParaRPr lang="en-GB" sz="2000" kern="1200">
            <a:solidFill>
              <a:schemeClr val="tx1"/>
            </a:solidFill>
          </a:endParaRPr>
        </a:p>
        <a:p>
          <a:pPr marL="171450" lvl="1" indent="-171450" algn="l" defTabSz="800100">
            <a:lnSpc>
              <a:spcPct val="100000"/>
            </a:lnSpc>
            <a:spcBef>
              <a:spcPct val="0"/>
            </a:spcBef>
            <a:spcAft>
              <a:spcPct val="15000"/>
            </a:spcAft>
            <a:buChar char="•"/>
          </a:pPr>
          <a:r>
            <a:rPr lang="en-US" sz="1800" b="0" kern="1200" dirty="0">
              <a:solidFill>
                <a:schemeClr val="tx1"/>
              </a:solidFill>
            </a:rPr>
            <a:t>Follow us on X (formerly Twitter)</a:t>
          </a:r>
          <a:endParaRPr lang="en-GB" sz="1800" kern="1200" dirty="0">
            <a:solidFill>
              <a:schemeClr val="tx1"/>
            </a:solidFill>
          </a:endParaRPr>
        </a:p>
        <a:p>
          <a:pPr marL="171450" lvl="1" indent="-171450" algn="l" defTabSz="800100">
            <a:lnSpc>
              <a:spcPct val="100000"/>
            </a:lnSpc>
            <a:spcBef>
              <a:spcPct val="0"/>
            </a:spcBef>
            <a:spcAft>
              <a:spcPct val="15000"/>
            </a:spcAft>
            <a:buChar char="•"/>
          </a:pPr>
          <a:r>
            <a:rPr lang="en-US" sz="1800" b="0" kern="1200">
              <a:solidFill>
                <a:schemeClr val="tx1"/>
              </a:solidFill>
            </a:rPr>
            <a:t>Get help from our customer </a:t>
          </a:r>
          <a:r>
            <a:rPr lang="en-GB" sz="1800" kern="1200">
              <a:solidFill>
                <a:schemeClr val="tx1"/>
              </a:solidFill>
            </a:rPr>
            <a:t>service twitter account</a:t>
          </a:r>
        </a:p>
        <a:p>
          <a:pPr marL="171450" lvl="1" indent="-171450" algn="l" defTabSz="800100">
            <a:lnSpc>
              <a:spcPct val="100000"/>
            </a:lnSpc>
            <a:spcBef>
              <a:spcPct val="0"/>
            </a:spcBef>
            <a:spcAft>
              <a:spcPct val="15000"/>
            </a:spcAft>
            <a:buChar char="•"/>
          </a:pPr>
          <a:r>
            <a:rPr lang="en-GB" sz="1800" kern="1200">
              <a:solidFill>
                <a:schemeClr val="tx1"/>
              </a:solidFill>
            </a:rPr>
            <a:t>Read our blog</a:t>
          </a:r>
        </a:p>
      </dsp:txBody>
      <dsp:txXfrm>
        <a:off x="5638887" y="844529"/>
        <a:ext cx="2363398" cy="1580392"/>
      </dsp:txXfrm>
    </dsp:sp>
    <dsp:sp modelId="{64CA9253-242E-45BF-96BC-52521496B7E4}">
      <dsp:nvSpPr>
        <dsp:cNvPr id="0" name=""/>
        <dsp:cNvSpPr/>
      </dsp:nvSpPr>
      <dsp:spPr>
        <a:xfrm>
          <a:off x="7519317" y="68489"/>
          <a:ext cx="340179" cy="340179"/>
        </a:xfrm>
        <a:prstGeom prst="triangle">
          <a:avLst>
            <a:gd name="adj" fmla="val 100000"/>
          </a:avLst>
        </a:prstGeom>
        <a:solidFill>
          <a:srgbClr val="ABADCB"/>
        </a:solidFill>
        <a:ln w="12700" cap="flat" cmpd="sng" algn="ctr">
          <a:solidFill>
            <a:schemeClr val="accent4">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B28F3EB-4E0C-4C7E-9F88-4308689FA845}">
      <dsp:nvSpPr>
        <dsp:cNvPr id="0" name=""/>
        <dsp:cNvSpPr/>
      </dsp:nvSpPr>
      <dsp:spPr>
        <a:xfrm rot="5400000">
          <a:off x="8849078" y="-664241"/>
          <a:ext cx="1200168" cy="2534220"/>
        </a:xfrm>
        <a:prstGeom prst="corner">
          <a:avLst>
            <a:gd name="adj1" fmla="val 16120"/>
            <a:gd name="adj2" fmla="val 16110"/>
          </a:avLst>
        </a:prstGeom>
        <a:solidFill>
          <a:srgbClr val="ABADCB"/>
        </a:solidFill>
        <a:ln w="12700" cap="flat" cmpd="sng" algn="ctr">
          <a:solidFill>
            <a:schemeClr val="accent4">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F6A27DB-211C-4FCC-9203-D4F2284B7E2F}">
      <dsp:nvSpPr>
        <dsp:cNvPr id="0" name=""/>
        <dsp:cNvSpPr/>
      </dsp:nvSpPr>
      <dsp:spPr>
        <a:xfrm>
          <a:off x="8420868" y="366542"/>
          <a:ext cx="2377875" cy="15803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100000"/>
            </a:lnSpc>
            <a:spcBef>
              <a:spcPct val="0"/>
            </a:spcBef>
            <a:spcAft>
              <a:spcPct val="35000"/>
            </a:spcAft>
            <a:buNone/>
          </a:pPr>
          <a:r>
            <a:rPr lang="en-US" sz="2000" b="1" kern="1200">
              <a:solidFill>
                <a:schemeClr val="tx1"/>
              </a:solidFill>
            </a:rPr>
            <a:t>LAA Portal</a:t>
          </a:r>
          <a:endParaRPr lang="en-GB" sz="2000" kern="1200">
            <a:solidFill>
              <a:schemeClr val="tx1"/>
            </a:solidFill>
          </a:endParaRPr>
        </a:p>
        <a:p>
          <a:pPr marL="171450" lvl="1" indent="-171450" algn="l" defTabSz="800100">
            <a:lnSpc>
              <a:spcPct val="100000"/>
            </a:lnSpc>
            <a:spcBef>
              <a:spcPct val="0"/>
            </a:spcBef>
            <a:spcAft>
              <a:spcPct val="15000"/>
            </a:spcAft>
            <a:buChar char="•"/>
          </a:pPr>
          <a:r>
            <a:rPr lang="en-US" sz="1800" b="0" kern="1200">
              <a:solidFill>
                <a:schemeClr val="tx1"/>
              </a:solidFill>
            </a:rPr>
            <a:t>We post the status of our online systems on the portal’s home page</a:t>
          </a:r>
          <a:endParaRPr lang="en-GB" sz="1800" kern="1200">
            <a:solidFill>
              <a:schemeClr val="tx1"/>
            </a:solidFill>
          </a:endParaRPr>
        </a:p>
      </dsp:txBody>
      <dsp:txXfrm>
        <a:off x="8420868" y="366542"/>
        <a:ext cx="2377875" cy="1580392"/>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A3F0D45-D11F-4443-A210-A41819458A7A}" type="datetimeFigureOut">
              <a:rPr lang="en-GB" smtClean="0"/>
              <a:t>16/10/2024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EFB60E-C0A5-416E-864A-9ED7E1B46ACC}" type="slidenum">
              <a:rPr lang="en-GB" smtClean="0"/>
              <a:t>‹#›</a:t>
            </a:fld>
            <a:endParaRPr lang="en-GB"/>
          </a:p>
        </p:txBody>
      </p:sp>
    </p:spTree>
    <p:extLst>
      <p:ext uri="{BB962C8B-B14F-4D97-AF65-F5344CB8AC3E}">
        <p14:creationId xmlns:p14="http://schemas.microsoft.com/office/powerpoint/2010/main" val="23955475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EFB60E-C0A5-416E-864A-9ED7E1B46ACC}" type="slidenum">
              <a:rPr lang="en-GB" smtClean="0"/>
              <a:t>3</a:t>
            </a:fld>
            <a:endParaRPr lang="en-GB"/>
          </a:p>
        </p:txBody>
      </p:sp>
    </p:spTree>
    <p:extLst>
      <p:ext uri="{BB962C8B-B14F-4D97-AF65-F5344CB8AC3E}">
        <p14:creationId xmlns:p14="http://schemas.microsoft.com/office/powerpoint/2010/main" val="16534210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EFB60E-C0A5-416E-864A-9ED7E1B46ACC}" type="slidenum">
              <a:rPr lang="en-GB" smtClean="0"/>
              <a:t>14</a:t>
            </a:fld>
            <a:endParaRPr lang="en-GB"/>
          </a:p>
        </p:txBody>
      </p:sp>
    </p:spTree>
    <p:extLst>
      <p:ext uri="{BB962C8B-B14F-4D97-AF65-F5344CB8AC3E}">
        <p14:creationId xmlns:p14="http://schemas.microsoft.com/office/powerpoint/2010/main" val="6710803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EFB60E-C0A5-416E-864A-9ED7E1B46ACC}" type="slidenum">
              <a:rPr lang="en-GB" smtClean="0"/>
              <a:t>15</a:t>
            </a:fld>
            <a:endParaRPr lang="en-GB"/>
          </a:p>
        </p:txBody>
      </p:sp>
    </p:spTree>
    <p:extLst>
      <p:ext uri="{BB962C8B-B14F-4D97-AF65-F5344CB8AC3E}">
        <p14:creationId xmlns:p14="http://schemas.microsoft.com/office/powerpoint/2010/main" val="40933960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EFB60E-C0A5-416E-864A-9ED7E1B46ACC}" type="slidenum">
              <a:rPr lang="en-GB" smtClean="0"/>
              <a:t>17</a:t>
            </a:fld>
            <a:endParaRPr lang="en-GB"/>
          </a:p>
        </p:txBody>
      </p:sp>
    </p:spTree>
    <p:extLst>
      <p:ext uri="{BB962C8B-B14F-4D97-AF65-F5344CB8AC3E}">
        <p14:creationId xmlns:p14="http://schemas.microsoft.com/office/powerpoint/2010/main" val="3541911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EFB60E-C0A5-416E-864A-9ED7E1B46ACC}" type="slidenum">
              <a:rPr lang="en-GB" smtClean="0"/>
              <a:t>18</a:t>
            </a:fld>
            <a:endParaRPr lang="en-GB"/>
          </a:p>
        </p:txBody>
      </p:sp>
    </p:spTree>
    <p:extLst>
      <p:ext uri="{BB962C8B-B14F-4D97-AF65-F5344CB8AC3E}">
        <p14:creationId xmlns:p14="http://schemas.microsoft.com/office/powerpoint/2010/main" val="27298473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EFB60E-C0A5-416E-864A-9ED7E1B46ACC}" type="slidenum">
              <a:rPr lang="en-GB" smtClean="0"/>
              <a:t>19</a:t>
            </a:fld>
            <a:endParaRPr lang="en-GB"/>
          </a:p>
        </p:txBody>
      </p:sp>
    </p:spTree>
    <p:extLst>
      <p:ext uri="{BB962C8B-B14F-4D97-AF65-F5344CB8AC3E}">
        <p14:creationId xmlns:p14="http://schemas.microsoft.com/office/powerpoint/2010/main" val="26925204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EFB60E-C0A5-416E-864A-9ED7E1B46ACC}" type="slidenum">
              <a:rPr lang="en-GB" smtClean="0"/>
              <a:t>20</a:t>
            </a:fld>
            <a:endParaRPr lang="en-GB"/>
          </a:p>
        </p:txBody>
      </p:sp>
    </p:spTree>
    <p:extLst>
      <p:ext uri="{BB962C8B-B14F-4D97-AF65-F5344CB8AC3E}">
        <p14:creationId xmlns:p14="http://schemas.microsoft.com/office/powerpoint/2010/main" val="790676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EFB60E-C0A5-416E-864A-9ED7E1B46ACC}" type="slidenum">
              <a:rPr lang="en-GB" smtClean="0"/>
              <a:t>22</a:t>
            </a:fld>
            <a:endParaRPr lang="en-GB"/>
          </a:p>
        </p:txBody>
      </p:sp>
    </p:spTree>
    <p:extLst>
      <p:ext uri="{BB962C8B-B14F-4D97-AF65-F5344CB8AC3E}">
        <p14:creationId xmlns:p14="http://schemas.microsoft.com/office/powerpoint/2010/main" val="10470284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EFB60E-C0A5-416E-864A-9ED7E1B46ACC}" type="slidenum">
              <a:rPr lang="en-GB" smtClean="0"/>
              <a:t>23</a:t>
            </a:fld>
            <a:endParaRPr lang="en-GB"/>
          </a:p>
        </p:txBody>
      </p:sp>
    </p:spTree>
    <p:extLst>
      <p:ext uri="{BB962C8B-B14F-4D97-AF65-F5344CB8AC3E}">
        <p14:creationId xmlns:p14="http://schemas.microsoft.com/office/powerpoint/2010/main" val="19972002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EFB60E-C0A5-416E-864A-9ED7E1B46ACC}" type="slidenum">
              <a:rPr lang="en-GB" smtClean="0"/>
              <a:t>24</a:t>
            </a:fld>
            <a:endParaRPr lang="en-GB"/>
          </a:p>
        </p:txBody>
      </p:sp>
    </p:spTree>
    <p:extLst>
      <p:ext uri="{BB962C8B-B14F-4D97-AF65-F5344CB8AC3E}">
        <p14:creationId xmlns:p14="http://schemas.microsoft.com/office/powerpoint/2010/main" val="19972002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EFB60E-C0A5-416E-864A-9ED7E1B46ACC}" type="slidenum">
              <a:rPr lang="en-GB" smtClean="0"/>
              <a:t>25</a:t>
            </a:fld>
            <a:endParaRPr lang="en-GB"/>
          </a:p>
        </p:txBody>
      </p:sp>
    </p:spTree>
    <p:extLst>
      <p:ext uri="{BB962C8B-B14F-4D97-AF65-F5344CB8AC3E}">
        <p14:creationId xmlns:p14="http://schemas.microsoft.com/office/powerpoint/2010/main" val="22981590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EFB60E-C0A5-416E-864A-9ED7E1B46ACC}" type="slidenum">
              <a:rPr lang="en-GB" smtClean="0"/>
              <a:t>4</a:t>
            </a:fld>
            <a:endParaRPr lang="en-GB"/>
          </a:p>
        </p:txBody>
      </p:sp>
    </p:spTree>
    <p:extLst>
      <p:ext uri="{BB962C8B-B14F-4D97-AF65-F5344CB8AC3E}">
        <p14:creationId xmlns:p14="http://schemas.microsoft.com/office/powerpoint/2010/main" val="5372825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EFB60E-C0A5-416E-864A-9ED7E1B46ACC}" type="slidenum">
              <a:rPr lang="en-GB" smtClean="0"/>
              <a:t>26</a:t>
            </a:fld>
            <a:endParaRPr lang="en-GB"/>
          </a:p>
        </p:txBody>
      </p:sp>
    </p:spTree>
    <p:extLst>
      <p:ext uri="{BB962C8B-B14F-4D97-AF65-F5344CB8AC3E}">
        <p14:creationId xmlns:p14="http://schemas.microsoft.com/office/powerpoint/2010/main" val="22981590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EFB60E-C0A5-416E-864A-9ED7E1B46ACC}" type="slidenum">
              <a:rPr lang="en-GB" smtClean="0"/>
              <a:t>27</a:t>
            </a:fld>
            <a:endParaRPr lang="en-GB"/>
          </a:p>
        </p:txBody>
      </p:sp>
    </p:spTree>
    <p:extLst>
      <p:ext uri="{BB962C8B-B14F-4D97-AF65-F5344CB8AC3E}">
        <p14:creationId xmlns:p14="http://schemas.microsoft.com/office/powerpoint/2010/main" val="10290642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GB" altLang="en-US">
                <a:latin typeface="Arial" panose="020B0604020202020204" pitchFamily="34" charset="0"/>
                <a:ea typeface="Calibri" panose="020F0502020204030204" pitchFamily="34" charset="0"/>
                <a:cs typeface="Arial" panose="020B0604020202020204" pitchFamily="34" charset="0"/>
              </a:rPr>
              <a:t>The date of final work is the date on which the matter concluded – this is generally when you have done the last substantive work on the file for the client.  This is used as the date of discharge of the certificate so please ensure that it is correct or it could cause issues on assessment of your claim.</a:t>
            </a:r>
          </a:p>
          <a:p>
            <a:pPr marL="285750" indent="-285750">
              <a:buFont typeface="Arial" panose="020B0604020202020204" pitchFamily="34" charset="0"/>
              <a:buChar char="•"/>
            </a:pPr>
            <a:r>
              <a:rPr lang="en-GB" altLang="en-US">
                <a:latin typeface="Arial" panose="020B0604020202020204" pitchFamily="34" charset="0"/>
                <a:ea typeface="Calibri" panose="020F0502020204030204" pitchFamily="34" charset="0"/>
                <a:cs typeface="Arial" panose="020B0604020202020204" pitchFamily="34" charset="0"/>
              </a:rPr>
              <a:t>Unless the certificate has already been discharged or revoked, please provide a reason for discharge.</a:t>
            </a:r>
          </a:p>
          <a:p>
            <a:endParaRPr lang="en-GB"/>
          </a:p>
        </p:txBody>
      </p:sp>
      <p:sp>
        <p:nvSpPr>
          <p:cNvPr id="4" name="Slide Number Placeholder 3"/>
          <p:cNvSpPr>
            <a:spLocks noGrp="1"/>
          </p:cNvSpPr>
          <p:nvPr>
            <p:ph type="sldNum" sz="quarter" idx="5"/>
          </p:nvPr>
        </p:nvSpPr>
        <p:spPr/>
        <p:txBody>
          <a:bodyPr/>
          <a:lstStyle/>
          <a:p>
            <a:fld id="{2AEFB60E-C0A5-416E-864A-9ED7E1B46ACC}" type="slidenum">
              <a:rPr lang="en-GB" smtClean="0"/>
              <a:t>6</a:t>
            </a:fld>
            <a:endParaRPr lang="en-GB"/>
          </a:p>
        </p:txBody>
      </p:sp>
    </p:spTree>
    <p:extLst>
      <p:ext uri="{BB962C8B-B14F-4D97-AF65-F5344CB8AC3E}">
        <p14:creationId xmlns:p14="http://schemas.microsoft.com/office/powerpoint/2010/main" val="17778745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EFB60E-C0A5-416E-864A-9ED7E1B46ACC}" type="slidenum">
              <a:rPr lang="en-GB" smtClean="0"/>
              <a:t>7</a:t>
            </a:fld>
            <a:endParaRPr lang="en-GB"/>
          </a:p>
        </p:txBody>
      </p:sp>
    </p:spTree>
    <p:extLst>
      <p:ext uri="{BB962C8B-B14F-4D97-AF65-F5344CB8AC3E}">
        <p14:creationId xmlns:p14="http://schemas.microsoft.com/office/powerpoint/2010/main" val="3631771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EFB60E-C0A5-416E-864A-9ED7E1B46ACC}" type="slidenum">
              <a:rPr lang="en-GB" smtClean="0"/>
              <a:t>8</a:t>
            </a:fld>
            <a:endParaRPr lang="en-GB"/>
          </a:p>
        </p:txBody>
      </p:sp>
    </p:spTree>
    <p:extLst>
      <p:ext uri="{BB962C8B-B14F-4D97-AF65-F5344CB8AC3E}">
        <p14:creationId xmlns:p14="http://schemas.microsoft.com/office/powerpoint/2010/main" val="3631771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EFB60E-C0A5-416E-864A-9ED7E1B46ACC}" type="slidenum">
              <a:rPr lang="en-GB" smtClean="0"/>
              <a:t>9</a:t>
            </a:fld>
            <a:endParaRPr lang="en-GB"/>
          </a:p>
        </p:txBody>
      </p:sp>
    </p:spTree>
    <p:extLst>
      <p:ext uri="{BB962C8B-B14F-4D97-AF65-F5344CB8AC3E}">
        <p14:creationId xmlns:p14="http://schemas.microsoft.com/office/powerpoint/2010/main" val="29980374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EFB60E-C0A5-416E-864A-9ED7E1B46ACC}" type="slidenum">
              <a:rPr lang="en-GB" smtClean="0"/>
              <a:t>10</a:t>
            </a:fld>
            <a:endParaRPr lang="en-GB"/>
          </a:p>
        </p:txBody>
      </p:sp>
    </p:spTree>
    <p:extLst>
      <p:ext uri="{BB962C8B-B14F-4D97-AF65-F5344CB8AC3E}">
        <p14:creationId xmlns:p14="http://schemas.microsoft.com/office/powerpoint/2010/main" val="40051761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EFB60E-C0A5-416E-864A-9ED7E1B46ACC}" type="slidenum">
              <a:rPr lang="en-GB" smtClean="0"/>
              <a:t>12</a:t>
            </a:fld>
            <a:endParaRPr lang="en-GB"/>
          </a:p>
        </p:txBody>
      </p:sp>
    </p:spTree>
    <p:extLst>
      <p:ext uri="{BB962C8B-B14F-4D97-AF65-F5344CB8AC3E}">
        <p14:creationId xmlns:p14="http://schemas.microsoft.com/office/powerpoint/2010/main" val="11867212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EFB60E-C0A5-416E-864A-9ED7E1B46ACC}" type="slidenum">
              <a:rPr lang="en-GB" smtClean="0"/>
              <a:t>13</a:t>
            </a:fld>
            <a:endParaRPr lang="en-GB"/>
          </a:p>
        </p:txBody>
      </p:sp>
    </p:spTree>
    <p:extLst>
      <p:ext uri="{BB962C8B-B14F-4D97-AF65-F5344CB8AC3E}">
        <p14:creationId xmlns:p14="http://schemas.microsoft.com/office/powerpoint/2010/main" val="15507803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A84E6D4-9D15-43A0-BB36-A73A3EFC79C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0" y="1527"/>
            <a:ext cx="12221623" cy="6872945"/>
          </a:xfrm>
          <a:prstGeom prst="rect">
            <a:avLst/>
          </a:prstGeom>
        </p:spPr>
      </p:pic>
      <p:sp>
        <p:nvSpPr>
          <p:cNvPr id="2" name="Title 1">
            <a:extLst>
              <a:ext uri="{FF2B5EF4-FFF2-40B4-BE49-F238E27FC236}">
                <a16:creationId xmlns:a16="http://schemas.microsoft.com/office/drawing/2014/main" id="{ABDDC3A8-E3D7-48E5-9559-9C05FC086798}"/>
              </a:ext>
            </a:extLst>
          </p:cNvPr>
          <p:cNvSpPr>
            <a:spLocks noGrp="1"/>
          </p:cNvSpPr>
          <p:nvPr>
            <p:ph type="ctrTitle"/>
          </p:nvPr>
        </p:nvSpPr>
        <p:spPr>
          <a:xfrm>
            <a:off x="756000" y="2679699"/>
            <a:ext cx="9940940" cy="1009124"/>
          </a:xfrm>
        </p:spPr>
        <p:txBody>
          <a:bodyPr anchor="t" anchorCtr="0">
            <a:normAutofit/>
          </a:bodyPr>
          <a:lstStyle>
            <a:lvl1pPr algn="l">
              <a:defRPr sz="3400">
                <a:solidFill>
                  <a:schemeClr val="bg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7F64A54C-99DF-4290-B7D8-60194329BBD7}"/>
              </a:ext>
            </a:extLst>
          </p:cNvPr>
          <p:cNvSpPr>
            <a:spLocks noGrp="1"/>
          </p:cNvSpPr>
          <p:nvPr>
            <p:ph type="subTitle" idx="1"/>
          </p:nvPr>
        </p:nvSpPr>
        <p:spPr>
          <a:xfrm>
            <a:off x="756000" y="3844940"/>
            <a:ext cx="7390060" cy="1425496"/>
          </a:xfrm>
        </p:spPr>
        <p:txBody>
          <a:bodyPr/>
          <a:lstStyle>
            <a:lvl1pPr marL="0" indent="0" algn="l">
              <a:buNone/>
              <a:defRPr sz="2400" b="1">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13" name="Text Placeholder 12">
            <a:extLst>
              <a:ext uri="{FF2B5EF4-FFF2-40B4-BE49-F238E27FC236}">
                <a16:creationId xmlns:a16="http://schemas.microsoft.com/office/drawing/2014/main" id="{FAFEA738-E8B3-437F-8D4D-5F4800F1A7B4}"/>
              </a:ext>
            </a:extLst>
          </p:cNvPr>
          <p:cNvSpPr>
            <a:spLocks noGrp="1"/>
          </p:cNvSpPr>
          <p:nvPr>
            <p:ph type="body" sz="quarter" idx="10" hasCustomPrompt="1"/>
          </p:nvPr>
        </p:nvSpPr>
        <p:spPr>
          <a:xfrm>
            <a:off x="756000" y="5427311"/>
            <a:ext cx="4017600" cy="271604"/>
          </a:xfrm>
        </p:spPr>
        <p:txBody>
          <a:bodyPr>
            <a:normAutofit/>
          </a:bodyPr>
          <a:lstStyle>
            <a:lvl1pPr>
              <a:defRPr sz="1600">
                <a:solidFill>
                  <a:schemeClr val="bg1"/>
                </a:solidFill>
              </a:defRPr>
            </a:lvl1pPr>
          </a:lstStyle>
          <a:p>
            <a:pPr lvl="0"/>
            <a:r>
              <a:rPr lang="en-US"/>
              <a:t>Month YYYY</a:t>
            </a:r>
            <a:endParaRPr lang="en-GB"/>
          </a:p>
        </p:txBody>
      </p:sp>
    </p:spTree>
    <p:extLst>
      <p:ext uri="{BB962C8B-B14F-4D97-AF65-F5344CB8AC3E}">
        <p14:creationId xmlns:p14="http://schemas.microsoft.com/office/powerpoint/2010/main" val="35646127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E5B4F51-5365-3BA7-A54C-CBC64BD46D77}"/>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857"/>
            <a:ext cx="12192000" cy="6856285"/>
          </a:xfrm>
          <a:prstGeom prst="rect">
            <a:avLst/>
          </a:prstGeom>
        </p:spPr>
      </p:pic>
      <p:sp>
        <p:nvSpPr>
          <p:cNvPr id="2" name="Title 1">
            <a:extLst>
              <a:ext uri="{FF2B5EF4-FFF2-40B4-BE49-F238E27FC236}">
                <a16:creationId xmlns:a16="http://schemas.microsoft.com/office/drawing/2014/main" id="{CAB1583C-FBCA-EA5C-1733-E09C1C9DAC2B}"/>
              </a:ext>
            </a:extLst>
          </p:cNvPr>
          <p:cNvSpPr>
            <a:spLocks noGrp="1"/>
          </p:cNvSpPr>
          <p:nvPr>
            <p:ph type="title"/>
          </p:nvPr>
        </p:nvSpPr>
        <p:spPr>
          <a:xfrm>
            <a:off x="759600" y="2620800"/>
            <a:ext cx="7920000" cy="1080000"/>
          </a:xfrm>
        </p:spPr>
        <p:txBody>
          <a:bodyPr anchor="t" anchorCtr="0">
            <a:normAutofit/>
          </a:bodyPr>
          <a:lstStyle>
            <a:lvl1pPr>
              <a:defRPr sz="3400">
                <a:solidFill>
                  <a:schemeClr val="tx1"/>
                </a:solidFill>
              </a:defRPr>
            </a:lvl1pPr>
          </a:lstStyle>
          <a:p>
            <a:r>
              <a:rPr lang="en-US" noProof="0"/>
              <a:t>Click to edit Master title style</a:t>
            </a:r>
            <a:endParaRPr lang="en-GB" noProof="0"/>
          </a:p>
        </p:txBody>
      </p:sp>
      <p:sp>
        <p:nvSpPr>
          <p:cNvPr id="3" name="Text Placeholder 2">
            <a:extLst>
              <a:ext uri="{FF2B5EF4-FFF2-40B4-BE49-F238E27FC236}">
                <a16:creationId xmlns:a16="http://schemas.microsoft.com/office/drawing/2014/main" id="{FAE1315A-D470-E14A-1174-2675FA007A0E}"/>
              </a:ext>
            </a:extLst>
          </p:cNvPr>
          <p:cNvSpPr>
            <a:spLocks noGrp="1"/>
          </p:cNvSpPr>
          <p:nvPr>
            <p:ph type="body" idx="1"/>
          </p:nvPr>
        </p:nvSpPr>
        <p:spPr>
          <a:xfrm>
            <a:off x="759600" y="3837600"/>
            <a:ext cx="7920000" cy="1080000"/>
          </a:xfrm>
        </p:spPr>
        <p:txBody>
          <a:bodyPr/>
          <a:lstStyle>
            <a:lvl1pPr marL="0" indent="0">
              <a:buNone/>
              <a:defRPr sz="2400" b="1">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Click to edit Master text styles</a:t>
            </a:r>
          </a:p>
        </p:txBody>
      </p:sp>
    </p:spTree>
    <p:extLst>
      <p:ext uri="{BB962C8B-B14F-4D97-AF65-F5344CB8AC3E}">
        <p14:creationId xmlns:p14="http://schemas.microsoft.com/office/powerpoint/2010/main" val="22411720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36EF8E2-187D-6D0F-4B84-B96F66A36C70}"/>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57"/>
            <a:ext cx="12192000" cy="6856286"/>
          </a:xfrm>
          <a:prstGeom prst="rect">
            <a:avLst/>
          </a:prstGeom>
        </p:spPr>
      </p:pic>
      <p:sp>
        <p:nvSpPr>
          <p:cNvPr id="2" name="Title 1">
            <a:extLst>
              <a:ext uri="{FF2B5EF4-FFF2-40B4-BE49-F238E27FC236}">
                <a16:creationId xmlns:a16="http://schemas.microsoft.com/office/drawing/2014/main" id="{71AD33D3-D582-48EF-0A2B-74426CCEC468}"/>
              </a:ext>
            </a:extLst>
          </p:cNvPr>
          <p:cNvSpPr>
            <a:spLocks noGrp="1"/>
          </p:cNvSpPr>
          <p:nvPr>
            <p:ph type="title"/>
          </p:nvPr>
        </p:nvSpPr>
        <p:spPr/>
        <p:txBody>
          <a:bodyPr/>
          <a:lstStyle/>
          <a:p>
            <a:r>
              <a:rPr lang="en-US" noProof="0"/>
              <a:t>Click to edit Master title style</a:t>
            </a:r>
            <a:endParaRPr lang="en-GB" noProof="0"/>
          </a:p>
        </p:txBody>
      </p:sp>
      <p:sp>
        <p:nvSpPr>
          <p:cNvPr id="3" name="Content Placeholder 2">
            <a:extLst>
              <a:ext uri="{FF2B5EF4-FFF2-40B4-BE49-F238E27FC236}">
                <a16:creationId xmlns:a16="http://schemas.microsoft.com/office/drawing/2014/main" id="{311E300F-E606-52C3-A6CF-24C403CD7DD4}"/>
              </a:ext>
            </a:extLst>
          </p:cNvPr>
          <p:cNvSpPr>
            <a:spLocks noGrp="1"/>
          </p:cNvSpPr>
          <p:nvPr>
            <p:ph idx="1"/>
          </p:nvPr>
        </p:nvSpPr>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4" name="Date Placeholder 3">
            <a:extLst>
              <a:ext uri="{FF2B5EF4-FFF2-40B4-BE49-F238E27FC236}">
                <a16:creationId xmlns:a16="http://schemas.microsoft.com/office/drawing/2014/main" id="{B2DAAC7B-B7C8-1A3B-136D-63FA4F550DF3}"/>
              </a:ext>
            </a:extLst>
          </p:cNvPr>
          <p:cNvSpPr>
            <a:spLocks noGrp="1"/>
          </p:cNvSpPr>
          <p:nvPr>
            <p:ph type="dt" sz="half" idx="10"/>
          </p:nvPr>
        </p:nvSpPr>
        <p:spPr/>
        <p:txBody>
          <a:bodyPr/>
          <a:lstStyle/>
          <a:p>
            <a:fld id="{104A9B82-31CD-4257-9983-9D3A86BF2CFF}" type="datetime1">
              <a:rPr lang="en-GB" smtClean="0"/>
              <a:t>16/10/2024</a:t>
            </a:fld>
            <a:endParaRPr lang="en-GB"/>
          </a:p>
        </p:txBody>
      </p:sp>
      <p:sp>
        <p:nvSpPr>
          <p:cNvPr id="5" name="Footer Placeholder 4">
            <a:extLst>
              <a:ext uri="{FF2B5EF4-FFF2-40B4-BE49-F238E27FC236}">
                <a16:creationId xmlns:a16="http://schemas.microsoft.com/office/drawing/2014/main" id="{C25AF1ED-CB8C-A0D7-A9FC-6325155370BC}"/>
              </a:ext>
            </a:extLst>
          </p:cNvPr>
          <p:cNvSpPr>
            <a:spLocks noGrp="1"/>
          </p:cNvSpPr>
          <p:nvPr>
            <p:ph type="ftr" sz="quarter" idx="11"/>
          </p:nvPr>
        </p:nvSpPr>
        <p:spPr/>
        <p:txBody>
          <a:bodyPr/>
          <a:lstStyle/>
          <a:p>
            <a:r>
              <a:rPr lang="en-GB"/>
              <a:t>Footer - use Insert &gt; Header &amp; Footer to edit this text</a:t>
            </a:r>
          </a:p>
        </p:txBody>
      </p:sp>
      <p:sp>
        <p:nvSpPr>
          <p:cNvPr id="6" name="Slide Number Placeholder 5">
            <a:extLst>
              <a:ext uri="{FF2B5EF4-FFF2-40B4-BE49-F238E27FC236}">
                <a16:creationId xmlns:a16="http://schemas.microsoft.com/office/drawing/2014/main" id="{B1464B7B-2E91-374D-D445-0D9781F85D50}"/>
              </a:ext>
            </a:extLst>
          </p:cNvPr>
          <p:cNvSpPr>
            <a:spLocks noGrp="1"/>
          </p:cNvSpPr>
          <p:nvPr>
            <p:ph type="sldNum" sz="quarter" idx="12"/>
          </p:nvPr>
        </p:nvSpPr>
        <p:spPr/>
        <p:txBody>
          <a:bodyPr/>
          <a:lstStyle/>
          <a:p>
            <a:fld id="{C0189ED6-F87B-4BC1-907E-EF602CA5C674}" type="slidenum">
              <a:rPr lang="en-GB" smtClean="0"/>
              <a:t>‹#›</a:t>
            </a:fld>
            <a:endParaRPr lang="en-GB"/>
          </a:p>
        </p:txBody>
      </p:sp>
    </p:spTree>
    <p:extLst>
      <p:ext uri="{BB962C8B-B14F-4D97-AF65-F5344CB8AC3E}">
        <p14:creationId xmlns:p14="http://schemas.microsoft.com/office/powerpoint/2010/main" val="27195325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0714443D-2133-B9A5-3208-7A1FB40F0E37}"/>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57"/>
            <a:ext cx="12192000" cy="6856286"/>
          </a:xfrm>
          <a:prstGeom prst="rect">
            <a:avLst/>
          </a:prstGeom>
        </p:spPr>
      </p:pic>
      <p:sp>
        <p:nvSpPr>
          <p:cNvPr id="2" name="Title 1">
            <a:extLst>
              <a:ext uri="{FF2B5EF4-FFF2-40B4-BE49-F238E27FC236}">
                <a16:creationId xmlns:a16="http://schemas.microsoft.com/office/drawing/2014/main" id="{298DA5BE-9F0C-9C33-E738-BB0C9ACF4C41}"/>
              </a:ext>
            </a:extLst>
          </p:cNvPr>
          <p:cNvSpPr>
            <a:spLocks noGrp="1"/>
          </p:cNvSpPr>
          <p:nvPr>
            <p:ph type="title"/>
          </p:nvPr>
        </p:nvSpPr>
        <p:spPr/>
        <p:txBody>
          <a:bodyPr/>
          <a:lstStyle/>
          <a:p>
            <a:r>
              <a:rPr lang="en-US" noProof="0"/>
              <a:t>Click to edit Master title style</a:t>
            </a:r>
            <a:endParaRPr lang="en-GB" noProof="0"/>
          </a:p>
        </p:txBody>
      </p:sp>
      <p:sp>
        <p:nvSpPr>
          <p:cNvPr id="3" name="Content Placeholder 2">
            <a:extLst>
              <a:ext uri="{FF2B5EF4-FFF2-40B4-BE49-F238E27FC236}">
                <a16:creationId xmlns:a16="http://schemas.microsoft.com/office/drawing/2014/main" id="{3F6B1209-6B5A-DD57-363E-9C28D7B61B4D}"/>
              </a:ext>
            </a:extLst>
          </p:cNvPr>
          <p:cNvSpPr>
            <a:spLocks noGrp="1"/>
          </p:cNvSpPr>
          <p:nvPr>
            <p:ph sz="half" idx="1"/>
          </p:nvPr>
        </p:nvSpPr>
        <p:spPr>
          <a:xfrm>
            <a:off x="810000" y="1396800"/>
            <a:ext cx="5140800" cy="4230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4" name="Content Placeholder 3">
            <a:extLst>
              <a:ext uri="{FF2B5EF4-FFF2-40B4-BE49-F238E27FC236}">
                <a16:creationId xmlns:a16="http://schemas.microsoft.com/office/drawing/2014/main" id="{8D3296D8-E2C8-3A59-6DA0-2FCCEA8D1B50}"/>
              </a:ext>
            </a:extLst>
          </p:cNvPr>
          <p:cNvSpPr>
            <a:spLocks noGrp="1"/>
          </p:cNvSpPr>
          <p:nvPr>
            <p:ph sz="half" idx="2"/>
          </p:nvPr>
        </p:nvSpPr>
        <p:spPr>
          <a:xfrm>
            <a:off x="6396340" y="1396800"/>
            <a:ext cx="5141085" cy="4230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5" name="Date Placeholder 4">
            <a:extLst>
              <a:ext uri="{FF2B5EF4-FFF2-40B4-BE49-F238E27FC236}">
                <a16:creationId xmlns:a16="http://schemas.microsoft.com/office/drawing/2014/main" id="{E2F44ED3-56E8-EEBB-FFA7-9E84F7C646A0}"/>
              </a:ext>
            </a:extLst>
          </p:cNvPr>
          <p:cNvSpPr>
            <a:spLocks noGrp="1"/>
          </p:cNvSpPr>
          <p:nvPr>
            <p:ph type="dt" sz="half" idx="10"/>
          </p:nvPr>
        </p:nvSpPr>
        <p:spPr/>
        <p:txBody>
          <a:bodyPr/>
          <a:lstStyle/>
          <a:p>
            <a:fld id="{4C3933E6-4F09-488F-A0F2-21D685F15792}" type="datetime1">
              <a:rPr lang="en-GB" smtClean="0"/>
              <a:t>16/10/2024</a:t>
            </a:fld>
            <a:endParaRPr lang="en-GB"/>
          </a:p>
        </p:txBody>
      </p:sp>
      <p:sp>
        <p:nvSpPr>
          <p:cNvPr id="6" name="Footer Placeholder 5">
            <a:extLst>
              <a:ext uri="{FF2B5EF4-FFF2-40B4-BE49-F238E27FC236}">
                <a16:creationId xmlns:a16="http://schemas.microsoft.com/office/drawing/2014/main" id="{57E578A9-AEFF-4AB7-B964-8C5EFAE84103}"/>
              </a:ext>
            </a:extLst>
          </p:cNvPr>
          <p:cNvSpPr>
            <a:spLocks noGrp="1"/>
          </p:cNvSpPr>
          <p:nvPr>
            <p:ph type="ftr" sz="quarter" idx="11"/>
          </p:nvPr>
        </p:nvSpPr>
        <p:spPr/>
        <p:txBody>
          <a:bodyPr/>
          <a:lstStyle/>
          <a:p>
            <a:r>
              <a:rPr lang="en-GB"/>
              <a:t>Footer - use Insert &gt; Header &amp; Footer to edit this text</a:t>
            </a:r>
          </a:p>
        </p:txBody>
      </p:sp>
      <p:sp>
        <p:nvSpPr>
          <p:cNvPr id="7" name="Slide Number Placeholder 6">
            <a:extLst>
              <a:ext uri="{FF2B5EF4-FFF2-40B4-BE49-F238E27FC236}">
                <a16:creationId xmlns:a16="http://schemas.microsoft.com/office/drawing/2014/main" id="{2D0A671D-0D15-C5DF-0D6D-0416008266FB}"/>
              </a:ext>
            </a:extLst>
          </p:cNvPr>
          <p:cNvSpPr>
            <a:spLocks noGrp="1"/>
          </p:cNvSpPr>
          <p:nvPr>
            <p:ph type="sldNum" sz="quarter" idx="12"/>
          </p:nvPr>
        </p:nvSpPr>
        <p:spPr/>
        <p:txBody>
          <a:bodyPr/>
          <a:lstStyle/>
          <a:p>
            <a:fld id="{C0189ED6-F87B-4BC1-907E-EF602CA5C674}" type="slidenum">
              <a:rPr lang="en-GB" smtClean="0"/>
              <a:t>‹#›</a:t>
            </a:fld>
            <a:endParaRPr lang="en-GB"/>
          </a:p>
        </p:txBody>
      </p:sp>
    </p:spTree>
    <p:extLst>
      <p:ext uri="{BB962C8B-B14F-4D97-AF65-F5344CB8AC3E}">
        <p14:creationId xmlns:p14="http://schemas.microsoft.com/office/powerpoint/2010/main" val="23640513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Content &amp; Emphasis">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0714443D-2133-B9A5-3208-7A1FB40F0E37}"/>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57"/>
            <a:ext cx="12192000" cy="6856286"/>
          </a:xfrm>
          <a:prstGeom prst="rect">
            <a:avLst/>
          </a:prstGeom>
        </p:spPr>
      </p:pic>
      <p:sp>
        <p:nvSpPr>
          <p:cNvPr id="2" name="Title 1">
            <a:extLst>
              <a:ext uri="{FF2B5EF4-FFF2-40B4-BE49-F238E27FC236}">
                <a16:creationId xmlns:a16="http://schemas.microsoft.com/office/drawing/2014/main" id="{298DA5BE-9F0C-9C33-E738-BB0C9ACF4C41}"/>
              </a:ext>
            </a:extLst>
          </p:cNvPr>
          <p:cNvSpPr>
            <a:spLocks noGrp="1"/>
          </p:cNvSpPr>
          <p:nvPr>
            <p:ph type="title"/>
          </p:nvPr>
        </p:nvSpPr>
        <p:spPr/>
        <p:txBody>
          <a:bodyPr/>
          <a:lstStyle/>
          <a:p>
            <a:r>
              <a:rPr lang="en-US" noProof="0"/>
              <a:t>Click to edit Master title style</a:t>
            </a:r>
            <a:endParaRPr lang="en-GB" noProof="0"/>
          </a:p>
        </p:txBody>
      </p:sp>
      <p:sp>
        <p:nvSpPr>
          <p:cNvPr id="3" name="Content Placeholder 2">
            <a:extLst>
              <a:ext uri="{FF2B5EF4-FFF2-40B4-BE49-F238E27FC236}">
                <a16:creationId xmlns:a16="http://schemas.microsoft.com/office/drawing/2014/main" id="{3F6B1209-6B5A-DD57-363E-9C28D7B61B4D}"/>
              </a:ext>
            </a:extLst>
          </p:cNvPr>
          <p:cNvSpPr>
            <a:spLocks noGrp="1"/>
          </p:cNvSpPr>
          <p:nvPr>
            <p:ph sz="half" idx="1"/>
          </p:nvPr>
        </p:nvSpPr>
        <p:spPr>
          <a:xfrm>
            <a:off x="810000" y="1396800"/>
            <a:ext cx="5140800" cy="4230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4" name="Content Placeholder 3">
            <a:extLst>
              <a:ext uri="{FF2B5EF4-FFF2-40B4-BE49-F238E27FC236}">
                <a16:creationId xmlns:a16="http://schemas.microsoft.com/office/drawing/2014/main" id="{8D3296D8-E2C8-3A59-6DA0-2FCCEA8D1B50}"/>
              </a:ext>
            </a:extLst>
          </p:cNvPr>
          <p:cNvSpPr>
            <a:spLocks noGrp="1"/>
          </p:cNvSpPr>
          <p:nvPr>
            <p:ph sz="half" idx="2"/>
          </p:nvPr>
        </p:nvSpPr>
        <p:spPr>
          <a:xfrm>
            <a:off x="6396340" y="1396800"/>
            <a:ext cx="5141085" cy="4230000"/>
          </a:xfrm>
          <a:solidFill>
            <a:srgbClr val="F8F6FA"/>
          </a:solidFill>
        </p:spPr>
        <p:txBody>
          <a:bodyPr lIns="180000" tIns="180000" rIns="180000" bIns="180000"/>
          <a:lstStyle>
            <a:lvl1pPr>
              <a:defRPr b="1">
                <a:solidFill>
                  <a:schemeClr val="accent1"/>
                </a:solidFill>
              </a:defRPr>
            </a:lvl1pPr>
            <a:lvl2pPr marL="0" indent="0">
              <a:buNone/>
              <a:defRPr>
                <a:solidFill>
                  <a:schemeClr val="accent1"/>
                </a:solidFill>
              </a:defRPr>
            </a:lvl2pPr>
            <a:lvl3pPr marL="252000">
              <a:defRPr>
                <a:solidFill>
                  <a:schemeClr val="accent1"/>
                </a:solidFill>
              </a:defRPr>
            </a:lvl3pPr>
            <a:lvl4pPr marL="504000">
              <a:defRPr>
                <a:solidFill>
                  <a:schemeClr val="accent1"/>
                </a:solidFill>
              </a:defRPr>
            </a:lvl4pPr>
            <a:lvl5pPr marL="756000">
              <a:defRPr>
                <a:solidFill>
                  <a:schemeClr val="accent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5" name="Date Placeholder 4">
            <a:extLst>
              <a:ext uri="{FF2B5EF4-FFF2-40B4-BE49-F238E27FC236}">
                <a16:creationId xmlns:a16="http://schemas.microsoft.com/office/drawing/2014/main" id="{E2F44ED3-56E8-EEBB-FFA7-9E84F7C646A0}"/>
              </a:ext>
            </a:extLst>
          </p:cNvPr>
          <p:cNvSpPr>
            <a:spLocks noGrp="1"/>
          </p:cNvSpPr>
          <p:nvPr>
            <p:ph type="dt" sz="half" idx="10"/>
          </p:nvPr>
        </p:nvSpPr>
        <p:spPr/>
        <p:txBody>
          <a:bodyPr/>
          <a:lstStyle/>
          <a:p>
            <a:fld id="{6797BDC9-1058-4A6E-91CD-7826F558505E}" type="datetime1">
              <a:rPr lang="en-GB" smtClean="0"/>
              <a:t>16/10/2024</a:t>
            </a:fld>
            <a:endParaRPr lang="en-GB"/>
          </a:p>
        </p:txBody>
      </p:sp>
      <p:sp>
        <p:nvSpPr>
          <p:cNvPr id="6" name="Footer Placeholder 5">
            <a:extLst>
              <a:ext uri="{FF2B5EF4-FFF2-40B4-BE49-F238E27FC236}">
                <a16:creationId xmlns:a16="http://schemas.microsoft.com/office/drawing/2014/main" id="{57E578A9-AEFF-4AB7-B964-8C5EFAE84103}"/>
              </a:ext>
            </a:extLst>
          </p:cNvPr>
          <p:cNvSpPr>
            <a:spLocks noGrp="1"/>
          </p:cNvSpPr>
          <p:nvPr>
            <p:ph type="ftr" sz="quarter" idx="11"/>
          </p:nvPr>
        </p:nvSpPr>
        <p:spPr/>
        <p:txBody>
          <a:bodyPr/>
          <a:lstStyle/>
          <a:p>
            <a:r>
              <a:rPr lang="en-GB"/>
              <a:t>Footer - use Insert &gt; Header &amp; Footer to edit this text</a:t>
            </a:r>
          </a:p>
        </p:txBody>
      </p:sp>
      <p:sp>
        <p:nvSpPr>
          <p:cNvPr id="7" name="Slide Number Placeholder 6">
            <a:extLst>
              <a:ext uri="{FF2B5EF4-FFF2-40B4-BE49-F238E27FC236}">
                <a16:creationId xmlns:a16="http://schemas.microsoft.com/office/drawing/2014/main" id="{2D0A671D-0D15-C5DF-0D6D-0416008266FB}"/>
              </a:ext>
            </a:extLst>
          </p:cNvPr>
          <p:cNvSpPr>
            <a:spLocks noGrp="1"/>
          </p:cNvSpPr>
          <p:nvPr>
            <p:ph type="sldNum" sz="quarter" idx="12"/>
          </p:nvPr>
        </p:nvSpPr>
        <p:spPr/>
        <p:txBody>
          <a:bodyPr/>
          <a:lstStyle/>
          <a:p>
            <a:fld id="{C0189ED6-F87B-4BC1-907E-EF602CA5C674}" type="slidenum">
              <a:rPr lang="en-GB" smtClean="0"/>
              <a:t>‹#›</a:t>
            </a:fld>
            <a:endParaRPr lang="en-GB"/>
          </a:p>
        </p:txBody>
      </p:sp>
    </p:spTree>
    <p:extLst>
      <p:ext uri="{BB962C8B-B14F-4D97-AF65-F5344CB8AC3E}">
        <p14:creationId xmlns:p14="http://schemas.microsoft.com/office/powerpoint/2010/main" val="5387822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arge Tex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F614D97-A481-C608-D685-8C463CFC7839}"/>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57"/>
            <a:ext cx="12192000" cy="6856286"/>
          </a:xfrm>
          <a:prstGeom prst="rect">
            <a:avLst/>
          </a:prstGeom>
        </p:spPr>
      </p:pic>
      <p:sp>
        <p:nvSpPr>
          <p:cNvPr id="11" name="Text Placeholder 10">
            <a:extLst>
              <a:ext uri="{FF2B5EF4-FFF2-40B4-BE49-F238E27FC236}">
                <a16:creationId xmlns:a16="http://schemas.microsoft.com/office/drawing/2014/main" id="{624F3EF4-BF41-0563-2948-DCF0BDB2E7FF}"/>
              </a:ext>
            </a:extLst>
          </p:cNvPr>
          <p:cNvSpPr>
            <a:spLocks noGrp="1"/>
          </p:cNvSpPr>
          <p:nvPr>
            <p:ph type="body" sz="quarter" idx="13"/>
          </p:nvPr>
        </p:nvSpPr>
        <p:spPr>
          <a:xfrm>
            <a:off x="809426" y="1395413"/>
            <a:ext cx="10727999" cy="4229897"/>
          </a:xfrm>
        </p:spPr>
        <p:txBody>
          <a:bodyPr>
            <a:normAutofit/>
          </a:bodyPr>
          <a:lstStyle>
            <a:lvl1pPr>
              <a:defRPr sz="3400"/>
            </a:lvl1pPr>
            <a:lvl2pPr marL="360000" indent="-360000">
              <a:defRPr sz="3400"/>
            </a:lvl2pPr>
            <a:lvl3pPr marL="720000" indent="-360000">
              <a:defRPr sz="3400"/>
            </a:lvl3pPr>
            <a:lvl4pPr marL="1080000" indent="-360000">
              <a:defRPr sz="3400"/>
            </a:lvl4pPr>
            <a:lvl5pPr marL="1440000" indent="-360000">
              <a:defRPr sz="3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2DAAC7B-B7C8-1A3B-136D-63FA4F550DF3}"/>
              </a:ext>
            </a:extLst>
          </p:cNvPr>
          <p:cNvSpPr>
            <a:spLocks noGrp="1"/>
          </p:cNvSpPr>
          <p:nvPr>
            <p:ph type="dt" sz="half" idx="10"/>
          </p:nvPr>
        </p:nvSpPr>
        <p:spPr/>
        <p:txBody>
          <a:bodyPr/>
          <a:lstStyle/>
          <a:p>
            <a:fld id="{79361415-A2E6-456E-A378-4AF2C88D0C52}" type="datetime1">
              <a:rPr lang="en-GB" smtClean="0"/>
              <a:t>16/10/2024</a:t>
            </a:fld>
            <a:endParaRPr lang="en-GB"/>
          </a:p>
        </p:txBody>
      </p:sp>
      <p:sp>
        <p:nvSpPr>
          <p:cNvPr id="5" name="Footer Placeholder 4">
            <a:extLst>
              <a:ext uri="{FF2B5EF4-FFF2-40B4-BE49-F238E27FC236}">
                <a16:creationId xmlns:a16="http://schemas.microsoft.com/office/drawing/2014/main" id="{C25AF1ED-CB8C-A0D7-A9FC-6325155370BC}"/>
              </a:ext>
            </a:extLst>
          </p:cNvPr>
          <p:cNvSpPr>
            <a:spLocks noGrp="1"/>
          </p:cNvSpPr>
          <p:nvPr>
            <p:ph type="ftr" sz="quarter" idx="11"/>
          </p:nvPr>
        </p:nvSpPr>
        <p:spPr/>
        <p:txBody>
          <a:bodyPr/>
          <a:lstStyle/>
          <a:p>
            <a:r>
              <a:rPr lang="en-GB"/>
              <a:t>Footer - use Insert &gt; Header &amp; Footer to edit this text</a:t>
            </a:r>
          </a:p>
        </p:txBody>
      </p:sp>
      <p:sp>
        <p:nvSpPr>
          <p:cNvPr id="6" name="Slide Number Placeholder 5">
            <a:extLst>
              <a:ext uri="{FF2B5EF4-FFF2-40B4-BE49-F238E27FC236}">
                <a16:creationId xmlns:a16="http://schemas.microsoft.com/office/drawing/2014/main" id="{B1464B7B-2E91-374D-D445-0D9781F85D50}"/>
              </a:ext>
            </a:extLst>
          </p:cNvPr>
          <p:cNvSpPr>
            <a:spLocks noGrp="1"/>
          </p:cNvSpPr>
          <p:nvPr>
            <p:ph type="sldNum" sz="quarter" idx="12"/>
          </p:nvPr>
        </p:nvSpPr>
        <p:spPr/>
        <p:txBody>
          <a:bodyPr/>
          <a:lstStyle/>
          <a:p>
            <a:fld id="{C0189ED6-F87B-4BC1-907E-EF602CA5C674}" type="slidenum">
              <a:rPr lang="en-GB" smtClean="0"/>
              <a:t>‹#›</a:t>
            </a:fld>
            <a:endParaRPr lang="en-GB"/>
          </a:p>
        </p:txBody>
      </p:sp>
    </p:spTree>
    <p:extLst>
      <p:ext uri="{BB962C8B-B14F-4D97-AF65-F5344CB8AC3E}">
        <p14:creationId xmlns:p14="http://schemas.microsoft.com/office/powerpoint/2010/main" val="9189212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Hexagon">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DF5BB4E-3FA5-0EC2-690A-231A2CFE38BB}"/>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57"/>
            <a:ext cx="12192000" cy="6856286"/>
          </a:xfrm>
          <a:prstGeom prst="rect">
            <a:avLst/>
          </a:prstGeom>
        </p:spPr>
      </p:pic>
      <p:sp>
        <p:nvSpPr>
          <p:cNvPr id="4" name="Date Placeholder 3">
            <a:extLst>
              <a:ext uri="{FF2B5EF4-FFF2-40B4-BE49-F238E27FC236}">
                <a16:creationId xmlns:a16="http://schemas.microsoft.com/office/drawing/2014/main" id="{B2DAAC7B-B7C8-1A3B-136D-63FA4F550DF3}"/>
              </a:ext>
            </a:extLst>
          </p:cNvPr>
          <p:cNvSpPr>
            <a:spLocks noGrp="1"/>
          </p:cNvSpPr>
          <p:nvPr>
            <p:ph type="dt" sz="half" idx="10"/>
          </p:nvPr>
        </p:nvSpPr>
        <p:spPr/>
        <p:txBody>
          <a:bodyPr/>
          <a:lstStyle/>
          <a:p>
            <a:fld id="{5443EB01-24D9-4993-826A-BF3AD83D8092}" type="datetime1">
              <a:rPr lang="en-GB" smtClean="0"/>
              <a:t>16/10/2024</a:t>
            </a:fld>
            <a:endParaRPr lang="en-GB"/>
          </a:p>
        </p:txBody>
      </p:sp>
      <p:sp>
        <p:nvSpPr>
          <p:cNvPr id="5" name="Footer Placeholder 4">
            <a:extLst>
              <a:ext uri="{FF2B5EF4-FFF2-40B4-BE49-F238E27FC236}">
                <a16:creationId xmlns:a16="http://schemas.microsoft.com/office/drawing/2014/main" id="{C25AF1ED-CB8C-A0D7-A9FC-6325155370BC}"/>
              </a:ext>
            </a:extLst>
          </p:cNvPr>
          <p:cNvSpPr>
            <a:spLocks noGrp="1"/>
          </p:cNvSpPr>
          <p:nvPr>
            <p:ph type="ftr" sz="quarter" idx="11"/>
          </p:nvPr>
        </p:nvSpPr>
        <p:spPr/>
        <p:txBody>
          <a:bodyPr/>
          <a:lstStyle/>
          <a:p>
            <a:r>
              <a:rPr lang="en-GB"/>
              <a:t>Footer - use Insert &gt; Header &amp; Footer to edit this text</a:t>
            </a:r>
          </a:p>
        </p:txBody>
      </p:sp>
      <p:sp>
        <p:nvSpPr>
          <p:cNvPr id="6" name="Slide Number Placeholder 5">
            <a:extLst>
              <a:ext uri="{FF2B5EF4-FFF2-40B4-BE49-F238E27FC236}">
                <a16:creationId xmlns:a16="http://schemas.microsoft.com/office/drawing/2014/main" id="{B1464B7B-2E91-374D-D445-0D9781F85D50}"/>
              </a:ext>
            </a:extLst>
          </p:cNvPr>
          <p:cNvSpPr>
            <a:spLocks noGrp="1"/>
          </p:cNvSpPr>
          <p:nvPr>
            <p:ph type="sldNum" sz="quarter" idx="12"/>
          </p:nvPr>
        </p:nvSpPr>
        <p:spPr/>
        <p:txBody>
          <a:bodyPr/>
          <a:lstStyle/>
          <a:p>
            <a:fld id="{C0189ED6-F87B-4BC1-907E-EF602CA5C674}" type="slidenum">
              <a:rPr lang="en-GB" smtClean="0"/>
              <a:t>‹#›</a:t>
            </a:fld>
            <a:endParaRPr lang="en-GB"/>
          </a:p>
        </p:txBody>
      </p:sp>
      <p:sp>
        <p:nvSpPr>
          <p:cNvPr id="12" name="Text Placeholder 11">
            <a:extLst>
              <a:ext uri="{FF2B5EF4-FFF2-40B4-BE49-F238E27FC236}">
                <a16:creationId xmlns:a16="http://schemas.microsoft.com/office/drawing/2014/main" id="{A73D6F2E-3ED3-16DB-77BD-646268225910}"/>
              </a:ext>
            </a:extLst>
          </p:cNvPr>
          <p:cNvSpPr>
            <a:spLocks noGrp="1"/>
          </p:cNvSpPr>
          <p:nvPr>
            <p:ph type="body" sz="quarter" idx="13" hasCustomPrompt="1"/>
          </p:nvPr>
        </p:nvSpPr>
        <p:spPr>
          <a:xfrm>
            <a:off x="4434326" y="1968135"/>
            <a:ext cx="3415552" cy="1260000"/>
          </a:xfrm>
        </p:spPr>
        <p:txBody>
          <a:bodyPr>
            <a:noAutofit/>
          </a:bodyPr>
          <a:lstStyle>
            <a:lvl1pPr algn="ctr">
              <a:defRPr sz="9600">
                <a:solidFill>
                  <a:schemeClr val="bg1"/>
                </a:solidFill>
              </a:defRPr>
            </a:lvl1pPr>
          </a:lstStyle>
          <a:p>
            <a:pPr lvl="0"/>
            <a:r>
              <a:rPr lang="en-US"/>
              <a:t>XX%</a:t>
            </a:r>
          </a:p>
        </p:txBody>
      </p:sp>
      <p:sp>
        <p:nvSpPr>
          <p:cNvPr id="14" name="Text Placeholder 13">
            <a:extLst>
              <a:ext uri="{FF2B5EF4-FFF2-40B4-BE49-F238E27FC236}">
                <a16:creationId xmlns:a16="http://schemas.microsoft.com/office/drawing/2014/main" id="{39D7248E-F2DF-A4EE-65D8-557D031691DF}"/>
              </a:ext>
            </a:extLst>
          </p:cNvPr>
          <p:cNvSpPr>
            <a:spLocks noGrp="1"/>
          </p:cNvSpPr>
          <p:nvPr>
            <p:ph type="body" sz="quarter" idx="14" hasCustomPrompt="1"/>
          </p:nvPr>
        </p:nvSpPr>
        <p:spPr>
          <a:xfrm>
            <a:off x="4434326" y="3365295"/>
            <a:ext cx="3415552" cy="1260000"/>
          </a:xfrm>
        </p:spPr>
        <p:txBody>
          <a:bodyPr>
            <a:normAutofit/>
          </a:bodyPr>
          <a:lstStyle>
            <a:lvl1pPr algn="ctr">
              <a:lnSpc>
                <a:spcPct val="100000"/>
              </a:lnSpc>
              <a:defRPr sz="3000">
                <a:solidFill>
                  <a:schemeClr val="bg1"/>
                </a:solidFill>
              </a:defRPr>
            </a:lvl1pPr>
          </a:lstStyle>
          <a:p>
            <a:pPr lvl="0"/>
            <a:r>
              <a:rPr lang="en-US"/>
              <a:t>description of the change</a:t>
            </a:r>
          </a:p>
        </p:txBody>
      </p:sp>
    </p:spTree>
    <p:extLst>
      <p:ext uri="{BB962C8B-B14F-4D97-AF65-F5344CB8AC3E}">
        <p14:creationId xmlns:p14="http://schemas.microsoft.com/office/powerpoint/2010/main" val="31637237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E5B4F51-5365-3BA7-A54C-CBC64BD46D77}"/>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857"/>
            <a:ext cx="12192000" cy="6856285"/>
          </a:xfrm>
          <a:prstGeom prst="rect">
            <a:avLst/>
          </a:prstGeom>
        </p:spPr>
      </p:pic>
      <p:sp>
        <p:nvSpPr>
          <p:cNvPr id="3" name="Text Placeholder 2">
            <a:extLst>
              <a:ext uri="{FF2B5EF4-FFF2-40B4-BE49-F238E27FC236}">
                <a16:creationId xmlns:a16="http://schemas.microsoft.com/office/drawing/2014/main" id="{FAE1315A-D470-E14A-1174-2675FA007A0E}"/>
              </a:ext>
            </a:extLst>
          </p:cNvPr>
          <p:cNvSpPr>
            <a:spLocks noGrp="1"/>
          </p:cNvSpPr>
          <p:nvPr>
            <p:ph type="body" idx="1"/>
          </p:nvPr>
        </p:nvSpPr>
        <p:spPr>
          <a:xfrm>
            <a:off x="759600" y="3429000"/>
            <a:ext cx="7920000" cy="2174902"/>
          </a:xfrm>
        </p:spPr>
        <p:txBody>
          <a:bodyPr anchor="b" anchorCtr="0">
            <a:normAutofit/>
          </a:bodyPr>
          <a:lstStyle>
            <a:lvl1pPr marL="0" indent="0">
              <a:buNone/>
              <a:defRPr sz="1600" b="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Click to edit Master text styles</a:t>
            </a:r>
          </a:p>
        </p:txBody>
      </p:sp>
    </p:spTree>
    <p:extLst>
      <p:ext uri="{BB962C8B-B14F-4D97-AF65-F5344CB8AC3E}">
        <p14:creationId xmlns:p14="http://schemas.microsoft.com/office/powerpoint/2010/main" val="2354283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D5C5B19-B5CB-47EC-A3E6-CEE55FC463E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4" y="9143"/>
            <a:ext cx="12189628" cy="6854952"/>
          </a:xfrm>
          <a:prstGeom prst="rect">
            <a:avLst/>
          </a:prstGeom>
        </p:spPr>
      </p:pic>
      <p:sp>
        <p:nvSpPr>
          <p:cNvPr id="2" name="Title 1">
            <a:extLst>
              <a:ext uri="{FF2B5EF4-FFF2-40B4-BE49-F238E27FC236}">
                <a16:creationId xmlns:a16="http://schemas.microsoft.com/office/drawing/2014/main" id="{916DB5A5-EF61-426C-B4D9-3924814EC7F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A135A26-94E6-488E-9CDE-7B1D9690014B}"/>
              </a:ext>
            </a:extLst>
          </p:cNvPr>
          <p:cNvSpPr>
            <a:spLocks noGrp="1"/>
          </p:cNvSpPr>
          <p:nvPr>
            <p:ph sz="half" idx="1"/>
          </p:nvPr>
        </p:nvSpPr>
        <p:spPr>
          <a:xfrm>
            <a:off x="648000" y="1329655"/>
            <a:ext cx="5371199" cy="466474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84D5B0C-FD37-49D6-81C9-AE8D20B99494}"/>
              </a:ext>
            </a:extLst>
          </p:cNvPr>
          <p:cNvSpPr>
            <a:spLocks noGrp="1"/>
          </p:cNvSpPr>
          <p:nvPr>
            <p:ph sz="half" idx="2"/>
          </p:nvPr>
        </p:nvSpPr>
        <p:spPr>
          <a:xfrm>
            <a:off x="6172200" y="1329655"/>
            <a:ext cx="5488575" cy="466474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Footer Placeholder 15">
            <a:extLst>
              <a:ext uri="{FF2B5EF4-FFF2-40B4-BE49-F238E27FC236}">
                <a16:creationId xmlns:a16="http://schemas.microsoft.com/office/drawing/2014/main" id="{1AF33610-64A5-4F5F-8CA1-3588A09D83C9}"/>
              </a:ext>
            </a:extLst>
          </p:cNvPr>
          <p:cNvSpPr>
            <a:spLocks noGrp="1"/>
          </p:cNvSpPr>
          <p:nvPr>
            <p:ph type="ftr" sz="quarter" idx="11"/>
          </p:nvPr>
        </p:nvSpPr>
        <p:spPr/>
        <p:txBody>
          <a:bodyPr/>
          <a:lstStyle/>
          <a:p>
            <a:r>
              <a:rPr lang="en-GB"/>
              <a:t>On the Insert ribbon select Header &amp; Footer to edit this holding text- LAA Document 2019 – Optional Footer</a:t>
            </a:r>
          </a:p>
        </p:txBody>
      </p:sp>
      <p:sp>
        <p:nvSpPr>
          <p:cNvPr id="17" name="Slide Number Placeholder 16">
            <a:extLst>
              <a:ext uri="{FF2B5EF4-FFF2-40B4-BE49-F238E27FC236}">
                <a16:creationId xmlns:a16="http://schemas.microsoft.com/office/drawing/2014/main" id="{E9691DCA-C59C-46C5-875F-06C338EB0BED}"/>
              </a:ext>
            </a:extLst>
          </p:cNvPr>
          <p:cNvSpPr>
            <a:spLocks noGrp="1"/>
          </p:cNvSpPr>
          <p:nvPr>
            <p:ph type="sldNum" sz="quarter" idx="12"/>
          </p:nvPr>
        </p:nvSpPr>
        <p:spPr/>
        <p:txBody>
          <a:bodyPr/>
          <a:lstStyle/>
          <a:p>
            <a:fld id="{9A8223AF-F2F5-41F7-A71C-81CE492BCB88}" type="slidenum">
              <a:rPr lang="en-GB" smtClean="0"/>
              <a:pPr/>
              <a:t>‹#›</a:t>
            </a:fld>
            <a:endParaRPr lang="en-GB"/>
          </a:p>
        </p:txBody>
      </p:sp>
    </p:spTree>
    <p:extLst>
      <p:ext uri="{BB962C8B-B14F-4D97-AF65-F5344CB8AC3E}">
        <p14:creationId xmlns:p14="http://schemas.microsoft.com/office/powerpoint/2010/main" val="31111653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34E1025-4692-4D8C-A557-D60B602FCDA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4" y="9143"/>
            <a:ext cx="12189628" cy="6854952"/>
          </a:xfrm>
          <a:prstGeom prst="rect">
            <a:avLst/>
          </a:prstGeom>
        </p:spPr>
      </p:pic>
      <p:sp>
        <p:nvSpPr>
          <p:cNvPr id="2" name="Title 1">
            <a:extLst>
              <a:ext uri="{FF2B5EF4-FFF2-40B4-BE49-F238E27FC236}">
                <a16:creationId xmlns:a16="http://schemas.microsoft.com/office/drawing/2014/main" id="{C14214C6-ECDA-467D-B40F-ED549B15D72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ED172B8-BB78-4472-BCD0-2892B3F88B5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Footer Placeholder 8">
            <a:extLst>
              <a:ext uri="{FF2B5EF4-FFF2-40B4-BE49-F238E27FC236}">
                <a16:creationId xmlns:a16="http://schemas.microsoft.com/office/drawing/2014/main" id="{FA6A383B-3681-4646-801A-50A9C59C183D}"/>
              </a:ext>
            </a:extLst>
          </p:cNvPr>
          <p:cNvSpPr>
            <a:spLocks noGrp="1"/>
          </p:cNvSpPr>
          <p:nvPr>
            <p:ph type="ftr" sz="quarter" idx="11"/>
          </p:nvPr>
        </p:nvSpPr>
        <p:spPr/>
        <p:txBody>
          <a:bodyPr/>
          <a:lstStyle/>
          <a:p>
            <a:r>
              <a:rPr lang="en-GB"/>
              <a:t>On the Insert ribbon select Header &amp; Footer to edit this holding text- LAA Document 2019 – Optional Footer</a:t>
            </a:r>
          </a:p>
        </p:txBody>
      </p:sp>
      <p:sp>
        <p:nvSpPr>
          <p:cNvPr id="10" name="Slide Number Placeholder 9">
            <a:extLst>
              <a:ext uri="{FF2B5EF4-FFF2-40B4-BE49-F238E27FC236}">
                <a16:creationId xmlns:a16="http://schemas.microsoft.com/office/drawing/2014/main" id="{ED5C4FF7-7031-4234-A30D-4545371B4180}"/>
              </a:ext>
            </a:extLst>
          </p:cNvPr>
          <p:cNvSpPr>
            <a:spLocks noGrp="1"/>
          </p:cNvSpPr>
          <p:nvPr>
            <p:ph type="sldNum" sz="quarter" idx="12"/>
          </p:nvPr>
        </p:nvSpPr>
        <p:spPr/>
        <p:txBody>
          <a:bodyPr/>
          <a:lstStyle/>
          <a:p>
            <a:fld id="{9A8223AF-F2F5-41F7-A71C-81CE492BCB88}" type="slidenum">
              <a:rPr lang="en-GB" smtClean="0"/>
              <a:pPr/>
              <a:t>‹#›</a:t>
            </a:fld>
            <a:endParaRPr lang="en-GB"/>
          </a:p>
        </p:txBody>
      </p:sp>
    </p:spTree>
    <p:extLst>
      <p:ext uri="{BB962C8B-B14F-4D97-AF65-F5344CB8AC3E}">
        <p14:creationId xmlns:p14="http://schemas.microsoft.com/office/powerpoint/2010/main" val="29893556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mphasis box">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3465744-92B4-4ED3-BCB2-536449F30F2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4" y="9143"/>
            <a:ext cx="12189628" cy="6854952"/>
          </a:xfrm>
          <a:prstGeom prst="rect">
            <a:avLst/>
          </a:prstGeom>
        </p:spPr>
      </p:pic>
      <p:sp>
        <p:nvSpPr>
          <p:cNvPr id="2" name="Title 1">
            <a:extLst>
              <a:ext uri="{FF2B5EF4-FFF2-40B4-BE49-F238E27FC236}">
                <a16:creationId xmlns:a16="http://schemas.microsoft.com/office/drawing/2014/main" id="{916DB5A5-EF61-426C-B4D9-3924814EC7F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A135A26-94E6-488E-9CDE-7B1D9690014B}"/>
              </a:ext>
            </a:extLst>
          </p:cNvPr>
          <p:cNvSpPr>
            <a:spLocks noGrp="1"/>
          </p:cNvSpPr>
          <p:nvPr>
            <p:ph sz="half" idx="1"/>
          </p:nvPr>
        </p:nvSpPr>
        <p:spPr>
          <a:xfrm>
            <a:off x="648000" y="1329655"/>
            <a:ext cx="5371199" cy="45135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84D5B0C-FD37-49D6-81C9-AE8D20B99494}"/>
              </a:ext>
            </a:extLst>
          </p:cNvPr>
          <p:cNvSpPr>
            <a:spLocks noGrp="1"/>
          </p:cNvSpPr>
          <p:nvPr>
            <p:ph sz="half" idx="2" hasCustomPrompt="1"/>
          </p:nvPr>
        </p:nvSpPr>
        <p:spPr>
          <a:xfrm>
            <a:off x="6172800" y="1329655"/>
            <a:ext cx="5487976" cy="3960803"/>
          </a:xfrm>
          <a:blipFill>
            <a:blip r:embed="rId3"/>
            <a:stretch>
              <a:fillRect/>
            </a:stretch>
          </a:blipFill>
        </p:spPr>
        <p:txBody>
          <a:bodyPr lIns="223200" tIns="223200" rIns="223200"/>
          <a:lstStyle>
            <a:lvl1pPr>
              <a:defRPr b="1">
                <a:solidFill>
                  <a:schemeClr val="bg1"/>
                </a:solidFill>
              </a:defRPr>
            </a:lvl1pPr>
          </a:lstStyle>
          <a:p>
            <a:pPr lvl="0"/>
            <a:r>
              <a:rPr lang="en-US"/>
              <a:t>Emphasis Text</a:t>
            </a:r>
          </a:p>
        </p:txBody>
      </p:sp>
      <p:sp>
        <p:nvSpPr>
          <p:cNvPr id="10" name="Footer Placeholder 9">
            <a:extLst>
              <a:ext uri="{FF2B5EF4-FFF2-40B4-BE49-F238E27FC236}">
                <a16:creationId xmlns:a16="http://schemas.microsoft.com/office/drawing/2014/main" id="{1078EC60-6F82-4732-B2DE-CB69093116AB}"/>
              </a:ext>
            </a:extLst>
          </p:cNvPr>
          <p:cNvSpPr>
            <a:spLocks noGrp="1"/>
          </p:cNvSpPr>
          <p:nvPr>
            <p:ph type="ftr" sz="quarter" idx="11"/>
          </p:nvPr>
        </p:nvSpPr>
        <p:spPr/>
        <p:txBody>
          <a:bodyPr/>
          <a:lstStyle/>
          <a:p>
            <a:r>
              <a:rPr lang="en-GB"/>
              <a:t>On the Insert ribbon select Header &amp; Footer to edit this holding text- LAA Document 2019 – Optional Footer</a:t>
            </a:r>
          </a:p>
        </p:txBody>
      </p:sp>
      <p:sp>
        <p:nvSpPr>
          <p:cNvPr id="11" name="Slide Number Placeholder 10">
            <a:extLst>
              <a:ext uri="{FF2B5EF4-FFF2-40B4-BE49-F238E27FC236}">
                <a16:creationId xmlns:a16="http://schemas.microsoft.com/office/drawing/2014/main" id="{7DF76537-CC05-4DFB-8795-5815E37188D8}"/>
              </a:ext>
            </a:extLst>
          </p:cNvPr>
          <p:cNvSpPr>
            <a:spLocks noGrp="1"/>
          </p:cNvSpPr>
          <p:nvPr>
            <p:ph type="sldNum" sz="quarter" idx="12"/>
          </p:nvPr>
        </p:nvSpPr>
        <p:spPr/>
        <p:txBody>
          <a:bodyPr/>
          <a:lstStyle/>
          <a:p>
            <a:fld id="{9A8223AF-F2F5-41F7-A71C-81CE492BCB88}" type="slidenum">
              <a:rPr lang="en-GB" smtClean="0"/>
              <a:pPr/>
              <a:t>‹#›</a:t>
            </a:fld>
            <a:endParaRPr lang="en-GB"/>
          </a:p>
        </p:txBody>
      </p:sp>
    </p:spTree>
    <p:extLst>
      <p:ext uri="{BB962C8B-B14F-4D97-AF65-F5344CB8AC3E}">
        <p14:creationId xmlns:p14="http://schemas.microsoft.com/office/powerpoint/2010/main" val="16233421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arge Tex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8572C6D-C3B3-4399-8C80-6E80177792C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4" y="9143"/>
            <a:ext cx="12189628" cy="6854952"/>
          </a:xfrm>
          <a:prstGeom prst="rect">
            <a:avLst/>
          </a:prstGeom>
        </p:spPr>
      </p:pic>
      <p:sp>
        <p:nvSpPr>
          <p:cNvPr id="3" name="Content Placeholder 2">
            <a:extLst>
              <a:ext uri="{FF2B5EF4-FFF2-40B4-BE49-F238E27FC236}">
                <a16:creationId xmlns:a16="http://schemas.microsoft.com/office/drawing/2014/main" id="{3ED172B8-BB78-4472-BCD0-2892B3F88B51}"/>
              </a:ext>
            </a:extLst>
          </p:cNvPr>
          <p:cNvSpPr>
            <a:spLocks noGrp="1"/>
          </p:cNvSpPr>
          <p:nvPr>
            <p:ph idx="1" hasCustomPrompt="1"/>
          </p:nvPr>
        </p:nvSpPr>
        <p:spPr>
          <a:xfrm>
            <a:off x="647999" y="1296000"/>
            <a:ext cx="11012777" cy="4266000"/>
          </a:xfrm>
        </p:spPr>
        <p:txBody>
          <a:bodyPr>
            <a:normAutofit/>
          </a:bodyPr>
          <a:lstStyle>
            <a:lvl1pPr>
              <a:defRPr sz="3400" b="0">
                <a:solidFill>
                  <a:srgbClr val="575C96"/>
                </a:solidFill>
              </a:defRPr>
            </a:lvl1pPr>
          </a:lstStyle>
          <a:p>
            <a:pPr lvl="0"/>
            <a:r>
              <a:rPr lang="en-US"/>
              <a:t>Large text</a:t>
            </a:r>
          </a:p>
        </p:txBody>
      </p:sp>
      <p:sp>
        <p:nvSpPr>
          <p:cNvPr id="11" name="Footer Placeholder 10">
            <a:extLst>
              <a:ext uri="{FF2B5EF4-FFF2-40B4-BE49-F238E27FC236}">
                <a16:creationId xmlns:a16="http://schemas.microsoft.com/office/drawing/2014/main" id="{21800271-3FB8-4215-8F17-0E1D0D6D2E2A}"/>
              </a:ext>
            </a:extLst>
          </p:cNvPr>
          <p:cNvSpPr>
            <a:spLocks noGrp="1"/>
          </p:cNvSpPr>
          <p:nvPr>
            <p:ph type="ftr" sz="quarter" idx="11"/>
          </p:nvPr>
        </p:nvSpPr>
        <p:spPr/>
        <p:txBody>
          <a:bodyPr/>
          <a:lstStyle/>
          <a:p>
            <a:r>
              <a:rPr lang="en-GB"/>
              <a:t>On the Insert ribbon select Header &amp; Footer to edit this holding text- LAA Document 2019 – Optional Footer</a:t>
            </a:r>
          </a:p>
        </p:txBody>
      </p:sp>
      <p:sp>
        <p:nvSpPr>
          <p:cNvPr id="12" name="Slide Number Placeholder 11">
            <a:extLst>
              <a:ext uri="{FF2B5EF4-FFF2-40B4-BE49-F238E27FC236}">
                <a16:creationId xmlns:a16="http://schemas.microsoft.com/office/drawing/2014/main" id="{07FF09E1-5251-4D01-B98C-8F705DADBD9F}"/>
              </a:ext>
            </a:extLst>
          </p:cNvPr>
          <p:cNvSpPr>
            <a:spLocks noGrp="1"/>
          </p:cNvSpPr>
          <p:nvPr>
            <p:ph type="sldNum" sz="quarter" idx="12"/>
          </p:nvPr>
        </p:nvSpPr>
        <p:spPr/>
        <p:txBody>
          <a:bodyPr/>
          <a:lstStyle/>
          <a:p>
            <a:fld id="{9A8223AF-F2F5-41F7-A71C-81CE492BCB88}" type="slidenum">
              <a:rPr lang="en-GB" smtClean="0"/>
              <a:pPr/>
              <a:t>‹#›</a:t>
            </a:fld>
            <a:endParaRPr lang="en-GB"/>
          </a:p>
        </p:txBody>
      </p:sp>
    </p:spTree>
    <p:extLst>
      <p:ext uri="{BB962C8B-B14F-4D97-AF65-F5344CB8AC3E}">
        <p14:creationId xmlns:p14="http://schemas.microsoft.com/office/powerpoint/2010/main" val="10079066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exago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8E01D39-A23A-4BDB-81DF-BDE5EFDA96F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4" y="9143"/>
            <a:ext cx="12189628" cy="6854952"/>
          </a:xfrm>
          <a:prstGeom prst="rect">
            <a:avLst/>
          </a:prstGeom>
        </p:spPr>
      </p:pic>
      <p:sp>
        <p:nvSpPr>
          <p:cNvPr id="10" name="Text Placeholder 9">
            <a:extLst>
              <a:ext uri="{FF2B5EF4-FFF2-40B4-BE49-F238E27FC236}">
                <a16:creationId xmlns:a16="http://schemas.microsoft.com/office/drawing/2014/main" id="{CDFB0FAD-A321-43A8-BA9A-B1A8FCC82C04}"/>
              </a:ext>
            </a:extLst>
          </p:cNvPr>
          <p:cNvSpPr>
            <a:spLocks noGrp="1"/>
          </p:cNvSpPr>
          <p:nvPr>
            <p:ph type="body" sz="quarter" idx="13" hasCustomPrompt="1"/>
          </p:nvPr>
        </p:nvSpPr>
        <p:spPr>
          <a:xfrm>
            <a:off x="3840000" y="2129425"/>
            <a:ext cx="4512000" cy="1114816"/>
          </a:xfrm>
        </p:spPr>
        <p:txBody>
          <a:bodyPr anchor="ctr" anchorCtr="0">
            <a:normAutofit/>
          </a:bodyPr>
          <a:lstStyle>
            <a:lvl1pPr algn="ctr">
              <a:defRPr sz="9600" b="0">
                <a:solidFill>
                  <a:schemeClr val="bg1"/>
                </a:solidFill>
                <a:latin typeface="+mj-lt"/>
              </a:defRPr>
            </a:lvl1pPr>
          </a:lstStyle>
          <a:p>
            <a:pPr lvl="0"/>
            <a:r>
              <a:rPr lang="en-US"/>
              <a:t>£##%</a:t>
            </a:r>
          </a:p>
        </p:txBody>
      </p:sp>
      <p:sp>
        <p:nvSpPr>
          <p:cNvPr id="12" name="Text Placeholder 11">
            <a:extLst>
              <a:ext uri="{FF2B5EF4-FFF2-40B4-BE49-F238E27FC236}">
                <a16:creationId xmlns:a16="http://schemas.microsoft.com/office/drawing/2014/main" id="{ED8C0118-5548-4737-B916-2D5C5EDF74B6}"/>
              </a:ext>
            </a:extLst>
          </p:cNvPr>
          <p:cNvSpPr>
            <a:spLocks noGrp="1"/>
          </p:cNvSpPr>
          <p:nvPr>
            <p:ph type="body" sz="quarter" idx="14" hasCustomPrompt="1"/>
          </p:nvPr>
        </p:nvSpPr>
        <p:spPr>
          <a:xfrm>
            <a:off x="3840000" y="3244242"/>
            <a:ext cx="4512000" cy="1164921"/>
          </a:xfrm>
        </p:spPr>
        <p:txBody>
          <a:bodyPr>
            <a:normAutofit/>
          </a:bodyPr>
          <a:lstStyle>
            <a:lvl1pPr algn="ctr">
              <a:defRPr sz="3000">
                <a:solidFill>
                  <a:schemeClr val="bg1"/>
                </a:solidFill>
              </a:defRPr>
            </a:lvl1pPr>
          </a:lstStyle>
          <a:p>
            <a:pPr lvl="0"/>
            <a:r>
              <a:rPr lang="en-US"/>
              <a:t>Description or other text</a:t>
            </a:r>
          </a:p>
        </p:txBody>
      </p:sp>
      <p:sp>
        <p:nvSpPr>
          <p:cNvPr id="11" name="Footer Placeholder 10">
            <a:extLst>
              <a:ext uri="{FF2B5EF4-FFF2-40B4-BE49-F238E27FC236}">
                <a16:creationId xmlns:a16="http://schemas.microsoft.com/office/drawing/2014/main" id="{FB006830-85D1-4CD5-A112-2F93FF582C9B}"/>
              </a:ext>
            </a:extLst>
          </p:cNvPr>
          <p:cNvSpPr>
            <a:spLocks noGrp="1"/>
          </p:cNvSpPr>
          <p:nvPr>
            <p:ph type="ftr" sz="quarter" idx="16"/>
          </p:nvPr>
        </p:nvSpPr>
        <p:spPr/>
        <p:txBody>
          <a:bodyPr/>
          <a:lstStyle/>
          <a:p>
            <a:r>
              <a:rPr lang="en-GB"/>
              <a:t>On the Insert ribbon select Header &amp; Footer to edit this holding text- LAA Document 2019 – Optional Footer</a:t>
            </a:r>
          </a:p>
        </p:txBody>
      </p:sp>
      <p:sp>
        <p:nvSpPr>
          <p:cNvPr id="13" name="Slide Number Placeholder 12">
            <a:extLst>
              <a:ext uri="{FF2B5EF4-FFF2-40B4-BE49-F238E27FC236}">
                <a16:creationId xmlns:a16="http://schemas.microsoft.com/office/drawing/2014/main" id="{1FB47C90-1708-47D3-8EC2-D57A44FCA0AA}"/>
              </a:ext>
            </a:extLst>
          </p:cNvPr>
          <p:cNvSpPr>
            <a:spLocks noGrp="1"/>
          </p:cNvSpPr>
          <p:nvPr>
            <p:ph type="sldNum" sz="quarter" idx="17"/>
          </p:nvPr>
        </p:nvSpPr>
        <p:spPr/>
        <p:txBody>
          <a:bodyPr/>
          <a:lstStyle/>
          <a:p>
            <a:fld id="{9A8223AF-F2F5-41F7-A71C-81CE492BCB88}" type="slidenum">
              <a:rPr lang="en-GB" smtClean="0"/>
              <a:pPr/>
              <a:t>‹#›</a:t>
            </a:fld>
            <a:endParaRPr lang="en-GB"/>
          </a:p>
        </p:txBody>
      </p:sp>
    </p:spTree>
    <p:extLst>
      <p:ext uri="{BB962C8B-B14F-4D97-AF65-F5344CB8AC3E}">
        <p14:creationId xmlns:p14="http://schemas.microsoft.com/office/powerpoint/2010/main" val="34427454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9519BE5-D727-4DCC-95A6-FE3CF3C1B39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6" y="1526"/>
            <a:ext cx="12221625" cy="6872946"/>
          </a:xfrm>
          <a:prstGeom prst="rect">
            <a:avLst/>
          </a:prstGeom>
        </p:spPr>
      </p:pic>
      <p:sp>
        <p:nvSpPr>
          <p:cNvPr id="2" name="Title 1">
            <a:extLst>
              <a:ext uri="{FF2B5EF4-FFF2-40B4-BE49-F238E27FC236}">
                <a16:creationId xmlns:a16="http://schemas.microsoft.com/office/drawing/2014/main" id="{21881AD0-F3BF-419C-814D-EFDAD33907F3}"/>
              </a:ext>
            </a:extLst>
          </p:cNvPr>
          <p:cNvSpPr>
            <a:spLocks noGrp="1"/>
          </p:cNvSpPr>
          <p:nvPr>
            <p:ph type="title"/>
          </p:nvPr>
        </p:nvSpPr>
        <p:spPr>
          <a:xfrm>
            <a:off x="756000" y="2679834"/>
            <a:ext cx="10291200" cy="1013863"/>
          </a:xfrm>
        </p:spPr>
        <p:txBody>
          <a:bodyPr anchor="t" anchorCtr="0">
            <a:normAutofit/>
          </a:bodyPr>
          <a:lstStyle>
            <a:lvl1pPr>
              <a:defRPr sz="3400">
                <a:solidFill>
                  <a:schemeClr val="bg1"/>
                </a:solidFill>
              </a:defRPr>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F820A5E-5729-42D6-953D-F8478EE3AA58}"/>
              </a:ext>
            </a:extLst>
          </p:cNvPr>
          <p:cNvSpPr>
            <a:spLocks noGrp="1"/>
          </p:cNvSpPr>
          <p:nvPr>
            <p:ph type="body" idx="1"/>
          </p:nvPr>
        </p:nvSpPr>
        <p:spPr>
          <a:xfrm>
            <a:off x="756000" y="3838833"/>
            <a:ext cx="7147200" cy="1912262"/>
          </a:xfrm>
        </p:spPr>
        <p:txBody>
          <a:bodyPr/>
          <a:lstStyle>
            <a:lvl1pPr marL="0" indent="0">
              <a:buNone/>
              <a:defRPr sz="2400" b="1">
                <a:solidFill>
                  <a:schemeClr val="bg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140729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C69B1CC-6EA8-4791-A776-8A5DD38BEF0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5" y="1527"/>
            <a:ext cx="12221623" cy="6872945"/>
          </a:xfrm>
          <a:prstGeom prst="rect">
            <a:avLst/>
          </a:prstGeom>
        </p:spPr>
      </p:pic>
      <p:sp>
        <p:nvSpPr>
          <p:cNvPr id="10" name="Text Placeholder 9">
            <a:extLst>
              <a:ext uri="{FF2B5EF4-FFF2-40B4-BE49-F238E27FC236}">
                <a16:creationId xmlns:a16="http://schemas.microsoft.com/office/drawing/2014/main" id="{8CA8D8B7-1CFD-49AB-9068-319313F08B1C}"/>
              </a:ext>
            </a:extLst>
          </p:cNvPr>
          <p:cNvSpPr>
            <a:spLocks noGrp="1"/>
          </p:cNvSpPr>
          <p:nvPr>
            <p:ph type="body" sz="quarter" idx="10" hasCustomPrompt="1"/>
          </p:nvPr>
        </p:nvSpPr>
        <p:spPr>
          <a:xfrm>
            <a:off x="756000" y="4267915"/>
            <a:ext cx="4888231" cy="382462"/>
          </a:xfrm>
        </p:spPr>
        <p:txBody>
          <a:bodyPr>
            <a:normAutofit/>
          </a:bodyPr>
          <a:lstStyle>
            <a:lvl1pPr>
              <a:defRPr sz="16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Legal Aid Agency</a:t>
            </a:r>
          </a:p>
        </p:txBody>
      </p:sp>
      <p:sp>
        <p:nvSpPr>
          <p:cNvPr id="11" name="Text Placeholder 9">
            <a:extLst>
              <a:ext uri="{FF2B5EF4-FFF2-40B4-BE49-F238E27FC236}">
                <a16:creationId xmlns:a16="http://schemas.microsoft.com/office/drawing/2014/main" id="{8FA76E13-F0E2-4CD0-8C79-B636AEB69DC5}"/>
              </a:ext>
            </a:extLst>
          </p:cNvPr>
          <p:cNvSpPr>
            <a:spLocks noGrp="1"/>
          </p:cNvSpPr>
          <p:nvPr>
            <p:ph type="body" sz="quarter" idx="11" hasCustomPrompt="1"/>
          </p:nvPr>
        </p:nvSpPr>
        <p:spPr>
          <a:xfrm>
            <a:off x="756000" y="4558936"/>
            <a:ext cx="4888231" cy="885298"/>
          </a:xfrm>
        </p:spPr>
        <p:txBody>
          <a:bodyPr>
            <a:noAutofit/>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lang="en-US" sz="1600" b="0" kern="1200" dirty="0">
                <a:solidFill>
                  <a:schemeClr val="bg1"/>
                </a:solidFill>
                <a:latin typeface="+mn-lt"/>
                <a:ea typeface="+mn-ea"/>
                <a:cs typeface="+mn-cs"/>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marL="0" lvl="0" indent="0" algn="l" defTabSz="914400" rtl="0" eaLnBrk="1" latinLnBrk="0" hangingPunct="1">
              <a:lnSpc>
                <a:spcPct val="100000"/>
              </a:lnSpc>
              <a:spcBef>
                <a:spcPts val="0"/>
              </a:spcBef>
              <a:spcAft>
                <a:spcPts val="0"/>
              </a:spcAft>
              <a:buFont typeface="Arial" panose="020B0604020202020204" pitchFamily="34" charset="0"/>
              <a:buNone/>
            </a:pPr>
            <a:r>
              <a:rPr lang="en-US"/>
              <a:t>13th Floor (13.51) </a:t>
            </a:r>
            <a:br>
              <a:rPr lang="en-US"/>
            </a:br>
            <a:r>
              <a:rPr lang="en-US"/>
              <a:t>102 Petty France</a:t>
            </a:r>
            <a:br>
              <a:rPr lang="en-US"/>
            </a:br>
            <a:r>
              <a:rPr lang="en-US"/>
              <a:t>London SW1H 9AJ</a:t>
            </a:r>
          </a:p>
        </p:txBody>
      </p:sp>
      <p:sp>
        <p:nvSpPr>
          <p:cNvPr id="12" name="Text Placeholder 9">
            <a:extLst>
              <a:ext uri="{FF2B5EF4-FFF2-40B4-BE49-F238E27FC236}">
                <a16:creationId xmlns:a16="http://schemas.microsoft.com/office/drawing/2014/main" id="{09FE9206-C0BC-477B-9E79-7A9E34677E27}"/>
              </a:ext>
            </a:extLst>
          </p:cNvPr>
          <p:cNvSpPr>
            <a:spLocks noGrp="1"/>
          </p:cNvSpPr>
          <p:nvPr>
            <p:ph type="body" sz="quarter" idx="12" hasCustomPrompt="1"/>
          </p:nvPr>
        </p:nvSpPr>
        <p:spPr>
          <a:xfrm>
            <a:off x="756000" y="5444235"/>
            <a:ext cx="6835200" cy="363975"/>
          </a:xfrm>
        </p:spPr>
        <p:txBody>
          <a:bodyPr>
            <a:normAutofit/>
          </a:bodyPr>
          <a:lstStyle>
            <a:lvl1pPr>
              <a:defRPr sz="16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gov.uk/government/organisations/legal-aid-agency</a:t>
            </a:r>
            <a:endParaRPr lang="en-US"/>
          </a:p>
        </p:txBody>
      </p:sp>
    </p:spTree>
    <p:extLst>
      <p:ext uri="{BB962C8B-B14F-4D97-AF65-F5344CB8AC3E}">
        <p14:creationId xmlns:p14="http://schemas.microsoft.com/office/powerpoint/2010/main" val="22965507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5" name="Picture 14" descr="Legal Aid Agency. Providing access to justice through working with others to achieve excellence in the delivery of legal aid">
            <a:extLst>
              <a:ext uri="{FF2B5EF4-FFF2-40B4-BE49-F238E27FC236}">
                <a16:creationId xmlns:a16="http://schemas.microsoft.com/office/drawing/2014/main" id="{650D788D-F4F1-FF26-7209-48E348FC9E6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 y="857"/>
            <a:ext cx="12191998" cy="6856285"/>
          </a:xfrm>
          <a:prstGeom prst="rect">
            <a:avLst/>
          </a:prstGeom>
        </p:spPr>
      </p:pic>
      <p:sp>
        <p:nvSpPr>
          <p:cNvPr id="2" name="Title 1">
            <a:extLst>
              <a:ext uri="{FF2B5EF4-FFF2-40B4-BE49-F238E27FC236}">
                <a16:creationId xmlns:a16="http://schemas.microsoft.com/office/drawing/2014/main" id="{B47590F9-5019-854C-18E3-647D62225888}"/>
              </a:ext>
            </a:extLst>
          </p:cNvPr>
          <p:cNvSpPr>
            <a:spLocks noGrp="1"/>
          </p:cNvSpPr>
          <p:nvPr>
            <p:ph type="ctrTitle"/>
          </p:nvPr>
        </p:nvSpPr>
        <p:spPr>
          <a:xfrm>
            <a:off x="758189" y="2622074"/>
            <a:ext cx="7920000" cy="1080000"/>
          </a:xfrm>
        </p:spPr>
        <p:txBody>
          <a:bodyPr anchor="t" anchorCtr="0">
            <a:normAutofit/>
          </a:bodyPr>
          <a:lstStyle>
            <a:lvl1pPr algn="l">
              <a:lnSpc>
                <a:spcPct val="100000"/>
              </a:lnSpc>
              <a:defRPr sz="3400" b="1"/>
            </a:lvl1pPr>
          </a:lstStyle>
          <a:p>
            <a:r>
              <a:rPr lang="en-US" noProof="0"/>
              <a:t>Click to edit Master title style</a:t>
            </a:r>
            <a:endParaRPr lang="en-GB" noProof="0"/>
          </a:p>
        </p:txBody>
      </p:sp>
      <p:sp>
        <p:nvSpPr>
          <p:cNvPr id="3" name="Subtitle 2">
            <a:extLst>
              <a:ext uri="{FF2B5EF4-FFF2-40B4-BE49-F238E27FC236}">
                <a16:creationId xmlns:a16="http://schemas.microsoft.com/office/drawing/2014/main" id="{9F0F1EE0-638B-690E-3374-CE1E12D2585D}"/>
              </a:ext>
            </a:extLst>
          </p:cNvPr>
          <p:cNvSpPr>
            <a:spLocks noGrp="1"/>
          </p:cNvSpPr>
          <p:nvPr>
            <p:ph type="subTitle" idx="1"/>
          </p:nvPr>
        </p:nvSpPr>
        <p:spPr>
          <a:xfrm>
            <a:off x="758190" y="3838357"/>
            <a:ext cx="7920000" cy="1080000"/>
          </a:xfrm>
        </p:spPr>
        <p:txBody>
          <a:bodyPr/>
          <a:lstStyle>
            <a:lvl1pPr marL="0" indent="0" algn="l">
              <a:lnSpc>
                <a:spcPct val="100000"/>
              </a:lnSpc>
              <a:buNone/>
              <a:defRPr sz="24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GB" noProof="0"/>
          </a:p>
        </p:txBody>
      </p:sp>
      <p:sp>
        <p:nvSpPr>
          <p:cNvPr id="10" name="Text Placeholder 9">
            <a:extLst>
              <a:ext uri="{FF2B5EF4-FFF2-40B4-BE49-F238E27FC236}">
                <a16:creationId xmlns:a16="http://schemas.microsoft.com/office/drawing/2014/main" id="{A565C95F-3718-1528-8609-763CA15704E3}"/>
              </a:ext>
            </a:extLst>
          </p:cNvPr>
          <p:cNvSpPr>
            <a:spLocks noGrp="1"/>
          </p:cNvSpPr>
          <p:nvPr>
            <p:ph type="body" sz="quarter" idx="13" hasCustomPrompt="1"/>
          </p:nvPr>
        </p:nvSpPr>
        <p:spPr>
          <a:xfrm>
            <a:off x="758189" y="5364119"/>
            <a:ext cx="7920000" cy="288000"/>
          </a:xfrm>
        </p:spPr>
        <p:txBody>
          <a:bodyPr>
            <a:normAutofit/>
          </a:bodyPr>
          <a:lstStyle>
            <a:lvl1pPr marL="0" indent="0">
              <a:lnSpc>
                <a:spcPct val="100000"/>
              </a:lnSpc>
              <a:spcBef>
                <a:spcPts val="0"/>
              </a:spcBef>
              <a:buNone/>
              <a:defRPr sz="1600"/>
            </a:lvl1pPr>
            <a:lvl2pPr marL="457200" indent="0">
              <a:buNone/>
              <a:defRPr/>
            </a:lvl2pPr>
          </a:lstStyle>
          <a:p>
            <a:pPr lvl="0"/>
            <a:r>
              <a:rPr lang="en-US"/>
              <a:t>Month YYYY</a:t>
            </a:r>
          </a:p>
        </p:txBody>
      </p:sp>
      <p:pic>
        <p:nvPicPr>
          <p:cNvPr id="5" name="Picture 4" descr="Legal Aid Agency logo">
            <a:extLst>
              <a:ext uri="{FF2B5EF4-FFF2-40B4-BE49-F238E27FC236}">
                <a16:creationId xmlns:a16="http://schemas.microsoft.com/office/drawing/2014/main" id="{C8279A9B-1203-6748-7911-405F61EB5EAC}"/>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99200" y="622800"/>
            <a:ext cx="1393200" cy="1191144"/>
          </a:xfrm>
          <a:prstGeom prst="rect">
            <a:avLst/>
          </a:prstGeom>
          <a:noFill/>
          <a:ln>
            <a:noFill/>
          </a:ln>
        </p:spPr>
      </p:pic>
    </p:spTree>
    <p:extLst>
      <p:ext uri="{BB962C8B-B14F-4D97-AF65-F5344CB8AC3E}">
        <p14:creationId xmlns:p14="http://schemas.microsoft.com/office/powerpoint/2010/main" val="30850941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DB86170-144F-4641-97B4-22108ADC5EEE}"/>
              </a:ext>
            </a:extLst>
          </p:cNvPr>
          <p:cNvSpPr>
            <a:spLocks noGrp="1"/>
          </p:cNvSpPr>
          <p:nvPr>
            <p:ph type="title"/>
          </p:nvPr>
        </p:nvSpPr>
        <p:spPr>
          <a:xfrm>
            <a:off x="648000" y="681136"/>
            <a:ext cx="11012776" cy="345232"/>
          </a:xfrm>
          <a:prstGeom prst="rect">
            <a:avLst/>
          </a:prstGeom>
        </p:spPr>
        <p:txBody>
          <a:bodyPr vert="horz" lIns="0" tIns="0" rIns="0" bIns="0" rtlCol="0" anchor="t" anchorCtr="0">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07AB058-375D-41FF-927E-BB3206E08663}"/>
              </a:ext>
            </a:extLst>
          </p:cNvPr>
          <p:cNvSpPr>
            <a:spLocks noGrp="1"/>
          </p:cNvSpPr>
          <p:nvPr>
            <p:ph type="body" idx="1"/>
          </p:nvPr>
        </p:nvSpPr>
        <p:spPr>
          <a:xfrm>
            <a:off x="648000" y="1328400"/>
            <a:ext cx="11012777" cy="4665600"/>
          </a:xfrm>
          <a:prstGeom prst="rect">
            <a:avLst/>
          </a:prstGeom>
        </p:spPr>
        <p:txBody>
          <a:bodyPr vert="horz" lIns="0" tIns="0" rIns="0" bIns="0" rtlCol="0" anchor="t" anchorCtr="0">
            <a:normAutofit/>
          </a:bodyPr>
          <a:lstStyle/>
          <a:p>
            <a:pPr lvl="0"/>
            <a:r>
              <a:rPr lang="en-US"/>
              <a:t>Subheading (level 1)</a:t>
            </a:r>
          </a:p>
          <a:p>
            <a:pPr lvl="1"/>
            <a:r>
              <a:rPr lang="en-US"/>
              <a:t>Sub-subheading (level 2)</a:t>
            </a:r>
          </a:p>
          <a:p>
            <a:pPr lvl="2"/>
            <a:r>
              <a:rPr lang="en-US"/>
              <a:t>Text (level 3)</a:t>
            </a:r>
          </a:p>
          <a:p>
            <a:pPr lvl="3"/>
            <a:r>
              <a:rPr lang="en-US"/>
              <a:t>Bullet (level 4)</a:t>
            </a:r>
          </a:p>
          <a:p>
            <a:pPr lvl="4"/>
            <a:r>
              <a:rPr lang="en-US"/>
              <a:t>Sub-bullet (level 5)</a:t>
            </a:r>
          </a:p>
        </p:txBody>
      </p:sp>
      <p:sp>
        <p:nvSpPr>
          <p:cNvPr id="4" name="Date Placeholder 3">
            <a:extLst>
              <a:ext uri="{FF2B5EF4-FFF2-40B4-BE49-F238E27FC236}">
                <a16:creationId xmlns:a16="http://schemas.microsoft.com/office/drawing/2014/main" id="{4F428173-E07F-4D94-BDED-087BCEFF1740}"/>
              </a:ext>
            </a:extLst>
          </p:cNvPr>
          <p:cNvSpPr>
            <a:spLocks noGrp="1"/>
          </p:cNvSpPr>
          <p:nvPr>
            <p:ph type="dt" sz="half" idx="2"/>
          </p:nvPr>
        </p:nvSpPr>
        <p:spPr>
          <a:xfrm>
            <a:off x="7785600" y="259251"/>
            <a:ext cx="3456000" cy="144000"/>
          </a:xfrm>
          <a:prstGeom prst="rect">
            <a:avLst/>
          </a:prstGeom>
        </p:spPr>
        <p:txBody>
          <a:bodyPr vert="horz" lIns="0" tIns="0" rIns="0" bIns="0" rtlCol="0" anchor="t" anchorCtr="0"/>
          <a:lstStyle>
            <a:lvl1pPr algn="r">
              <a:defRPr sz="1100">
                <a:solidFill>
                  <a:schemeClr val="tx1"/>
                </a:solidFill>
              </a:defRPr>
            </a:lvl1pPr>
          </a:lstStyle>
          <a:p>
            <a:endParaRPr lang="en-GB"/>
          </a:p>
        </p:txBody>
      </p:sp>
      <p:sp>
        <p:nvSpPr>
          <p:cNvPr id="5" name="Footer Placeholder 4">
            <a:extLst>
              <a:ext uri="{FF2B5EF4-FFF2-40B4-BE49-F238E27FC236}">
                <a16:creationId xmlns:a16="http://schemas.microsoft.com/office/drawing/2014/main" id="{35262322-4E9F-43FC-9281-3453FB17DDA5}"/>
              </a:ext>
            </a:extLst>
          </p:cNvPr>
          <p:cNvSpPr>
            <a:spLocks noGrp="1"/>
          </p:cNvSpPr>
          <p:nvPr>
            <p:ph type="ftr" sz="quarter" idx="3"/>
          </p:nvPr>
        </p:nvSpPr>
        <p:spPr>
          <a:xfrm>
            <a:off x="522516" y="6330808"/>
            <a:ext cx="9087085" cy="331250"/>
          </a:xfrm>
          <a:prstGeom prst="rect">
            <a:avLst/>
          </a:prstGeom>
        </p:spPr>
        <p:txBody>
          <a:bodyPr vert="horz" lIns="0" tIns="0" rIns="0" bIns="0" rtlCol="0" anchor="b" anchorCtr="0"/>
          <a:lstStyle>
            <a:lvl1pPr algn="r">
              <a:defRPr sz="1100">
                <a:solidFill>
                  <a:schemeClr val="tx1"/>
                </a:solidFill>
              </a:defRPr>
            </a:lvl1pPr>
          </a:lstStyle>
          <a:p>
            <a:r>
              <a:rPr lang="en-GB"/>
              <a:t>On the Insert ribbon select Header &amp; Footer to edit this holding text- LAA Document 2019 – Optional Footer</a:t>
            </a:r>
          </a:p>
        </p:txBody>
      </p:sp>
      <p:sp>
        <p:nvSpPr>
          <p:cNvPr id="6" name="Slide Number Placeholder 5">
            <a:extLst>
              <a:ext uri="{FF2B5EF4-FFF2-40B4-BE49-F238E27FC236}">
                <a16:creationId xmlns:a16="http://schemas.microsoft.com/office/drawing/2014/main" id="{757E9B8C-38F9-40B1-AA41-77A2D52FAAA2}"/>
              </a:ext>
            </a:extLst>
          </p:cNvPr>
          <p:cNvSpPr>
            <a:spLocks noGrp="1"/>
          </p:cNvSpPr>
          <p:nvPr>
            <p:ph type="sldNum" sz="quarter" idx="4"/>
          </p:nvPr>
        </p:nvSpPr>
        <p:spPr>
          <a:xfrm>
            <a:off x="11371200" y="6223781"/>
            <a:ext cx="360000" cy="252000"/>
          </a:xfrm>
          <a:prstGeom prst="rect">
            <a:avLst/>
          </a:prstGeom>
        </p:spPr>
        <p:txBody>
          <a:bodyPr vert="horz" lIns="0" tIns="0" rIns="0" bIns="0" rtlCol="0" anchor="t" anchorCtr="0"/>
          <a:lstStyle>
            <a:lvl1pPr algn="ctr">
              <a:defRPr sz="1600" b="1">
                <a:solidFill>
                  <a:srgbClr val="003057"/>
                </a:solidFill>
              </a:defRPr>
            </a:lvl1pPr>
          </a:lstStyle>
          <a:p>
            <a:fld id="{9A8223AF-F2F5-41F7-A71C-81CE492BCB88}" type="slidenum">
              <a:rPr lang="en-GB" smtClean="0"/>
              <a:pPr/>
              <a:t>‹#›</a:t>
            </a:fld>
            <a:endParaRPr lang="en-GB"/>
          </a:p>
        </p:txBody>
      </p:sp>
    </p:spTree>
    <p:extLst>
      <p:ext uri="{BB962C8B-B14F-4D97-AF65-F5344CB8AC3E}">
        <p14:creationId xmlns:p14="http://schemas.microsoft.com/office/powerpoint/2010/main" val="990284715"/>
      </p:ext>
    </p:extLst>
  </p:cSld>
  <p:clrMap bg1="lt1" tx1="dk1" bg2="lt2" tx2="dk2" accent1="accent1" accent2="accent2" accent3="accent3" accent4="accent4" accent5="accent5" accent6="accent6" hlink="hlink" folHlink="folHlink"/>
  <p:sldLayoutIdLst>
    <p:sldLayoutId id="2147483649" r:id="rId1"/>
    <p:sldLayoutId id="2147483652" r:id="rId2"/>
    <p:sldLayoutId id="2147483650" r:id="rId3"/>
    <p:sldLayoutId id="2147483658" r:id="rId4"/>
    <p:sldLayoutId id="2147483657" r:id="rId5"/>
    <p:sldLayoutId id="2147483656" r:id="rId6"/>
    <p:sldLayoutId id="2147483651" r:id="rId7"/>
    <p:sldLayoutId id="2147483655" r:id="rId8"/>
  </p:sldLayoutIdLst>
  <p:hf hdr="0" dt="0"/>
  <p:txStyles>
    <p:titleStyle>
      <a:lvl1pPr algn="l" defTabSz="914400" rtl="0" eaLnBrk="1" latinLnBrk="0" hangingPunct="1">
        <a:lnSpc>
          <a:spcPct val="90000"/>
        </a:lnSpc>
        <a:spcBef>
          <a:spcPct val="0"/>
        </a:spcBef>
        <a:buNone/>
        <a:defRPr sz="2400" b="1" kern="1200">
          <a:solidFill>
            <a:srgbClr val="575C96"/>
          </a:solidFill>
          <a:latin typeface="+mj-lt"/>
          <a:ea typeface="+mj-ea"/>
          <a:cs typeface="+mj-cs"/>
        </a:defRPr>
      </a:lvl1pPr>
    </p:titleStyle>
    <p:bodyStyle>
      <a:lvl1pPr marL="0" indent="0" algn="l" defTabSz="914400" rtl="0" eaLnBrk="1" latinLnBrk="0" hangingPunct="1">
        <a:lnSpc>
          <a:spcPct val="100000"/>
        </a:lnSpc>
        <a:spcBef>
          <a:spcPts val="600"/>
        </a:spcBef>
        <a:spcAft>
          <a:spcPts val="600"/>
        </a:spcAft>
        <a:buFont typeface="Arial" panose="020B0604020202020204" pitchFamily="34" charset="0"/>
        <a:buNone/>
        <a:defRPr sz="20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None/>
        <a:defRPr sz="1600" b="1" kern="1200">
          <a:solidFill>
            <a:schemeClr val="tx1"/>
          </a:solidFill>
          <a:latin typeface="+mn-lt"/>
          <a:ea typeface="+mn-ea"/>
          <a:cs typeface="+mn-cs"/>
        </a:defRPr>
      </a:lvl2pPr>
      <a:lvl3pPr marL="0" indent="0" algn="l" defTabSz="914400" rtl="0" eaLnBrk="1" latinLnBrk="0" hangingPunct="1">
        <a:lnSpc>
          <a:spcPct val="100000"/>
        </a:lnSpc>
        <a:spcBef>
          <a:spcPts val="0"/>
        </a:spcBef>
        <a:spcAft>
          <a:spcPts val="600"/>
        </a:spcAft>
        <a:buClr>
          <a:schemeClr val="accent1"/>
        </a:buClr>
        <a:buFont typeface="Arial" panose="020B0604020202020204" pitchFamily="34" charset="0"/>
        <a:buNone/>
        <a:defRPr sz="1600" kern="1200">
          <a:solidFill>
            <a:schemeClr val="tx1"/>
          </a:solidFill>
          <a:latin typeface="+mn-lt"/>
          <a:ea typeface="+mn-ea"/>
          <a:cs typeface="+mn-cs"/>
        </a:defRPr>
      </a:lvl3pPr>
      <a:lvl4pPr marL="230400" indent="-228600" algn="l" defTabSz="914400" rtl="0" eaLnBrk="1" latinLnBrk="0" hangingPunct="1">
        <a:lnSpc>
          <a:spcPct val="100000"/>
        </a:lnSpc>
        <a:spcBef>
          <a:spcPts val="0"/>
        </a:spcBef>
        <a:spcAft>
          <a:spcPts val="600"/>
        </a:spcAft>
        <a:buClr>
          <a:srgbClr val="575C96"/>
        </a:buClr>
        <a:buFont typeface="Arial" panose="020B0604020202020204" pitchFamily="34" charset="0"/>
        <a:buChar char="•"/>
        <a:defRPr sz="1600" kern="1200">
          <a:solidFill>
            <a:schemeClr val="tx1"/>
          </a:solidFill>
          <a:latin typeface="+mn-lt"/>
          <a:ea typeface="+mn-ea"/>
          <a:cs typeface="+mn-cs"/>
        </a:defRPr>
      </a:lvl4pPr>
      <a:lvl5pPr marL="457200" indent="-228600" algn="l" defTabSz="914400" rtl="0" eaLnBrk="1" latinLnBrk="0" hangingPunct="1">
        <a:lnSpc>
          <a:spcPct val="100000"/>
        </a:lnSpc>
        <a:spcBef>
          <a:spcPts val="0"/>
        </a:spcBef>
        <a:spcAft>
          <a:spcPts val="600"/>
        </a:spcAft>
        <a:buClr>
          <a:srgbClr val="A68EC2"/>
        </a:buClr>
        <a:buFont typeface="Arial" panose="020B0604020202020204" pitchFamily="34" charset="0"/>
        <a:buChar char="•"/>
        <a:defRPr sz="1600" kern="1200">
          <a:solidFill>
            <a:schemeClr val="tx1"/>
          </a:solidFill>
          <a:latin typeface="+mn-lt"/>
          <a:ea typeface="+mn-ea"/>
          <a:cs typeface="+mn-cs"/>
        </a:defRPr>
      </a:lvl5pPr>
      <a:lvl6pPr marL="914400" indent="-228600" algn="l" defTabSz="914400" rtl="0" eaLnBrk="1" latinLnBrk="0" hangingPunct="1">
        <a:lnSpc>
          <a:spcPct val="100000"/>
        </a:lnSpc>
        <a:spcBef>
          <a:spcPts val="0"/>
        </a:spcBef>
        <a:spcAft>
          <a:spcPts val="600"/>
        </a:spcAft>
        <a:buFont typeface="Arial" panose="020B0604020202020204" pitchFamily="34" charset="0"/>
        <a:buChar char="•"/>
        <a:defRPr sz="11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A64E23D-FE4D-87EC-DB78-4BAA2E5DEC66}"/>
              </a:ext>
            </a:extLst>
          </p:cNvPr>
          <p:cNvSpPr>
            <a:spLocks noGrp="1"/>
          </p:cNvSpPr>
          <p:nvPr>
            <p:ph type="title"/>
          </p:nvPr>
        </p:nvSpPr>
        <p:spPr>
          <a:xfrm>
            <a:off x="809425" y="372136"/>
            <a:ext cx="10728000" cy="900000"/>
          </a:xfrm>
          <a:prstGeom prst="rect">
            <a:avLst/>
          </a:prstGeom>
        </p:spPr>
        <p:txBody>
          <a:bodyPr vert="horz" lIns="0" tIns="0" rIns="0" bIns="0" rtlCol="0" anchor="ctr">
            <a:normAutofit/>
          </a:bodyPr>
          <a:lstStyle/>
          <a:p>
            <a:r>
              <a:rPr lang="en-US" noProof="0"/>
              <a:t>Click to edit Master title style</a:t>
            </a:r>
            <a:endParaRPr lang="en-GB" noProof="0"/>
          </a:p>
        </p:txBody>
      </p:sp>
      <p:sp>
        <p:nvSpPr>
          <p:cNvPr id="3" name="Text Placeholder 2">
            <a:extLst>
              <a:ext uri="{FF2B5EF4-FFF2-40B4-BE49-F238E27FC236}">
                <a16:creationId xmlns:a16="http://schemas.microsoft.com/office/drawing/2014/main" id="{8F2BB569-A999-1851-FEC6-8F133AB3290A}"/>
              </a:ext>
            </a:extLst>
          </p:cNvPr>
          <p:cNvSpPr>
            <a:spLocks noGrp="1"/>
          </p:cNvSpPr>
          <p:nvPr>
            <p:ph type="body" idx="1"/>
          </p:nvPr>
        </p:nvSpPr>
        <p:spPr>
          <a:xfrm>
            <a:off x="809426" y="1395662"/>
            <a:ext cx="10728000" cy="4229897"/>
          </a:xfrm>
          <a:prstGeom prst="rect">
            <a:avLst/>
          </a:prstGeom>
        </p:spPr>
        <p:txBody>
          <a:bodyPr vert="horz" lIns="0" tIns="0" rIns="0" bIns="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4" name="Date Placeholder 3">
            <a:extLst>
              <a:ext uri="{FF2B5EF4-FFF2-40B4-BE49-F238E27FC236}">
                <a16:creationId xmlns:a16="http://schemas.microsoft.com/office/drawing/2014/main" id="{DD415EBF-0822-61E4-5172-1D0E3EC803F2}"/>
              </a:ext>
            </a:extLst>
          </p:cNvPr>
          <p:cNvSpPr>
            <a:spLocks noGrp="1"/>
          </p:cNvSpPr>
          <p:nvPr>
            <p:ph type="dt" sz="half" idx="2"/>
          </p:nvPr>
        </p:nvSpPr>
        <p:spPr>
          <a:xfrm>
            <a:off x="809427" y="6526800"/>
            <a:ext cx="1800000" cy="180000"/>
          </a:xfrm>
          <a:prstGeom prst="rect">
            <a:avLst/>
          </a:prstGeom>
        </p:spPr>
        <p:txBody>
          <a:bodyPr vert="horz" lIns="0" tIns="0" rIns="0" bIns="0" rtlCol="0" anchor="ctr"/>
          <a:lstStyle>
            <a:lvl1pPr algn="l">
              <a:defRPr sz="1100">
                <a:solidFill>
                  <a:schemeClr val="tx1"/>
                </a:solidFill>
              </a:defRPr>
            </a:lvl1pPr>
          </a:lstStyle>
          <a:p>
            <a:fld id="{E36EB0C6-036F-4D91-AC7C-6F920CFE0521}" type="datetime1">
              <a:rPr lang="en-GB" smtClean="0"/>
              <a:t>16/10/2024</a:t>
            </a:fld>
            <a:endParaRPr lang="en-GB"/>
          </a:p>
        </p:txBody>
      </p:sp>
      <p:sp>
        <p:nvSpPr>
          <p:cNvPr id="5" name="Footer Placeholder 4">
            <a:extLst>
              <a:ext uri="{FF2B5EF4-FFF2-40B4-BE49-F238E27FC236}">
                <a16:creationId xmlns:a16="http://schemas.microsoft.com/office/drawing/2014/main" id="{F8035D26-AA16-8F2A-0616-ED002328EE4E}"/>
              </a:ext>
            </a:extLst>
          </p:cNvPr>
          <p:cNvSpPr>
            <a:spLocks noGrp="1"/>
          </p:cNvSpPr>
          <p:nvPr>
            <p:ph type="ftr" sz="quarter" idx="3"/>
          </p:nvPr>
        </p:nvSpPr>
        <p:spPr>
          <a:xfrm>
            <a:off x="2941093" y="6527866"/>
            <a:ext cx="7201467" cy="180000"/>
          </a:xfrm>
          <a:prstGeom prst="rect">
            <a:avLst/>
          </a:prstGeom>
        </p:spPr>
        <p:txBody>
          <a:bodyPr vert="horz" lIns="0" tIns="0" rIns="0" bIns="0" rtlCol="0" anchor="ctr"/>
          <a:lstStyle>
            <a:lvl1pPr algn="r">
              <a:defRPr sz="1100">
                <a:solidFill>
                  <a:schemeClr val="tx1"/>
                </a:solidFill>
              </a:defRPr>
            </a:lvl1pPr>
          </a:lstStyle>
          <a:p>
            <a:r>
              <a:rPr lang="en-GB"/>
              <a:t>Footer - use Insert &gt; Header &amp; Footer to edit this text</a:t>
            </a:r>
          </a:p>
        </p:txBody>
      </p:sp>
      <p:sp>
        <p:nvSpPr>
          <p:cNvPr id="6" name="Slide Number Placeholder 5">
            <a:extLst>
              <a:ext uri="{FF2B5EF4-FFF2-40B4-BE49-F238E27FC236}">
                <a16:creationId xmlns:a16="http://schemas.microsoft.com/office/drawing/2014/main" id="{4F5FE07B-E53E-0564-C75F-F4BF63EE2F4C}"/>
              </a:ext>
            </a:extLst>
          </p:cNvPr>
          <p:cNvSpPr>
            <a:spLocks noGrp="1"/>
          </p:cNvSpPr>
          <p:nvPr>
            <p:ph type="sldNum" sz="quarter" idx="4"/>
          </p:nvPr>
        </p:nvSpPr>
        <p:spPr>
          <a:xfrm>
            <a:off x="11443648" y="6169565"/>
            <a:ext cx="450436" cy="365125"/>
          </a:xfrm>
          <a:prstGeom prst="rect">
            <a:avLst/>
          </a:prstGeom>
        </p:spPr>
        <p:txBody>
          <a:bodyPr vert="horz" lIns="0" tIns="0" rIns="0" bIns="0" rtlCol="0" anchor="ctr"/>
          <a:lstStyle>
            <a:lvl1pPr algn="ctr">
              <a:defRPr sz="1500" b="1">
                <a:solidFill>
                  <a:schemeClr val="accent1"/>
                </a:solidFill>
              </a:defRPr>
            </a:lvl1pPr>
          </a:lstStyle>
          <a:p>
            <a:fld id="{C0189ED6-F87B-4BC1-907E-EF602CA5C674}" type="slidenum">
              <a:rPr lang="en-GB" smtClean="0"/>
              <a:pPr/>
              <a:t>‹#›</a:t>
            </a:fld>
            <a:endParaRPr lang="en-GB"/>
          </a:p>
        </p:txBody>
      </p:sp>
    </p:spTree>
    <p:extLst>
      <p:ext uri="{BB962C8B-B14F-4D97-AF65-F5344CB8AC3E}">
        <p14:creationId xmlns:p14="http://schemas.microsoft.com/office/powerpoint/2010/main" val="2859630535"/>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Lst>
  <p:hf hdr="0" dt="0"/>
  <p:txStyles>
    <p:titleStyle>
      <a:lvl1pPr algn="l" defTabSz="914400" rtl="0" eaLnBrk="1" latinLnBrk="0" hangingPunct="1">
        <a:lnSpc>
          <a:spcPct val="100000"/>
        </a:lnSpc>
        <a:spcBef>
          <a:spcPct val="0"/>
        </a:spcBef>
        <a:buNone/>
        <a:defRPr sz="2400" b="1" kern="1200">
          <a:solidFill>
            <a:schemeClr val="accent1"/>
          </a:solidFill>
          <a:latin typeface="+mj-lt"/>
          <a:ea typeface="+mj-ea"/>
          <a:cs typeface="+mj-cs"/>
        </a:defRPr>
      </a:lvl1pPr>
    </p:titleStyle>
    <p:bodyStyle>
      <a:lvl1pPr marL="0" indent="0" algn="l" defTabSz="914400" rtl="0" eaLnBrk="1" latinLnBrk="0" hangingPunct="1">
        <a:lnSpc>
          <a:spcPct val="100000"/>
        </a:lnSpc>
        <a:spcBef>
          <a:spcPts val="0"/>
        </a:spcBef>
        <a:spcAft>
          <a:spcPts val="1000"/>
        </a:spcAft>
        <a:buFont typeface="Arial" panose="020B0604020202020204" pitchFamily="34" charset="0"/>
        <a:buNone/>
        <a:defRPr sz="2400" kern="1200">
          <a:solidFill>
            <a:schemeClr val="tx1"/>
          </a:solidFill>
          <a:latin typeface="+mn-lt"/>
          <a:ea typeface="+mn-ea"/>
          <a:cs typeface="+mn-cs"/>
        </a:defRPr>
      </a:lvl1pPr>
      <a:lvl2pPr marL="252000" indent="-252000" algn="l" defTabSz="914400" rtl="0" eaLnBrk="1" latinLnBrk="0" hangingPunct="1">
        <a:lnSpc>
          <a:spcPct val="100000"/>
        </a:lnSpc>
        <a:spcBef>
          <a:spcPts val="0"/>
        </a:spcBef>
        <a:spcAft>
          <a:spcPts val="1000"/>
        </a:spcAft>
        <a:buClr>
          <a:schemeClr val="accent1"/>
        </a:buClr>
        <a:buFont typeface="Arial" panose="020B0604020202020204" pitchFamily="34" charset="0"/>
        <a:buChar char="•"/>
        <a:defRPr sz="2400" kern="1200">
          <a:solidFill>
            <a:schemeClr val="tx1"/>
          </a:solidFill>
          <a:latin typeface="+mn-lt"/>
          <a:ea typeface="+mn-ea"/>
          <a:cs typeface="+mn-cs"/>
        </a:defRPr>
      </a:lvl2pPr>
      <a:lvl3pPr marL="504000" indent="-252000" algn="l" defTabSz="914400" rtl="0" eaLnBrk="1" latinLnBrk="0" hangingPunct="1">
        <a:lnSpc>
          <a:spcPct val="100000"/>
        </a:lnSpc>
        <a:spcBef>
          <a:spcPts val="0"/>
        </a:spcBef>
        <a:spcAft>
          <a:spcPts val="1000"/>
        </a:spcAft>
        <a:buClr>
          <a:srgbClr val="A68EC2"/>
        </a:buClr>
        <a:buFont typeface="Arial" panose="020B0604020202020204" pitchFamily="34" charset="0"/>
        <a:buChar char="•"/>
        <a:defRPr sz="2400" kern="1200">
          <a:solidFill>
            <a:schemeClr val="tx1"/>
          </a:solidFill>
          <a:latin typeface="+mn-lt"/>
          <a:ea typeface="+mn-ea"/>
          <a:cs typeface="+mn-cs"/>
        </a:defRPr>
      </a:lvl3pPr>
      <a:lvl4pPr marL="756000" indent="-252000" algn="l" defTabSz="914400" rtl="0" eaLnBrk="1" latinLnBrk="0" hangingPunct="1">
        <a:lnSpc>
          <a:spcPct val="100000"/>
        </a:lnSpc>
        <a:spcBef>
          <a:spcPts val="0"/>
        </a:spcBef>
        <a:spcAft>
          <a:spcPts val="1000"/>
        </a:spcAft>
        <a:buFont typeface="Arial" panose="020B0604020202020204" pitchFamily="34" charset="0"/>
        <a:buChar char="•"/>
        <a:defRPr sz="2400" kern="1200">
          <a:solidFill>
            <a:schemeClr val="tx1"/>
          </a:solidFill>
          <a:latin typeface="+mn-lt"/>
          <a:ea typeface="+mn-ea"/>
          <a:cs typeface="+mn-cs"/>
        </a:defRPr>
      </a:lvl4pPr>
      <a:lvl5pPr marL="1008000" indent="-252000" algn="l" defTabSz="914400" rtl="0" eaLnBrk="1" latinLnBrk="0" hangingPunct="1">
        <a:lnSpc>
          <a:spcPct val="100000"/>
        </a:lnSpc>
        <a:spcBef>
          <a:spcPts val="0"/>
        </a:spcBef>
        <a:spcAft>
          <a:spcPts val="1000"/>
        </a:spcAft>
        <a:buClr>
          <a:schemeClr val="accent4"/>
        </a:buClr>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s://www.legislation.gov.uk/ukpga/2012/10/contents/enacted"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hyperlink" Target="https://assets.publishing.service.gov.uk/government/uploads/system/uploads/attachment_data/file/1089884/civadmin1-form.pdf"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mailto:LAAHelpUsSayYes@justice.gov.uk" TargetMode="Externa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3" Type="http://schemas.openxmlformats.org/officeDocument/2006/relationships/hyperlink" Target="mailto:online-support@justice.gov.uk" TargetMode="External"/><Relationship Id="rId2" Type="http://schemas.openxmlformats.org/officeDocument/2006/relationships/hyperlink" Target="mailto:ContactCivil@Justice.gov.uk" TargetMode="Externa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hyperlink" Target="mailto:LAACivilClaimFix@justice.gov.uk" TargetMode="Externa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hyperlink" Target="https://assets.publishing.service.gov.uk/government/uploads/system/uploads/attachment_data/file/1083366/Statutory_Charge_Manual.pdf" TargetMode="External"/><Relationship Id="rId2" Type="http://schemas.openxmlformats.org/officeDocument/2006/relationships/hyperlink" Target="https://assets.publishing.service.gov.uk/government/uploads/system/uploads/attachment_data/file/1106299/Escape_Case_Electronic_Handbook_V2.2.pdf" TargetMode="External"/><Relationship Id="rId1" Type="http://schemas.openxmlformats.org/officeDocument/2006/relationships/slideLayout" Target="../slideLayouts/slideLayout3.xml"/><Relationship Id="rId4" Type="http://schemas.openxmlformats.org/officeDocument/2006/relationships/hyperlink" Target="https://assets.publishing.service.gov.uk/government/uploads/system/uploads/attachment_data/file/1089884/civadmin1-form.pdf" TargetMode="Externa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28.png"/><Relationship Id="rId2" Type="http://schemas.openxmlformats.org/officeDocument/2006/relationships/diagramData" Target="../diagrams/data2.xml"/><Relationship Id="rId1" Type="http://schemas.openxmlformats.org/officeDocument/2006/relationships/slideLayout" Target="../slideLayouts/slideLayout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5.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diagramLayout" Target="../diagrams/layout3.xml"/><Relationship Id="rId7" Type="http://schemas.openxmlformats.org/officeDocument/2006/relationships/image" Target="../media/image29.jpeg"/><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 Id="rId9" Type="http://schemas.openxmlformats.org/officeDocument/2006/relationships/image" Target="../media/image31.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flatworldknowledge.lardbucket.org/books/public-speaking-practice-and-ethics/s09-finding-a-purpose-and-selectin.html"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2677F71-B14D-5C0D-3FF5-1BBCC940D4C4}"/>
              </a:ext>
            </a:extLst>
          </p:cNvPr>
          <p:cNvSpPr>
            <a:spLocks noGrp="1"/>
          </p:cNvSpPr>
          <p:nvPr>
            <p:ph type="ctrTitle"/>
          </p:nvPr>
        </p:nvSpPr>
        <p:spPr>
          <a:xfrm>
            <a:off x="758188" y="2622074"/>
            <a:ext cx="9725513" cy="1080000"/>
          </a:xfrm>
        </p:spPr>
        <p:txBody>
          <a:bodyPr/>
          <a:lstStyle/>
          <a:p>
            <a:r>
              <a:rPr lang="en-GB" dirty="0"/>
              <a:t>#HelpUsSayYes Webinar: Reporting outcomes</a:t>
            </a:r>
          </a:p>
        </p:txBody>
      </p:sp>
      <p:sp>
        <p:nvSpPr>
          <p:cNvPr id="5" name="Subtitle 4">
            <a:extLst>
              <a:ext uri="{FF2B5EF4-FFF2-40B4-BE49-F238E27FC236}">
                <a16:creationId xmlns:a16="http://schemas.microsoft.com/office/drawing/2014/main" id="{D41182CE-9392-D73E-F3D7-AE07E2B2DAEE}"/>
              </a:ext>
            </a:extLst>
          </p:cNvPr>
          <p:cNvSpPr>
            <a:spLocks noGrp="1"/>
          </p:cNvSpPr>
          <p:nvPr>
            <p:ph type="subTitle" idx="1"/>
          </p:nvPr>
        </p:nvSpPr>
        <p:spPr/>
        <p:txBody>
          <a:bodyPr/>
          <a:lstStyle/>
          <a:p>
            <a:r>
              <a:rPr lang="en-US"/>
              <a:t>Civil</a:t>
            </a:r>
            <a:r>
              <a:rPr lang="en-GB"/>
              <a:t> Billing</a:t>
            </a:r>
          </a:p>
        </p:txBody>
      </p:sp>
      <p:sp>
        <p:nvSpPr>
          <p:cNvPr id="6" name="Text Placeholder 5">
            <a:extLst>
              <a:ext uri="{FF2B5EF4-FFF2-40B4-BE49-F238E27FC236}">
                <a16:creationId xmlns:a16="http://schemas.microsoft.com/office/drawing/2014/main" id="{82E208B1-4788-BFC0-7C66-534FFDA51C88}"/>
              </a:ext>
            </a:extLst>
          </p:cNvPr>
          <p:cNvSpPr>
            <a:spLocks noGrp="1"/>
          </p:cNvSpPr>
          <p:nvPr>
            <p:ph type="body" sz="quarter" idx="13"/>
          </p:nvPr>
        </p:nvSpPr>
        <p:spPr/>
        <p:txBody>
          <a:bodyPr/>
          <a:lstStyle/>
          <a:p>
            <a:r>
              <a:rPr lang="en-US" b="1"/>
              <a:t>December 2023</a:t>
            </a:r>
            <a:endParaRPr lang="en-GB" b="1"/>
          </a:p>
        </p:txBody>
      </p:sp>
    </p:spTree>
    <p:extLst>
      <p:ext uri="{BB962C8B-B14F-4D97-AF65-F5344CB8AC3E}">
        <p14:creationId xmlns:p14="http://schemas.microsoft.com/office/powerpoint/2010/main" val="33377758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43DE909A-D2FE-47CB-BD3D-9DA9E2610506}"/>
              </a:ext>
              <a:ext uri="{C183D7F6-B498-43B3-948B-1728B52AA6E4}">
                <adec:decorative xmlns:adec="http://schemas.microsoft.com/office/drawing/2017/decorative" val="1"/>
              </a:ext>
            </a:extLst>
          </p:cNvPr>
          <p:cNvSpPr>
            <a:spLocks noGrp="1"/>
          </p:cNvSpPr>
          <p:nvPr>
            <p:ph type="ftr" sz="quarter" idx="11"/>
          </p:nvPr>
        </p:nvSpPr>
        <p:spPr/>
        <p:txBody>
          <a:bodyPr/>
          <a:lstStyle/>
          <a:p>
            <a:pPr>
              <a:spcAft>
                <a:spcPts val="600"/>
              </a:spcAft>
            </a:pPr>
            <a:r>
              <a:rPr lang="en-GB"/>
              <a:t>Working with others to achieve excellence in the delivery of legal aid</a:t>
            </a:r>
          </a:p>
        </p:txBody>
      </p:sp>
      <p:sp>
        <p:nvSpPr>
          <p:cNvPr id="6" name="Title 5">
            <a:extLst>
              <a:ext uri="{FF2B5EF4-FFF2-40B4-BE49-F238E27FC236}">
                <a16:creationId xmlns:a16="http://schemas.microsoft.com/office/drawing/2014/main" id="{D8313C95-8B0E-3282-5C15-A5554AEEF165}"/>
              </a:ext>
            </a:extLst>
          </p:cNvPr>
          <p:cNvSpPr>
            <a:spLocks noGrp="1"/>
          </p:cNvSpPr>
          <p:nvPr>
            <p:ph type="title"/>
          </p:nvPr>
        </p:nvSpPr>
        <p:spPr/>
        <p:txBody>
          <a:bodyPr/>
          <a:lstStyle/>
          <a:p>
            <a:r>
              <a:rPr lang="en-US" dirty="0"/>
              <a:t>Legal help:</a:t>
            </a:r>
            <a:endParaRPr lang="en-GB" dirty="0"/>
          </a:p>
        </p:txBody>
      </p:sp>
      <p:sp>
        <p:nvSpPr>
          <p:cNvPr id="7" name="TextBox 6">
            <a:extLst>
              <a:ext uri="{FF2B5EF4-FFF2-40B4-BE49-F238E27FC236}">
                <a16:creationId xmlns:a16="http://schemas.microsoft.com/office/drawing/2014/main" id="{88BC1C79-DEFB-4AAE-9AE6-4239E02D1E2E}"/>
              </a:ext>
            </a:extLst>
          </p:cNvPr>
          <p:cNvSpPr txBox="1"/>
          <p:nvPr/>
        </p:nvSpPr>
        <p:spPr>
          <a:xfrm>
            <a:off x="648000" y="1141351"/>
            <a:ext cx="10818576" cy="2308324"/>
          </a:xfrm>
          <a:prstGeom prst="rect">
            <a:avLst/>
          </a:prstGeom>
          <a:noFill/>
        </p:spPr>
        <p:txBody>
          <a:bodyPr wrap="square" lIns="91440" tIns="45720" rIns="91440" bIns="45720" anchor="t">
            <a:spAutoFit/>
          </a:bodyPr>
          <a:lstStyle/>
          <a:p>
            <a:pPr marL="285750" indent="-285750">
              <a:buFont typeface="Arial" panose="020B0604020202020204" pitchFamily="34" charset="0"/>
              <a:buChar char="•"/>
            </a:pPr>
            <a:r>
              <a:rPr lang="en-US" altLang="en-US" dirty="0">
                <a:latin typeface="Arial" panose="020B0604020202020204" pitchFamily="34" charset="0"/>
                <a:ea typeface="Calibri"/>
                <a:cs typeface="Arial" panose="020B0604020202020204" pitchFamily="34" charset="0"/>
              </a:rPr>
              <a:t>The statutory charge is calculated by reference to the cost of the funded services. </a:t>
            </a:r>
          </a:p>
          <a:p>
            <a:pPr marL="285750" indent="-285750">
              <a:buFont typeface="Arial" panose="020B0604020202020204" pitchFamily="34" charset="0"/>
              <a:buChar char="•"/>
            </a:pPr>
            <a:r>
              <a:rPr lang="en-US" altLang="en-US" dirty="0">
                <a:latin typeface="Arial" panose="020B0604020202020204" pitchFamily="34" charset="0"/>
                <a:ea typeface="Calibri"/>
                <a:cs typeface="Arial" panose="020B0604020202020204" pitchFamily="34" charset="0"/>
              </a:rPr>
              <a:t>Where a certificate has been issued, this </a:t>
            </a:r>
            <a:r>
              <a:rPr lang="en-US" dirty="0">
                <a:latin typeface="Arial" panose="020B0604020202020204" pitchFamily="34" charset="0"/>
                <a:ea typeface="+mn-lt"/>
                <a:cs typeface="Arial" panose="020B0604020202020204" pitchFamily="34" charset="0"/>
              </a:rPr>
              <a:t>will include costs claimed under the certificate and any costs claimed under controlled work (including legal help). </a:t>
            </a:r>
          </a:p>
          <a:p>
            <a:pPr marL="285750" indent="-285750">
              <a:buFont typeface="Arial" panose="020B0604020202020204" pitchFamily="34" charset="0"/>
              <a:buChar char="•"/>
            </a:pPr>
            <a:r>
              <a:rPr lang="en-US" dirty="0">
                <a:latin typeface="Arial" panose="020B0604020202020204" pitchFamily="34" charset="0"/>
                <a:ea typeface="Calibri"/>
                <a:cs typeface="Arial" panose="020B0604020202020204" pitchFamily="34" charset="0"/>
              </a:rPr>
              <a:t>The legal help information entered on CCMS will be used to calculate any statutory charge liability: </a:t>
            </a:r>
          </a:p>
          <a:p>
            <a:pPr marL="742950" lvl="1" indent="-285750">
              <a:buFont typeface="Arial" panose="020B0604020202020204" pitchFamily="34" charset="0"/>
              <a:buChar char="•"/>
            </a:pPr>
            <a:r>
              <a:rPr lang="en-US" dirty="0">
                <a:latin typeface="Arial" panose="020B0604020202020204" pitchFamily="34" charset="0"/>
                <a:ea typeface="Calibri"/>
                <a:cs typeface="Arial" panose="020B0604020202020204" pitchFamily="34" charset="0"/>
              </a:rPr>
              <a:t>Please check this carefully when submitting your outcomes and ensure that the figure entered reflects what you have received, including VAT. </a:t>
            </a:r>
          </a:p>
          <a:p>
            <a:pPr marL="285750" indent="-285750">
              <a:buFont typeface="Arial" panose="020B0604020202020204" pitchFamily="34" charset="0"/>
              <a:buChar char="•"/>
            </a:pPr>
            <a:r>
              <a:rPr lang="en-GB" sz="1800" dirty="0">
                <a:effectLst/>
                <a:latin typeface="Segoe UI" panose="020B0502040204020203" pitchFamily="34" charset="0"/>
              </a:rPr>
              <a:t>If you have opened a legal help file but are not making a claim under legal help, inform us in the 'Other Information' box. This will avoid us needing to send a further query.</a:t>
            </a:r>
            <a:endParaRPr lang="en-US" dirty="0">
              <a:latin typeface="Arial" panose="020B0604020202020204" pitchFamily="34" charset="0"/>
              <a:ea typeface="Calibri" panose="020F0502020204030204" pitchFamily="34" charset="0"/>
              <a:cs typeface="Arial" panose="020B0604020202020204" pitchFamily="34" charset="0"/>
            </a:endParaRPr>
          </a:p>
        </p:txBody>
      </p:sp>
      <p:pic>
        <p:nvPicPr>
          <p:cNvPr id="2" name="Picture 1" descr="A screenshot of the outcomes and awards script">
            <a:extLst>
              <a:ext uri="{FF2B5EF4-FFF2-40B4-BE49-F238E27FC236}">
                <a16:creationId xmlns:a16="http://schemas.microsoft.com/office/drawing/2014/main" id="{F2B0D38F-CF99-73C5-4C7F-C5ED6FCA189F}"/>
              </a:ext>
            </a:extLst>
          </p:cNvPr>
          <p:cNvPicPr>
            <a:picLocks noChangeAspect="1"/>
          </p:cNvPicPr>
          <p:nvPr/>
        </p:nvPicPr>
        <p:blipFill>
          <a:blip r:embed="rId3"/>
          <a:stretch>
            <a:fillRect/>
          </a:stretch>
        </p:blipFill>
        <p:spPr>
          <a:xfrm>
            <a:off x="648000" y="3630502"/>
            <a:ext cx="5470357" cy="253845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descr="A screenshot of a certificate">
            <a:extLst>
              <a:ext uri="{FF2B5EF4-FFF2-40B4-BE49-F238E27FC236}">
                <a16:creationId xmlns:a16="http://schemas.microsoft.com/office/drawing/2014/main" id="{EB62B010-3385-EDD2-D428-96ACB38B4070}"/>
              </a:ext>
            </a:extLst>
          </p:cNvPr>
          <p:cNvPicPr>
            <a:picLocks noChangeAspect="1"/>
          </p:cNvPicPr>
          <p:nvPr/>
        </p:nvPicPr>
        <p:blipFill rotWithShape="1">
          <a:blip r:embed="rId4"/>
          <a:srcRect r="5878" b="2220"/>
          <a:stretch/>
        </p:blipFill>
        <p:spPr>
          <a:xfrm>
            <a:off x="6754865" y="3630502"/>
            <a:ext cx="3466822" cy="2538456"/>
          </a:xfrm>
          <a:prstGeom prst="rect">
            <a:avLst/>
          </a:prstGeom>
          <a:solidFill>
            <a:srgbClr val="FFFFFF">
              <a:shade val="85000"/>
            </a:srgbClr>
          </a:solidFill>
          <a:ln w="38100" cap="sq">
            <a:solidFill>
              <a:schemeClr val="tx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Slide Number Placeholder 4">
            <a:extLst>
              <a:ext uri="{FF2B5EF4-FFF2-40B4-BE49-F238E27FC236}">
                <a16:creationId xmlns:a16="http://schemas.microsoft.com/office/drawing/2014/main" id="{241B2F02-C7DD-469A-8161-3D70FDDD43E8}"/>
              </a:ext>
            </a:extLst>
          </p:cNvPr>
          <p:cNvSpPr>
            <a:spLocks noGrp="1"/>
          </p:cNvSpPr>
          <p:nvPr>
            <p:ph type="sldNum" sz="quarter" idx="12"/>
          </p:nvPr>
        </p:nvSpPr>
        <p:spPr/>
        <p:txBody>
          <a:bodyPr/>
          <a:lstStyle/>
          <a:p>
            <a:fld id="{9A8223AF-F2F5-41F7-A71C-81CE492BCB88}" type="slidenum">
              <a:rPr lang="en-GB" smtClean="0"/>
              <a:pPr/>
              <a:t>10</a:t>
            </a:fld>
            <a:endParaRPr lang="en-GB"/>
          </a:p>
        </p:txBody>
      </p:sp>
    </p:spTree>
    <p:extLst>
      <p:ext uri="{BB962C8B-B14F-4D97-AF65-F5344CB8AC3E}">
        <p14:creationId xmlns:p14="http://schemas.microsoft.com/office/powerpoint/2010/main" val="5660171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346687-5296-81A5-9D9E-F3F6FEB80CA8}"/>
              </a:ext>
            </a:extLst>
          </p:cNvPr>
          <p:cNvSpPr>
            <a:spLocks noGrp="1"/>
          </p:cNvSpPr>
          <p:nvPr>
            <p:ph type="title"/>
          </p:nvPr>
        </p:nvSpPr>
        <p:spPr/>
        <p:txBody>
          <a:bodyPr/>
          <a:lstStyle/>
          <a:p>
            <a:r>
              <a:rPr lang="en-GB"/>
              <a:t>The statutory charge</a:t>
            </a:r>
          </a:p>
        </p:txBody>
      </p:sp>
    </p:spTree>
    <p:extLst>
      <p:ext uri="{BB962C8B-B14F-4D97-AF65-F5344CB8AC3E}">
        <p14:creationId xmlns:p14="http://schemas.microsoft.com/office/powerpoint/2010/main" val="39110210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39F277-CA16-4509-8306-8496BB32254F}"/>
              </a:ext>
            </a:extLst>
          </p:cNvPr>
          <p:cNvSpPr>
            <a:spLocks noGrp="1"/>
          </p:cNvSpPr>
          <p:nvPr>
            <p:ph type="title"/>
          </p:nvPr>
        </p:nvSpPr>
        <p:spPr>
          <a:xfrm>
            <a:off x="648000" y="681136"/>
            <a:ext cx="11012776" cy="345232"/>
          </a:xfrm>
        </p:spPr>
        <p:txBody>
          <a:bodyPr/>
          <a:lstStyle/>
          <a:p>
            <a:r>
              <a:rPr lang="en-GB">
                <a:cs typeface="Arial"/>
              </a:rPr>
              <a:t>What is the statutory charge?</a:t>
            </a:r>
            <a:endParaRPr lang="en-GB"/>
          </a:p>
        </p:txBody>
      </p:sp>
      <p:sp>
        <p:nvSpPr>
          <p:cNvPr id="4" name="Footer Placeholder 3">
            <a:extLst>
              <a:ext uri="{FF2B5EF4-FFF2-40B4-BE49-F238E27FC236}">
                <a16:creationId xmlns:a16="http://schemas.microsoft.com/office/drawing/2014/main" id="{43DE909A-D2FE-47CB-BD3D-9DA9E2610506}"/>
              </a:ext>
              <a:ext uri="{C183D7F6-B498-43B3-948B-1728B52AA6E4}">
                <adec:decorative xmlns:adec="http://schemas.microsoft.com/office/drawing/2017/decorative" val="1"/>
              </a:ext>
            </a:extLst>
          </p:cNvPr>
          <p:cNvSpPr>
            <a:spLocks noGrp="1"/>
          </p:cNvSpPr>
          <p:nvPr>
            <p:ph type="ftr" sz="quarter" idx="11"/>
          </p:nvPr>
        </p:nvSpPr>
        <p:spPr/>
        <p:txBody>
          <a:bodyPr/>
          <a:lstStyle/>
          <a:p>
            <a:pPr>
              <a:spcAft>
                <a:spcPts val="600"/>
              </a:spcAft>
            </a:pPr>
            <a:r>
              <a:rPr lang="en-GB"/>
              <a:t>Working with others to achieve excellence in the delivery of legal aid</a:t>
            </a:r>
          </a:p>
        </p:txBody>
      </p:sp>
      <p:sp>
        <p:nvSpPr>
          <p:cNvPr id="7" name="TextBox 6">
            <a:extLst>
              <a:ext uri="{FF2B5EF4-FFF2-40B4-BE49-F238E27FC236}">
                <a16:creationId xmlns:a16="http://schemas.microsoft.com/office/drawing/2014/main" id="{88BC1C79-DEFB-4AAE-9AE6-4239E02D1E2E}"/>
              </a:ext>
            </a:extLst>
          </p:cNvPr>
          <p:cNvSpPr txBox="1"/>
          <p:nvPr/>
        </p:nvSpPr>
        <p:spPr>
          <a:xfrm>
            <a:off x="648000" y="1065605"/>
            <a:ext cx="10818576" cy="5355312"/>
          </a:xfrm>
          <a:prstGeom prst="rect">
            <a:avLst/>
          </a:prstGeom>
          <a:noFill/>
        </p:spPr>
        <p:txBody>
          <a:bodyPr wrap="square">
            <a:spAutoFit/>
          </a:bodyPr>
          <a:lstStyle/>
          <a:p>
            <a:pPr>
              <a:lnSpc>
                <a:spcPct val="150000"/>
              </a:lnSpc>
            </a:pPr>
            <a:r>
              <a:rPr lang="en-US" altLang="en-US">
                <a:latin typeface="Arial" panose="020B0604020202020204" pitchFamily="34" charset="0"/>
                <a:ea typeface="Calibri" panose="020F0502020204030204" pitchFamily="34" charset="0"/>
                <a:cs typeface="Arial" panose="020B0604020202020204" pitchFamily="34" charset="0"/>
              </a:rPr>
              <a:t>The statutory charge:</a:t>
            </a:r>
          </a:p>
          <a:p>
            <a:pPr marL="285750" indent="-285750">
              <a:lnSpc>
                <a:spcPct val="150000"/>
              </a:lnSpc>
              <a:buFont typeface="Arial" panose="020B0604020202020204" pitchFamily="34" charset="0"/>
              <a:buChar char="•"/>
            </a:pPr>
            <a:r>
              <a:rPr lang="en-US" altLang="en-US">
                <a:latin typeface="Arial" panose="020B0604020202020204" pitchFamily="34" charset="0"/>
                <a:ea typeface="Calibri" panose="020F0502020204030204" pitchFamily="34" charset="0"/>
                <a:cs typeface="Arial" panose="020B0604020202020204" pitchFamily="34" charset="0"/>
              </a:rPr>
              <a:t>Is designed to put legally aided clients </a:t>
            </a:r>
            <a:r>
              <a:rPr lang="en-GB">
                <a:latin typeface="Arial" panose="020B0604020202020204" pitchFamily="34" charset="0"/>
                <a:cs typeface="Arial" panose="020B0604020202020204" pitchFamily="34" charset="0"/>
              </a:rPr>
              <a:t>as far as possible in the same position as successful non-legally aided clients who are responsible at the end of their cases to pay their own legal costs if their opponent in the litigation does not, or is unable, to pay them.</a:t>
            </a:r>
          </a:p>
          <a:p>
            <a:pPr marL="285750" indent="-285750">
              <a:lnSpc>
                <a:spcPct val="150000"/>
              </a:lnSpc>
              <a:buFont typeface="Arial" panose="020B0604020202020204" pitchFamily="34" charset="0"/>
              <a:buChar char="•"/>
            </a:pPr>
            <a:r>
              <a:rPr lang="en-GB" altLang="en-US">
                <a:latin typeface="Arial" panose="020B0604020202020204" pitchFamily="34" charset="0"/>
                <a:ea typeface="Calibri" panose="020F0502020204030204" pitchFamily="34" charset="0"/>
                <a:cs typeface="Arial" panose="020B0604020202020204" pitchFamily="34" charset="0"/>
              </a:rPr>
              <a:t>Ensures that funded clients </a:t>
            </a:r>
            <a:r>
              <a:rPr lang="en-GB">
                <a:latin typeface="Arial" panose="020B0604020202020204" pitchFamily="34" charset="0"/>
                <a:cs typeface="Arial" panose="020B0604020202020204" pitchFamily="34" charset="0"/>
              </a:rPr>
              <a:t>contribute towards the cost of funding their cases so far as they are able</a:t>
            </a:r>
          </a:p>
          <a:p>
            <a:pPr marL="285750" indent="-285750">
              <a:lnSpc>
                <a:spcPct val="150000"/>
              </a:lnSpc>
              <a:buFont typeface="Arial" panose="020B0604020202020204" pitchFamily="34" charset="0"/>
              <a:buChar char="•"/>
            </a:pPr>
            <a:r>
              <a:rPr lang="en-GB" altLang="en-US">
                <a:latin typeface="Arial" panose="020B0604020202020204" pitchFamily="34" charset="0"/>
                <a:ea typeface="Calibri" panose="020F0502020204030204" pitchFamily="34" charset="0"/>
                <a:cs typeface="Arial" panose="020B0604020202020204" pitchFamily="34" charset="0"/>
              </a:rPr>
              <a:t>Can </a:t>
            </a:r>
            <a:r>
              <a:rPr lang="en-GB">
                <a:latin typeface="Arial" panose="020B0604020202020204" pitchFamily="34" charset="0"/>
                <a:cs typeface="Arial" panose="020B0604020202020204" pitchFamily="34" charset="0"/>
              </a:rPr>
              <a:t>deter legally aided clients from running up costs unreasonably by giving them a financial interest in how much money is being spent.</a:t>
            </a:r>
          </a:p>
          <a:p>
            <a:endParaRPr lang="en-GB">
              <a:latin typeface="Arial" panose="020B0604020202020204" pitchFamily="34" charset="0"/>
              <a:cs typeface="Arial" panose="020B0604020202020204" pitchFamily="34" charset="0"/>
            </a:endParaRPr>
          </a:p>
          <a:p>
            <a:pPr>
              <a:lnSpc>
                <a:spcPct val="150000"/>
              </a:lnSpc>
            </a:pPr>
            <a:r>
              <a:rPr lang="en-GB">
                <a:latin typeface="Arial" panose="020B0604020202020204" pitchFamily="34" charset="0"/>
                <a:cs typeface="Arial" panose="020B0604020202020204" pitchFamily="34" charset="0"/>
              </a:rPr>
              <a:t>The law that creates the statutory charge is based on the solicitor’s charge:</a:t>
            </a:r>
          </a:p>
          <a:p>
            <a:pPr marL="285750" indent="-285750">
              <a:lnSpc>
                <a:spcPct val="150000"/>
              </a:lnSpc>
              <a:buFont typeface="Arial" panose="020B0604020202020204" pitchFamily="34" charset="0"/>
              <a:buChar char="•"/>
            </a:pPr>
            <a:r>
              <a:rPr lang="en-GB">
                <a:latin typeface="Arial" panose="020B0604020202020204" pitchFamily="34" charset="0"/>
                <a:cs typeface="Arial" panose="020B0604020202020204" pitchFamily="34" charset="0"/>
              </a:rPr>
              <a:t>The principle behind the solicitor’s charge is that it is fair for solicitors to be able to take their costs out of any property their clients recover or preserve because of the services provided.</a:t>
            </a:r>
          </a:p>
          <a:p>
            <a:endParaRPr lang="en-GB" altLang="en-US">
              <a:latin typeface="Arial" panose="020B0604020202020204" pitchFamily="34" charset="0"/>
              <a:ea typeface="Calibri" panose="020F0502020204030204" pitchFamily="34" charset="0"/>
              <a:cs typeface="Arial" panose="020B0604020202020204" pitchFamily="34" charset="0"/>
            </a:endParaRPr>
          </a:p>
          <a:p>
            <a:pPr marL="285750" indent="-285750">
              <a:buFont typeface="Arial" panose="020B0604020202020204" pitchFamily="34" charset="0"/>
              <a:buChar char="•"/>
            </a:pPr>
            <a:r>
              <a:rPr lang="en-US" altLang="en-US">
                <a:latin typeface="Arial" panose="020B0604020202020204" pitchFamily="34" charset="0"/>
                <a:ea typeface="Calibri" panose="020F0502020204030204" pitchFamily="34" charset="0"/>
                <a:cs typeface="Arial" panose="020B0604020202020204" pitchFamily="34" charset="0"/>
              </a:rPr>
              <a:t>Please see Chapter 2 of the Statutory Charge Manual, which gives a full picture of the statutory charge</a:t>
            </a:r>
            <a:endParaRPr lang="en-GB" altLang="en-US">
              <a:latin typeface="Arial" panose="020B0604020202020204" pitchFamily="34" charset="0"/>
              <a:ea typeface="Calibri" panose="020F0502020204030204" pitchFamily="34" charset="0"/>
              <a:cs typeface="Arial" panose="020B0604020202020204" pitchFamily="34" charset="0"/>
            </a:endParaRPr>
          </a:p>
        </p:txBody>
      </p:sp>
      <p:sp>
        <p:nvSpPr>
          <p:cNvPr id="5" name="Slide Number Placeholder 4">
            <a:extLst>
              <a:ext uri="{FF2B5EF4-FFF2-40B4-BE49-F238E27FC236}">
                <a16:creationId xmlns:a16="http://schemas.microsoft.com/office/drawing/2014/main" id="{241B2F02-C7DD-469A-8161-3D70FDDD43E8}"/>
              </a:ext>
            </a:extLst>
          </p:cNvPr>
          <p:cNvSpPr>
            <a:spLocks noGrp="1"/>
          </p:cNvSpPr>
          <p:nvPr>
            <p:ph type="sldNum" sz="quarter" idx="12"/>
          </p:nvPr>
        </p:nvSpPr>
        <p:spPr/>
        <p:txBody>
          <a:bodyPr/>
          <a:lstStyle/>
          <a:p>
            <a:fld id="{9A8223AF-F2F5-41F7-A71C-81CE492BCB88}" type="slidenum">
              <a:rPr lang="en-GB" smtClean="0"/>
              <a:pPr/>
              <a:t>12</a:t>
            </a:fld>
            <a:endParaRPr lang="en-GB"/>
          </a:p>
        </p:txBody>
      </p:sp>
    </p:spTree>
    <p:extLst>
      <p:ext uri="{BB962C8B-B14F-4D97-AF65-F5344CB8AC3E}">
        <p14:creationId xmlns:p14="http://schemas.microsoft.com/office/powerpoint/2010/main" val="2415544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39F277-CA16-4509-8306-8496BB32254F}"/>
              </a:ext>
            </a:extLst>
          </p:cNvPr>
          <p:cNvSpPr>
            <a:spLocks noGrp="1"/>
          </p:cNvSpPr>
          <p:nvPr>
            <p:ph type="title"/>
          </p:nvPr>
        </p:nvSpPr>
        <p:spPr>
          <a:xfrm>
            <a:off x="648000" y="681136"/>
            <a:ext cx="11012776" cy="345232"/>
          </a:xfrm>
        </p:spPr>
        <p:txBody>
          <a:bodyPr/>
          <a:lstStyle/>
          <a:p>
            <a:r>
              <a:rPr lang="en-GB">
                <a:cs typeface="Arial"/>
              </a:rPr>
              <a:t>What is the statutory charge (continued):</a:t>
            </a:r>
            <a:endParaRPr lang="en-GB"/>
          </a:p>
        </p:txBody>
      </p:sp>
      <p:sp>
        <p:nvSpPr>
          <p:cNvPr id="4" name="Footer Placeholder 3">
            <a:extLst>
              <a:ext uri="{FF2B5EF4-FFF2-40B4-BE49-F238E27FC236}">
                <a16:creationId xmlns:a16="http://schemas.microsoft.com/office/drawing/2014/main" id="{43DE909A-D2FE-47CB-BD3D-9DA9E2610506}"/>
              </a:ext>
              <a:ext uri="{C183D7F6-B498-43B3-948B-1728B52AA6E4}">
                <adec:decorative xmlns:adec="http://schemas.microsoft.com/office/drawing/2017/decorative" val="1"/>
              </a:ext>
            </a:extLst>
          </p:cNvPr>
          <p:cNvSpPr>
            <a:spLocks noGrp="1"/>
          </p:cNvSpPr>
          <p:nvPr>
            <p:ph type="ftr" sz="quarter" idx="11"/>
          </p:nvPr>
        </p:nvSpPr>
        <p:spPr/>
        <p:txBody>
          <a:bodyPr/>
          <a:lstStyle/>
          <a:p>
            <a:pPr>
              <a:spcAft>
                <a:spcPts val="600"/>
              </a:spcAft>
            </a:pPr>
            <a:r>
              <a:rPr lang="en-GB"/>
              <a:t>Working with others to achieve excellence in the delivery of legal aid</a:t>
            </a:r>
          </a:p>
        </p:txBody>
      </p:sp>
      <p:sp>
        <p:nvSpPr>
          <p:cNvPr id="7" name="TextBox 6">
            <a:extLst>
              <a:ext uri="{FF2B5EF4-FFF2-40B4-BE49-F238E27FC236}">
                <a16:creationId xmlns:a16="http://schemas.microsoft.com/office/drawing/2014/main" id="{88BC1C79-DEFB-4AAE-9AE6-4239E02D1E2E}"/>
              </a:ext>
            </a:extLst>
          </p:cNvPr>
          <p:cNvSpPr txBox="1"/>
          <p:nvPr/>
        </p:nvSpPr>
        <p:spPr>
          <a:xfrm>
            <a:off x="648000" y="1112977"/>
            <a:ext cx="10818576" cy="4247317"/>
          </a:xfrm>
          <a:prstGeom prst="rect">
            <a:avLst/>
          </a:prstGeom>
          <a:noFill/>
        </p:spPr>
        <p:txBody>
          <a:bodyPr wrap="square">
            <a:spAutoFit/>
          </a:bodyPr>
          <a:lstStyle/>
          <a:p>
            <a:pPr marL="285750" indent="-285750">
              <a:buFont typeface="Arial" panose="020B0604020202020204" pitchFamily="34" charset="0"/>
              <a:buChar char="•"/>
            </a:pPr>
            <a:r>
              <a:rPr lang="en-US" altLang="en-US" dirty="0">
                <a:latin typeface="Arial" panose="020B0604020202020204" pitchFamily="34" charset="0"/>
                <a:ea typeface="Calibri" panose="020F0502020204030204" pitchFamily="34" charset="0"/>
                <a:cs typeface="Arial" panose="020B0604020202020204" pitchFamily="34" charset="0"/>
              </a:rPr>
              <a:t>The relevant statutory provision is section 25 </a:t>
            </a:r>
            <a:r>
              <a:rPr lang="en-GB" dirty="0">
                <a:latin typeface="Arial" panose="020B0604020202020204" pitchFamily="34" charset="0"/>
                <a:cs typeface="Arial" panose="020B0604020202020204" pitchFamily="34" charset="0"/>
              </a:rPr>
              <a:t>Legal Aid, Sentencing and Punishment of Offenders Act (LASPO) 2012: </a:t>
            </a:r>
            <a:r>
              <a:rPr lang="en-US" altLang="en-US" dirty="0">
                <a:solidFill>
                  <a:srgbClr val="575C96"/>
                </a:solidFill>
                <a:latin typeface="Arial" panose="020B0604020202020204" pitchFamily="34" charset="0"/>
                <a:ea typeface="Calibri" panose="020F050202020403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https://www.legislation.gov.uk/ukpga/2012/10/contents/enacted</a:t>
            </a:r>
            <a:r>
              <a:rPr lang="en-GB" altLang="en-US" dirty="0">
                <a:solidFill>
                  <a:srgbClr val="575C96"/>
                </a:solidFill>
                <a:latin typeface="Arial" panose="020B0604020202020204" pitchFamily="34" charset="0"/>
                <a:ea typeface="Calibri" panose="020F0502020204030204" pitchFamily="34" charset="0"/>
                <a:cs typeface="Arial" panose="020B0604020202020204" pitchFamily="34" charset="0"/>
              </a:rPr>
              <a:t> </a:t>
            </a:r>
          </a:p>
          <a:p>
            <a:pPr marL="285750" indent="-285750">
              <a:buFont typeface="Arial" panose="020B0604020202020204" pitchFamily="34" charset="0"/>
              <a:buChar char="•"/>
            </a:pPr>
            <a:endParaRPr lang="en-US" altLang="en-US" dirty="0">
              <a:solidFill>
                <a:srgbClr val="575C96"/>
              </a:solidFill>
              <a:latin typeface="Arial" panose="020B0604020202020204" pitchFamily="34" charset="0"/>
              <a:ea typeface="Calibri" panose="020F0502020204030204" pitchFamily="34" charset="0"/>
              <a:cs typeface="Arial" panose="020B0604020202020204" pitchFamily="34" charset="0"/>
            </a:endParaRPr>
          </a:p>
          <a:p>
            <a:pPr marL="742950" lvl="1" indent="-285750">
              <a:buFont typeface="Arial" panose="020B0604020202020204" pitchFamily="34" charset="0"/>
              <a:buChar char="•"/>
            </a:pPr>
            <a:r>
              <a:rPr lang="en-US" altLang="en-US" dirty="0">
                <a:latin typeface="Arial" panose="020B0604020202020204" pitchFamily="34" charset="0"/>
                <a:ea typeface="Calibri" panose="020F0502020204030204" pitchFamily="34" charset="0"/>
                <a:cs typeface="Arial" panose="020B0604020202020204" pitchFamily="34" charset="0"/>
              </a:rPr>
              <a:t>This provides that “</a:t>
            </a:r>
            <a:r>
              <a:rPr lang="en-GB" i="1" dirty="0">
                <a:latin typeface="Arial" panose="020B0604020202020204" pitchFamily="34" charset="0"/>
                <a:cs typeface="Arial" panose="020B0604020202020204" pitchFamily="34" charset="0"/>
              </a:rPr>
              <a:t>Where civil legal services are made available to an individual under this Part, the amounts described in subsection (2) are to constitute a first charge on: </a:t>
            </a:r>
          </a:p>
          <a:p>
            <a:pPr marL="1200150" lvl="2" indent="-285750">
              <a:buFont typeface="Arial" panose="020B0604020202020204" pitchFamily="34" charset="0"/>
              <a:buChar char="•"/>
            </a:pPr>
            <a:r>
              <a:rPr lang="en-GB" i="1" dirty="0">
                <a:latin typeface="Arial" panose="020B0604020202020204" pitchFamily="34" charset="0"/>
                <a:cs typeface="Arial" panose="020B0604020202020204" pitchFamily="34" charset="0"/>
              </a:rPr>
              <a:t>(a) any property recovered or preserved by the individual in proceedings, or in any compromise or settlement of a dispute, in connection with which the services were provided (whether the property is recovered or preserved for the individual or another person), and </a:t>
            </a:r>
          </a:p>
          <a:p>
            <a:pPr marL="1200150" lvl="2" indent="-285750">
              <a:buFont typeface="Arial" panose="020B0604020202020204" pitchFamily="34" charset="0"/>
              <a:buChar char="•"/>
            </a:pPr>
            <a:r>
              <a:rPr lang="en-GB" i="1" dirty="0">
                <a:latin typeface="Arial" panose="020B0604020202020204" pitchFamily="34" charset="0"/>
                <a:cs typeface="Arial" panose="020B0604020202020204" pitchFamily="34" charset="0"/>
              </a:rPr>
              <a:t>(b) any costs payable to the individual by another person in connection with such proceedings or such a dispute. (2) </a:t>
            </a:r>
          </a:p>
          <a:p>
            <a:pPr marL="804863" lvl="2" indent="-357188">
              <a:buFont typeface="Arial" panose="020B0604020202020204" pitchFamily="34" charset="0"/>
              <a:buChar char="•"/>
            </a:pPr>
            <a:r>
              <a:rPr lang="en-GB" i="1" dirty="0">
                <a:latin typeface="Arial" panose="020B0604020202020204" pitchFamily="34" charset="0"/>
                <a:cs typeface="Arial" panose="020B0604020202020204" pitchFamily="34" charset="0"/>
              </a:rPr>
              <a:t>Those amounts are:</a:t>
            </a:r>
          </a:p>
          <a:p>
            <a:pPr marL="1262063" lvl="3" indent="-357188">
              <a:buFont typeface="Arial" panose="020B0604020202020204" pitchFamily="34" charset="0"/>
              <a:buChar char="•"/>
            </a:pPr>
            <a:r>
              <a:rPr lang="en-GB" i="1" dirty="0">
                <a:latin typeface="Arial" panose="020B0604020202020204" pitchFamily="34" charset="0"/>
                <a:cs typeface="Arial" panose="020B0604020202020204" pitchFamily="34" charset="0"/>
              </a:rPr>
              <a:t>(a) amounts expended by the Lord Chancellor in securing the provision of the services (except to the extent that they are recovered by other means), and </a:t>
            </a:r>
          </a:p>
          <a:p>
            <a:pPr marL="1262063" lvl="3" indent="-357188">
              <a:buFont typeface="Arial" panose="020B0604020202020204" pitchFamily="34" charset="0"/>
              <a:buChar char="•"/>
            </a:pPr>
            <a:r>
              <a:rPr lang="en-GB" i="1" dirty="0">
                <a:latin typeface="Arial" panose="020B0604020202020204" pitchFamily="34" charset="0"/>
                <a:cs typeface="Arial" panose="020B0604020202020204" pitchFamily="34" charset="0"/>
              </a:rPr>
              <a:t>(b) other amounts payable by the individual in connection with the services under section 23 or 24</a:t>
            </a:r>
            <a:r>
              <a:rPr lang="en-GB" dirty="0">
                <a:latin typeface="Arial" panose="020B0604020202020204" pitchFamily="34" charset="0"/>
                <a:cs typeface="Arial" panose="020B0604020202020204" pitchFamily="34" charset="0"/>
              </a:rPr>
              <a:t>.”</a:t>
            </a:r>
            <a:endParaRPr lang="en-GB" altLang="en-US" dirty="0">
              <a:latin typeface="Arial" panose="020B0604020202020204" pitchFamily="34" charset="0"/>
              <a:ea typeface="Calibri" panose="020F0502020204030204" pitchFamily="34" charset="0"/>
              <a:cs typeface="Arial" panose="020B0604020202020204" pitchFamily="34" charset="0"/>
            </a:endParaRPr>
          </a:p>
        </p:txBody>
      </p:sp>
      <p:sp>
        <p:nvSpPr>
          <p:cNvPr id="5" name="Slide Number Placeholder 4">
            <a:extLst>
              <a:ext uri="{FF2B5EF4-FFF2-40B4-BE49-F238E27FC236}">
                <a16:creationId xmlns:a16="http://schemas.microsoft.com/office/drawing/2014/main" id="{241B2F02-C7DD-469A-8161-3D70FDDD43E8}"/>
              </a:ext>
            </a:extLst>
          </p:cNvPr>
          <p:cNvSpPr>
            <a:spLocks noGrp="1"/>
          </p:cNvSpPr>
          <p:nvPr>
            <p:ph type="sldNum" sz="quarter" idx="12"/>
          </p:nvPr>
        </p:nvSpPr>
        <p:spPr/>
        <p:txBody>
          <a:bodyPr/>
          <a:lstStyle/>
          <a:p>
            <a:fld id="{9A8223AF-F2F5-41F7-A71C-81CE492BCB88}" type="slidenum">
              <a:rPr lang="en-GB" smtClean="0"/>
              <a:pPr/>
              <a:t>13</a:t>
            </a:fld>
            <a:endParaRPr lang="en-GB"/>
          </a:p>
        </p:txBody>
      </p:sp>
    </p:spTree>
    <p:extLst>
      <p:ext uri="{BB962C8B-B14F-4D97-AF65-F5344CB8AC3E}">
        <p14:creationId xmlns:p14="http://schemas.microsoft.com/office/powerpoint/2010/main" val="12607634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39F277-CA16-4509-8306-8496BB32254F}"/>
              </a:ext>
            </a:extLst>
          </p:cNvPr>
          <p:cNvSpPr>
            <a:spLocks noGrp="1"/>
          </p:cNvSpPr>
          <p:nvPr>
            <p:ph type="title"/>
          </p:nvPr>
        </p:nvSpPr>
        <p:spPr>
          <a:xfrm>
            <a:off x="648000" y="681136"/>
            <a:ext cx="11012776" cy="345232"/>
          </a:xfrm>
        </p:spPr>
        <p:txBody>
          <a:bodyPr/>
          <a:lstStyle/>
          <a:p>
            <a:r>
              <a:rPr lang="en-GB">
                <a:cs typeface="Arial"/>
              </a:rPr>
              <a:t>When property is recovered:</a:t>
            </a:r>
            <a:endParaRPr lang="en-GB"/>
          </a:p>
        </p:txBody>
      </p:sp>
      <p:sp>
        <p:nvSpPr>
          <p:cNvPr id="4" name="Footer Placeholder 3">
            <a:extLst>
              <a:ext uri="{FF2B5EF4-FFF2-40B4-BE49-F238E27FC236}">
                <a16:creationId xmlns:a16="http://schemas.microsoft.com/office/drawing/2014/main" id="{43DE909A-D2FE-47CB-BD3D-9DA9E2610506}"/>
              </a:ext>
              <a:ext uri="{C183D7F6-B498-43B3-948B-1728B52AA6E4}">
                <adec:decorative xmlns:adec="http://schemas.microsoft.com/office/drawing/2017/decorative" val="1"/>
              </a:ext>
            </a:extLst>
          </p:cNvPr>
          <p:cNvSpPr>
            <a:spLocks noGrp="1"/>
          </p:cNvSpPr>
          <p:nvPr>
            <p:ph type="ftr" sz="quarter" idx="11"/>
          </p:nvPr>
        </p:nvSpPr>
        <p:spPr/>
        <p:txBody>
          <a:bodyPr/>
          <a:lstStyle/>
          <a:p>
            <a:pPr>
              <a:spcAft>
                <a:spcPts val="600"/>
              </a:spcAft>
            </a:pPr>
            <a:r>
              <a:rPr lang="en-GB"/>
              <a:t>Working with others to achieve excellence in the delivery of legal aid</a:t>
            </a:r>
          </a:p>
        </p:txBody>
      </p:sp>
      <p:sp>
        <p:nvSpPr>
          <p:cNvPr id="7" name="TextBox 6">
            <a:extLst>
              <a:ext uri="{FF2B5EF4-FFF2-40B4-BE49-F238E27FC236}">
                <a16:creationId xmlns:a16="http://schemas.microsoft.com/office/drawing/2014/main" id="{88BC1C79-DEFB-4AAE-9AE6-4239E02D1E2E}"/>
              </a:ext>
            </a:extLst>
          </p:cNvPr>
          <p:cNvSpPr txBox="1"/>
          <p:nvPr/>
        </p:nvSpPr>
        <p:spPr>
          <a:xfrm>
            <a:off x="648000" y="1263542"/>
            <a:ext cx="10818576" cy="3139321"/>
          </a:xfrm>
          <a:prstGeom prst="rect">
            <a:avLst/>
          </a:prstGeom>
          <a:noFill/>
        </p:spPr>
        <p:txBody>
          <a:bodyPr wrap="square">
            <a:spAutoFit/>
          </a:bodyPr>
          <a:lstStyle/>
          <a:p>
            <a:pPr marL="285750" indent="-285750">
              <a:buFont typeface="Arial" panose="020B0604020202020204" pitchFamily="34" charset="0"/>
              <a:buChar char="•"/>
            </a:pPr>
            <a:r>
              <a:rPr lang="en-US" altLang="en-US" dirty="0">
                <a:latin typeface="Arial" panose="020B0604020202020204" pitchFamily="34" charset="0"/>
                <a:ea typeface="Calibri" panose="020F0502020204030204" pitchFamily="34" charset="0"/>
                <a:cs typeface="Arial" panose="020B0604020202020204" pitchFamily="34" charset="0"/>
              </a:rPr>
              <a:t>Paragraph 2.2.4 of the Statutory Charge Manual defines recovery of property as:</a:t>
            </a:r>
          </a:p>
          <a:p>
            <a:pPr marL="285750" indent="-285750">
              <a:buFont typeface="Arial" panose="020B0604020202020204" pitchFamily="34" charset="0"/>
              <a:buChar char="•"/>
            </a:pPr>
            <a:endParaRPr lang="en-US" altLang="en-US" dirty="0">
              <a:latin typeface="Arial" panose="020B0604020202020204" pitchFamily="34" charset="0"/>
              <a:ea typeface="Calibri" panose="020F0502020204030204" pitchFamily="34" charset="0"/>
              <a:cs typeface="Arial" panose="020B0604020202020204" pitchFamily="34" charset="0"/>
            </a:endParaRPr>
          </a:p>
          <a:p>
            <a:pPr marL="742950" lvl="1" indent="-285750">
              <a:buFont typeface="Arial" panose="020B0604020202020204" pitchFamily="34" charset="0"/>
              <a:buChar char="•"/>
            </a:pPr>
            <a:r>
              <a:rPr lang="en-US" altLang="en-US" i="1" dirty="0">
                <a:latin typeface="Arial" panose="020B0604020202020204" pitchFamily="34" charset="0"/>
                <a:ea typeface="Calibri" panose="020F0502020204030204" pitchFamily="34" charset="0"/>
                <a:cs typeface="Arial" panose="020B0604020202020204" pitchFamily="34" charset="0"/>
              </a:rPr>
              <a:t>“</a:t>
            </a:r>
            <a:r>
              <a:rPr lang="en-GB" i="1" dirty="0">
                <a:latin typeface="Arial" panose="020B0604020202020204" pitchFamily="34" charset="0"/>
                <a:cs typeface="Arial" panose="020B0604020202020204" pitchFamily="34" charset="0"/>
              </a:rPr>
              <a:t>where the client succeeds in claiming ownership of someone else’s property, or obtaining possession of property to which the title was not in issue (e.g. evicting squatters), or in compelling the sale and distribution of proceeds of sale. At the end of the dispute there is a gain for the legally aided individual.”</a:t>
            </a:r>
          </a:p>
          <a:p>
            <a:pPr marL="285750" indent="-285750">
              <a:buFont typeface="Arial" panose="020B0604020202020204" pitchFamily="34" charset="0"/>
              <a:buChar char="•"/>
            </a:pPr>
            <a:endParaRPr lang="en-GB" altLang="en-US" dirty="0">
              <a:latin typeface="Arial" panose="020B0604020202020204" pitchFamily="34" charset="0"/>
              <a:ea typeface="Calibri" panose="020F0502020204030204" pitchFamily="34" charset="0"/>
              <a:cs typeface="Arial" panose="020B0604020202020204" pitchFamily="34" charset="0"/>
            </a:endParaRPr>
          </a:p>
          <a:p>
            <a:pPr marL="285750" indent="-285750">
              <a:buFont typeface="Arial" panose="020B0604020202020204" pitchFamily="34" charset="0"/>
              <a:buChar char="•"/>
            </a:pPr>
            <a:r>
              <a:rPr lang="en-GB" altLang="en-US" dirty="0">
                <a:latin typeface="Arial" panose="020B0604020202020204" pitchFamily="34" charset="0"/>
                <a:ea typeface="Calibri" panose="020F0502020204030204" pitchFamily="34" charset="0"/>
                <a:cs typeface="Arial" panose="020B0604020202020204" pitchFamily="34" charset="0"/>
              </a:rPr>
              <a:t>Recovery will therefore cover the transfer of a formerly jointly-owned property to your client, an increase in the share of a property held by your client, or a lump sum payable to them for no consideration.</a:t>
            </a:r>
          </a:p>
          <a:p>
            <a:pPr marL="285750" indent="-285750">
              <a:buFont typeface="Arial" panose="020B0604020202020204" pitchFamily="34" charset="0"/>
              <a:buChar char="•"/>
            </a:pPr>
            <a:r>
              <a:rPr lang="en-GB" altLang="en-US" dirty="0">
                <a:latin typeface="Arial" panose="020B0604020202020204" pitchFamily="34" charset="0"/>
                <a:ea typeface="Calibri" panose="020F0502020204030204" pitchFamily="34" charset="0"/>
                <a:cs typeface="Arial" panose="020B0604020202020204" pitchFamily="34" charset="0"/>
              </a:rPr>
              <a:t>In a non-family case, any damages received by the client is a recovery for statutory charge purposes.</a:t>
            </a:r>
          </a:p>
        </p:txBody>
      </p:sp>
      <p:sp>
        <p:nvSpPr>
          <p:cNvPr id="5" name="Slide Number Placeholder 4">
            <a:extLst>
              <a:ext uri="{FF2B5EF4-FFF2-40B4-BE49-F238E27FC236}">
                <a16:creationId xmlns:a16="http://schemas.microsoft.com/office/drawing/2014/main" id="{241B2F02-C7DD-469A-8161-3D70FDDD43E8}"/>
              </a:ext>
            </a:extLst>
          </p:cNvPr>
          <p:cNvSpPr>
            <a:spLocks noGrp="1"/>
          </p:cNvSpPr>
          <p:nvPr>
            <p:ph type="sldNum" sz="quarter" idx="12"/>
          </p:nvPr>
        </p:nvSpPr>
        <p:spPr/>
        <p:txBody>
          <a:bodyPr/>
          <a:lstStyle/>
          <a:p>
            <a:fld id="{9A8223AF-F2F5-41F7-A71C-81CE492BCB88}" type="slidenum">
              <a:rPr lang="en-GB" smtClean="0"/>
              <a:pPr/>
              <a:t>14</a:t>
            </a:fld>
            <a:endParaRPr lang="en-GB"/>
          </a:p>
        </p:txBody>
      </p:sp>
    </p:spTree>
    <p:extLst>
      <p:ext uri="{BB962C8B-B14F-4D97-AF65-F5344CB8AC3E}">
        <p14:creationId xmlns:p14="http://schemas.microsoft.com/office/powerpoint/2010/main" val="5752887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39F277-CA16-4509-8306-8496BB32254F}"/>
              </a:ext>
            </a:extLst>
          </p:cNvPr>
          <p:cNvSpPr>
            <a:spLocks noGrp="1"/>
          </p:cNvSpPr>
          <p:nvPr>
            <p:ph type="title"/>
          </p:nvPr>
        </p:nvSpPr>
        <p:spPr>
          <a:xfrm>
            <a:off x="648000" y="681136"/>
            <a:ext cx="11012776" cy="345232"/>
          </a:xfrm>
        </p:spPr>
        <p:txBody>
          <a:bodyPr/>
          <a:lstStyle/>
          <a:p>
            <a:r>
              <a:rPr lang="en-GB">
                <a:cs typeface="Arial"/>
              </a:rPr>
              <a:t>When property is preserved:</a:t>
            </a:r>
            <a:endParaRPr lang="en-GB"/>
          </a:p>
        </p:txBody>
      </p:sp>
      <p:sp>
        <p:nvSpPr>
          <p:cNvPr id="4" name="Footer Placeholder 3">
            <a:extLst>
              <a:ext uri="{FF2B5EF4-FFF2-40B4-BE49-F238E27FC236}">
                <a16:creationId xmlns:a16="http://schemas.microsoft.com/office/drawing/2014/main" id="{43DE909A-D2FE-47CB-BD3D-9DA9E2610506}"/>
              </a:ext>
              <a:ext uri="{C183D7F6-B498-43B3-948B-1728B52AA6E4}">
                <adec:decorative xmlns:adec="http://schemas.microsoft.com/office/drawing/2017/decorative" val="1"/>
              </a:ext>
            </a:extLst>
          </p:cNvPr>
          <p:cNvSpPr>
            <a:spLocks noGrp="1"/>
          </p:cNvSpPr>
          <p:nvPr>
            <p:ph type="ftr" sz="quarter" idx="11"/>
          </p:nvPr>
        </p:nvSpPr>
        <p:spPr/>
        <p:txBody>
          <a:bodyPr/>
          <a:lstStyle/>
          <a:p>
            <a:pPr>
              <a:spcAft>
                <a:spcPts val="600"/>
              </a:spcAft>
            </a:pPr>
            <a:r>
              <a:rPr lang="en-GB"/>
              <a:t>Working with others to achieve excellence in the delivery of legal aid</a:t>
            </a:r>
          </a:p>
        </p:txBody>
      </p:sp>
      <p:sp>
        <p:nvSpPr>
          <p:cNvPr id="7" name="TextBox 6">
            <a:extLst>
              <a:ext uri="{FF2B5EF4-FFF2-40B4-BE49-F238E27FC236}">
                <a16:creationId xmlns:a16="http://schemas.microsoft.com/office/drawing/2014/main" id="{88BC1C79-DEFB-4AAE-9AE6-4239E02D1E2E}"/>
              </a:ext>
            </a:extLst>
          </p:cNvPr>
          <p:cNvSpPr txBox="1"/>
          <p:nvPr/>
        </p:nvSpPr>
        <p:spPr>
          <a:xfrm>
            <a:off x="686712" y="1161359"/>
            <a:ext cx="10818576" cy="4124206"/>
          </a:xfrm>
          <a:prstGeom prst="rect">
            <a:avLst/>
          </a:prstGeom>
          <a:noFill/>
        </p:spPr>
        <p:txBody>
          <a:bodyPr wrap="square">
            <a:spAutoFit/>
          </a:bodyPr>
          <a:lstStyle/>
          <a:p>
            <a:pPr marL="285750" indent="-285750">
              <a:buFont typeface="Arial" panose="020B0604020202020204" pitchFamily="34" charset="0"/>
              <a:buChar char="•"/>
            </a:pPr>
            <a:r>
              <a:rPr lang="en-US" altLang="en-US" dirty="0">
                <a:latin typeface="Arial" panose="020B0604020202020204" pitchFamily="34" charset="0"/>
                <a:ea typeface="Calibri" panose="020F0502020204030204" pitchFamily="34" charset="0"/>
                <a:cs typeface="Arial" panose="020B0604020202020204" pitchFamily="34" charset="0"/>
              </a:rPr>
              <a:t>Paragraph 2.2.5 of the Statutory Charge Manual defines preservation of property as:</a:t>
            </a:r>
          </a:p>
          <a:p>
            <a:pPr marL="285750" indent="-285750">
              <a:buFont typeface="Arial" panose="020B0604020202020204" pitchFamily="34" charset="0"/>
              <a:buChar char="•"/>
            </a:pPr>
            <a:endParaRPr lang="en-US" altLang="en-US" dirty="0">
              <a:latin typeface="Arial" panose="020B0604020202020204" pitchFamily="34" charset="0"/>
              <a:ea typeface="Calibri" panose="020F0502020204030204" pitchFamily="34" charset="0"/>
              <a:cs typeface="Arial" panose="020B0604020202020204" pitchFamily="34" charset="0"/>
            </a:endParaRPr>
          </a:p>
          <a:p>
            <a:pPr marL="742950" lvl="1" indent="-285750">
              <a:buFont typeface="Arial" panose="020B0604020202020204" pitchFamily="34" charset="0"/>
              <a:buChar char="•"/>
            </a:pPr>
            <a:r>
              <a:rPr lang="en-US" altLang="en-US" dirty="0">
                <a:latin typeface="Arial" panose="020B0604020202020204" pitchFamily="34" charset="0"/>
                <a:ea typeface="Calibri" panose="020F0502020204030204" pitchFamily="34" charset="0"/>
                <a:cs typeface="Arial" panose="020B0604020202020204" pitchFamily="34" charset="0"/>
              </a:rPr>
              <a:t>“</a:t>
            </a:r>
            <a:r>
              <a:rPr lang="en-GB" i="1" dirty="0">
                <a:latin typeface="Arial" panose="020B0604020202020204" pitchFamily="34" charset="0"/>
                <a:cs typeface="Arial" panose="020B0604020202020204" pitchFamily="34" charset="0"/>
              </a:rPr>
              <a:t>where the legally aided individual succeeds in fending off a claim by someone else to his or her property or to possession of his or her property, i.e. at the end of the dispute the legally aided individual keeps all or part of what he or she regards as his or her own. If the individual keeps only part, he or she may be worse off at the end of the dispute than at the start, but the statutory charge will still attach to the property which he or she has kept</a:t>
            </a:r>
            <a:r>
              <a:rPr lang="en-US" i="1" dirty="0">
                <a:latin typeface="Arial" panose="020B0604020202020204" pitchFamily="34" charset="0"/>
                <a:cs typeface="Arial" panose="020B0604020202020204" pitchFamily="34" charset="0"/>
              </a:rPr>
              <a:t>”</a:t>
            </a:r>
          </a:p>
          <a:p>
            <a:pPr marL="285750" indent="-285750">
              <a:buFont typeface="Arial" panose="020B0604020202020204" pitchFamily="34" charset="0"/>
              <a:buChar char="•"/>
            </a:pPr>
            <a:endParaRPr lang="en-US" altLang="en-US" dirty="0">
              <a:latin typeface="Arial" panose="020B0604020202020204" pitchFamily="34" charset="0"/>
              <a:ea typeface="Calibri" panose="020F0502020204030204" pitchFamily="34" charset="0"/>
              <a:cs typeface="Arial" panose="020B0604020202020204" pitchFamily="34" charset="0"/>
            </a:endParaRPr>
          </a:p>
          <a:p>
            <a:pPr marL="285750" indent="-285750">
              <a:spcAft>
                <a:spcPts val="600"/>
              </a:spcAft>
              <a:buFont typeface="Arial" panose="020B0604020202020204" pitchFamily="34" charset="0"/>
              <a:buChar char="•"/>
            </a:pPr>
            <a:r>
              <a:rPr lang="en-US" altLang="en-US" dirty="0">
                <a:latin typeface="Arial" panose="020B0604020202020204" pitchFamily="34" charset="0"/>
                <a:ea typeface="Calibri" panose="020F0502020204030204" pitchFamily="34" charset="0"/>
                <a:cs typeface="Arial" panose="020B0604020202020204" pitchFamily="34" charset="0"/>
              </a:rPr>
              <a:t>Preservation will also occur if the opponent wanted a sale of the property, but your client was successful in “defeating” that and remaining in the property and avoiding an Order for sale (see the case of </a:t>
            </a:r>
            <a:r>
              <a:rPr lang="en-GB" dirty="0">
                <a:latin typeface="Arial" panose="020B0604020202020204" pitchFamily="34" charset="0"/>
                <a:cs typeface="Arial" panose="020B0604020202020204" pitchFamily="34" charset="0"/>
              </a:rPr>
              <a:t>Parkes v. Legal Aid Board [1996] 4 All ER 271).</a:t>
            </a:r>
          </a:p>
          <a:p>
            <a:pPr marL="285750" indent="-285750">
              <a:spcAft>
                <a:spcPts val="600"/>
              </a:spcAft>
              <a:buFont typeface="Arial" panose="020B0604020202020204" pitchFamily="34" charset="0"/>
              <a:buChar char="•"/>
            </a:pPr>
            <a:r>
              <a:rPr lang="en-GB" altLang="en-US" dirty="0">
                <a:latin typeface="Arial" panose="020B0604020202020204" pitchFamily="34" charset="0"/>
                <a:ea typeface="Calibri" panose="020F0502020204030204" pitchFamily="34" charset="0"/>
                <a:cs typeface="Arial" panose="020B0604020202020204" pitchFamily="34" charset="0"/>
              </a:rPr>
              <a:t>The property will also be preserved if, in a mortgage repossession case, the lender’s application for possession is unsuccessful and the client is able to remain in the property.</a:t>
            </a:r>
            <a:endParaRPr lang="en-US" altLang="en-US" dirty="0">
              <a:latin typeface="Arial" panose="020B0604020202020204" pitchFamily="34" charset="0"/>
              <a:ea typeface="Calibri" panose="020F0502020204030204" pitchFamily="34" charset="0"/>
              <a:cs typeface="Arial" panose="020B0604020202020204" pitchFamily="34" charset="0"/>
            </a:endParaRPr>
          </a:p>
          <a:p>
            <a:pPr marL="285750" indent="-285750">
              <a:buFont typeface="Arial" panose="020B0604020202020204" pitchFamily="34" charset="0"/>
              <a:buChar char="•"/>
            </a:pPr>
            <a:endParaRPr lang="en-GB" altLang="en-US" dirty="0">
              <a:latin typeface="Arial" panose="020B0604020202020204" pitchFamily="34" charset="0"/>
              <a:ea typeface="Calibri" panose="020F0502020204030204" pitchFamily="34" charset="0"/>
              <a:cs typeface="Arial" panose="020B0604020202020204" pitchFamily="34" charset="0"/>
            </a:endParaRPr>
          </a:p>
        </p:txBody>
      </p:sp>
      <p:sp>
        <p:nvSpPr>
          <p:cNvPr id="5" name="Slide Number Placeholder 4">
            <a:extLst>
              <a:ext uri="{FF2B5EF4-FFF2-40B4-BE49-F238E27FC236}">
                <a16:creationId xmlns:a16="http://schemas.microsoft.com/office/drawing/2014/main" id="{241B2F02-C7DD-469A-8161-3D70FDDD43E8}"/>
              </a:ext>
            </a:extLst>
          </p:cNvPr>
          <p:cNvSpPr>
            <a:spLocks noGrp="1"/>
          </p:cNvSpPr>
          <p:nvPr>
            <p:ph type="sldNum" sz="quarter" idx="12"/>
          </p:nvPr>
        </p:nvSpPr>
        <p:spPr/>
        <p:txBody>
          <a:bodyPr/>
          <a:lstStyle/>
          <a:p>
            <a:fld id="{9A8223AF-F2F5-41F7-A71C-81CE492BCB88}" type="slidenum">
              <a:rPr lang="en-GB" smtClean="0"/>
              <a:pPr/>
              <a:t>15</a:t>
            </a:fld>
            <a:endParaRPr lang="en-GB"/>
          </a:p>
        </p:txBody>
      </p:sp>
    </p:spTree>
    <p:extLst>
      <p:ext uri="{BB962C8B-B14F-4D97-AF65-F5344CB8AC3E}">
        <p14:creationId xmlns:p14="http://schemas.microsoft.com/office/powerpoint/2010/main" val="33901024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346687-5296-81A5-9D9E-F3F6FEB80CA8}"/>
              </a:ext>
            </a:extLst>
          </p:cNvPr>
          <p:cNvSpPr>
            <a:spLocks noGrp="1"/>
          </p:cNvSpPr>
          <p:nvPr>
            <p:ph type="title"/>
          </p:nvPr>
        </p:nvSpPr>
        <p:spPr>
          <a:xfrm>
            <a:off x="759600" y="2620800"/>
            <a:ext cx="8558136" cy="1080000"/>
          </a:xfrm>
        </p:spPr>
        <p:txBody>
          <a:bodyPr/>
          <a:lstStyle/>
          <a:p>
            <a:r>
              <a:rPr lang="en-GB"/>
              <a:t>Completing a statutory charge outcome</a:t>
            </a:r>
          </a:p>
        </p:txBody>
      </p:sp>
    </p:spTree>
    <p:extLst>
      <p:ext uri="{BB962C8B-B14F-4D97-AF65-F5344CB8AC3E}">
        <p14:creationId xmlns:p14="http://schemas.microsoft.com/office/powerpoint/2010/main" val="8406376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39F277-CA16-4509-8306-8496BB32254F}"/>
              </a:ext>
            </a:extLst>
          </p:cNvPr>
          <p:cNvSpPr>
            <a:spLocks noGrp="1"/>
          </p:cNvSpPr>
          <p:nvPr>
            <p:ph type="title"/>
          </p:nvPr>
        </p:nvSpPr>
        <p:spPr>
          <a:xfrm>
            <a:off x="648000" y="681136"/>
            <a:ext cx="11012776" cy="345232"/>
          </a:xfrm>
        </p:spPr>
        <p:txBody>
          <a:bodyPr/>
          <a:lstStyle/>
          <a:p>
            <a:r>
              <a:rPr lang="en-US">
                <a:cs typeface="Arial"/>
              </a:rPr>
              <a:t>CIVADMIN1</a:t>
            </a:r>
            <a:endParaRPr lang="en-GB"/>
          </a:p>
        </p:txBody>
      </p:sp>
      <p:sp>
        <p:nvSpPr>
          <p:cNvPr id="4" name="Footer Placeholder 3">
            <a:extLst>
              <a:ext uri="{FF2B5EF4-FFF2-40B4-BE49-F238E27FC236}">
                <a16:creationId xmlns:a16="http://schemas.microsoft.com/office/drawing/2014/main" id="{43DE909A-D2FE-47CB-BD3D-9DA9E2610506}"/>
              </a:ext>
              <a:ext uri="{C183D7F6-B498-43B3-948B-1728B52AA6E4}">
                <adec:decorative xmlns:adec="http://schemas.microsoft.com/office/drawing/2017/decorative" val="1"/>
              </a:ext>
            </a:extLst>
          </p:cNvPr>
          <p:cNvSpPr>
            <a:spLocks noGrp="1"/>
          </p:cNvSpPr>
          <p:nvPr>
            <p:ph type="ftr" sz="quarter" idx="11"/>
          </p:nvPr>
        </p:nvSpPr>
        <p:spPr/>
        <p:txBody>
          <a:bodyPr/>
          <a:lstStyle/>
          <a:p>
            <a:pPr>
              <a:spcAft>
                <a:spcPts val="600"/>
              </a:spcAft>
            </a:pPr>
            <a:r>
              <a:rPr lang="en-GB"/>
              <a:t>Working with others to achieve excellence in the delivery of legal aid</a:t>
            </a:r>
          </a:p>
        </p:txBody>
      </p:sp>
      <p:sp>
        <p:nvSpPr>
          <p:cNvPr id="7" name="TextBox 6">
            <a:extLst>
              <a:ext uri="{FF2B5EF4-FFF2-40B4-BE49-F238E27FC236}">
                <a16:creationId xmlns:a16="http://schemas.microsoft.com/office/drawing/2014/main" id="{88BC1C79-DEFB-4AAE-9AE6-4239E02D1E2E}"/>
              </a:ext>
            </a:extLst>
          </p:cNvPr>
          <p:cNvSpPr txBox="1"/>
          <p:nvPr/>
        </p:nvSpPr>
        <p:spPr>
          <a:xfrm>
            <a:off x="648000" y="1161360"/>
            <a:ext cx="10818576" cy="1754326"/>
          </a:xfrm>
          <a:prstGeom prst="rect">
            <a:avLst/>
          </a:prstGeom>
          <a:noFill/>
        </p:spPr>
        <p:txBody>
          <a:bodyPr wrap="square" lIns="91440" tIns="45720" rIns="91440" bIns="45720" anchor="t">
            <a:spAutoFit/>
          </a:bodyPr>
          <a:lstStyle/>
          <a:p>
            <a:r>
              <a:rPr lang="en-US" altLang="en-US" dirty="0">
                <a:latin typeface="Arial" panose="020B0604020202020204" pitchFamily="34" charset="0"/>
                <a:ea typeface="Calibri" panose="020F0502020204030204" pitchFamily="34" charset="0"/>
                <a:cs typeface="Arial" panose="020B0604020202020204" pitchFamily="34" charset="0"/>
              </a:rPr>
              <a:t>Our presenter will take you through completing the CIVADMIN1 form: </a:t>
            </a:r>
          </a:p>
          <a:p>
            <a:pPr marL="742950" lvl="1" indent="-285750">
              <a:buFont typeface="Arial" panose="020B0604020202020204" pitchFamily="34" charset="0"/>
              <a:buChar char="•"/>
            </a:pPr>
            <a:r>
              <a:rPr lang="en-US" altLang="en-US" dirty="0">
                <a:latin typeface="Arial" panose="020B0604020202020204" pitchFamily="34" charset="0"/>
                <a:ea typeface="Calibri" panose="020F0502020204030204" pitchFamily="34" charset="0"/>
                <a:cs typeface="Arial" panose="020B0604020202020204" pitchFamily="34" charset="0"/>
              </a:rPr>
              <a:t>A copy of the model / example form was provided with the webinar joining instructions.</a:t>
            </a:r>
          </a:p>
          <a:p>
            <a:endParaRPr lang="en-US" altLang="en-US" dirty="0">
              <a:latin typeface="Arial" panose="020B0604020202020204" pitchFamily="34" charset="0"/>
              <a:ea typeface="Calibri" panose="020F0502020204030204" pitchFamily="34" charset="0"/>
              <a:cs typeface="Arial" panose="020B0604020202020204" pitchFamily="34" charset="0"/>
            </a:endParaRPr>
          </a:p>
          <a:p>
            <a:r>
              <a:rPr lang="en-US" altLang="en-US" dirty="0">
                <a:latin typeface="Arial" panose="020B0604020202020204" pitchFamily="34" charset="0"/>
                <a:ea typeface="Calibri" panose="020F0502020204030204" pitchFamily="34" charset="0"/>
                <a:cs typeface="Arial" panose="020B0604020202020204" pitchFamily="34" charset="0"/>
              </a:rPr>
              <a:t>The form to use can be accessed via this link: </a:t>
            </a:r>
          </a:p>
          <a:p>
            <a:r>
              <a:rPr lang="en-US" altLang="en-US" dirty="0">
                <a:solidFill>
                  <a:srgbClr val="575C96"/>
                </a:solidFill>
                <a:latin typeface="Arial" panose="020B0604020202020204" pitchFamily="34" charset="0"/>
                <a:ea typeface="Calibri"/>
                <a:cs typeface="Arial" panose="020B0604020202020204" pitchFamily="34" charset="0"/>
                <a:hlinkClick r:id="rId3">
                  <a:extLst>
                    <a:ext uri="{A12FA001-AC4F-418D-AE19-62706E023703}">
                      <ahyp:hlinkClr xmlns:ahyp="http://schemas.microsoft.com/office/drawing/2018/hyperlinkcolor" val="tx"/>
                    </a:ext>
                  </a:extLst>
                </a:hlinkClick>
              </a:rPr>
              <a:t>https://assets.publishing.service.gov.uk/government/uploads/system/uploads/attachment_data/file/1089884/civadmin1-form.pdf</a:t>
            </a:r>
            <a:r>
              <a:rPr lang="en-US" altLang="en-US" dirty="0">
                <a:solidFill>
                  <a:srgbClr val="575C96"/>
                </a:solidFill>
                <a:latin typeface="Arial" panose="020B0604020202020204" pitchFamily="34" charset="0"/>
                <a:ea typeface="Calibri"/>
                <a:cs typeface="Arial" panose="020B0604020202020204" pitchFamily="34" charset="0"/>
              </a:rPr>
              <a:t> </a:t>
            </a:r>
            <a:endParaRPr lang="en-GB" altLang="en-US" dirty="0">
              <a:solidFill>
                <a:srgbClr val="575C96"/>
              </a:solidFill>
              <a:latin typeface="Arial" panose="020B0604020202020204" pitchFamily="34" charset="0"/>
              <a:ea typeface="Calibri" panose="020F0502020204030204" pitchFamily="34" charset="0"/>
              <a:cs typeface="Arial" panose="020B0604020202020204" pitchFamily="34" charset="0"/>
            </a:endParaRPr>
          </a:p>
        </p:txBody>
      </p:sp>
      <p:sp>
        <p:nvSpPr>
          <p:cNvPr id="5" name="Slide Number Placeholder 4">
            <a:extLst>
              <a:ext uri="{FF2B5EF4-FFF2-40B4-BE49-F238E27FC236}">
                <a16:creationId xmlns:a16="http://schemas.microsoft.com/office/drawing/2014/main" id="{241B2F02-C7DD-469A-8161-3D70FDDD43E8}"/>
              </a:ext>
            </a:extLst>
          </p:cNvPr>
          <p:cNvSpPr>
            <a:spLocks noGrp="1"/>
          </p:cNvSpPr>
          <p:nvPr>
            <p:ph type="sldNum" sz="quarter" idx="12"/>
          </p:nvPr>
        </p:nvSpPr>
        <p:spPr/>
        <p:txBody>
          <a:bodyPr/>
          <a:lstStyle/>
          <a:p>
            <a:fld id="{9A8223AF-F2F5-41F7-A71C-81CE492BCB88}" type="slidenum">
              <a:rPr lang="en-GB" smtClean="0"/>
              <a:pPr/>
              <a:t>17</a:t>
            </a:fld>
            <a:endParaRPr lang="en-GB"/>
          </a:p>
        </p:txBody>
      </p:sp>
    </p:spTree>
    <p:extLst>
      <p:ext uri="{BB962C8B-B14F-4D97-AF65-F5344CB8AC3E}">
        <p14:creationId xmlns:p14="http://schemas.microsoft.com/office/powerpoint/2010/main" val="32228794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39F277-CA16-4509-8306-8496BB32254F}"/>
              </a:ext>
            </a:extLst>
          </p:cNvPr>
          <p:cNvSpPr>
            <a:spLocks noGrp="1"/>
          </p:cNvSpPr>
          <p:nvPr>
            <p:ph type="title"/>
          </p:nvPr>
        </p:nvSpPr>
        <p:spPr>
          <a:xfrm>
            <a:off x="648000" y="681136"/>
            <a:ext cx="11012776" cy="345232"/>
          </a:xfrm>
        </p:spPr>
        <p:txBody>
          <a:bodyPr/>
          <a:lstStyle/>
          <a:p>
            <a:r>
              <a:rPr lang="en-GB" dirty="0">
                <a:cs typeface="Arial"/>
              </a:rPr>
              <a:t>Information needed: </a:t>
            </a:r>
            <a:endParaRPr lang="en-GB" dirty="0"/>
          </a:p>
        </p:txBody>
      </p:sp>
      <p:sp>
        <p:nvSpPr>
          <p:cNvPr id="4" name="Footer Placeholder 3">
            <a:extLst>
              <a:ext uri="{FF2B5EF4-FFF2-40B4-BE49-F238E27FC236}">
                <a16:creationId xmlns:a16="http://schemas.microsoft.com/office/drawing/2014/main" id="{43DE909A-D2FE-47CB-BD3D-9DA9E2610506}"/>
              </a:ext>
              <a:ext uri="{C183D7F6-B498-43B3-948B-1728B52AA6E4}">
                <adec:decorative xmlns:adec="http://schemas.microsoft.com/office/drawing/2017/decorative" val="1"/>
              </a:ext>
            </a:extLst>
          </p:cNvPr>
          <p:cNvSpPr>
            <a:spLocks noGrp="1"/>
          </p:cNvSpPr>
          <p:nvPr>
            <p:ph type="ftr" sz="quarter" idx="11"/>
          </p:nvPr>
        </p:nvSpPr>
        <p:spPr/>
        <p:txBody>
          <a:bodyPr/>
          <a:lstStyle/>
          <a:p>
            <a:pPr>
              <a:spcAft>
                <a:spcPts val="600"/>
              </a:spcAft>
            </a:pPr>
            <a:r>
              <a:rPr lang="en-GB" dirty="0"/>
              <a:t>Working with others to achieve excellence in the delivery of legal aid</a:t>
            </a:r>
          </a:p>
        </p:txBody>
      </p:sp>
      <p:sp>
        <p:nvSpPr>
          <p:cNvPr id="7" name="TextBox 6">
            <a:extLst>
              <a:ext uri="{FF2B5EF4-FFF2-40B4-BE49-F238E27FC236}">
                <a16:creationId xmlns:a16="http://schemas.microsoft.com/office/drawing/2014/main" id="{88BC1C79-DEFB-4AAE-9AE6-4239E02D1E2E}"/>
              </a:ext>
            </a:extLst>
          </p:cNvPr>
          <p:cNvSpPr txBox="1"/>
          <p:nvPr/>
        </p:nvSpPr>
        <p:spPr>
          <a:xfrm>
            <a:off x="648000" y="1155839"/>
            <a:ext cx="5076144" cy="1754326"/>
          </a:xfrm>
          <a:prstGeom prst="rect">
            <a:avLst/>
          </a:prstGeom>
          <a:noFill/>
        </p:spPr>
        <p:txBody>
          <a:bodyPr wrap="square" lIns="91440" tIns="45720" rIns="91440" bIns="45720" anchor="t">
            <a:spAutoFit/>
          </a:bodyPr>
          <a:lstStyle/>
          <a:p>
            <a:r>
              <a:rPr lang="en-US" altLang="en-US" dirty="0">
                <a:latin typeface="Arial" panose="020B0604020202020204" pitchFamily="34" charset="0"/>
                <a:ea typeface="Calibri"/>
                <a:cs typeface="Arial" panose="020B0604020202020204" pitchFamily="34" charset="0"/>
              </a:rPr>
              <a:t>Outcomes and awards:</a:t>
            </a:r>
          </a:p>
          <a:p>
            <a:pPr marL="285750" indent="-285750">
              <a:buFont typeface="Arial" panose="020B0604020202020204" pitchFamily="34" charset="0"/>
              <a:buChar char="•"/>
            </a:pPr>
            <a:r>
              <a:rPr lang="en-US" altLang="en-US" dirty="0">
                <a:latin typeface="Arial" panose="020B0604020202020204" pitchFamily="34" charset="0"/>
                <a:ea typeface="Calibri"/>
                <a:cs typeface="Arial" panose="020B0604020202020204" pitchFamily="34" charset="0"/>
              </a:rPr>
              <a:t>If a client has been awarded a lump sum (in a family case) or has received an award of damages (in a non-family case), enter the amount received in the ‘damages’ element of the awards section of the outcome:</a:t>
            </a:r>
          </a:p>
        </p:txBody>
      </p:sp>
      <p:pic>
        <p:nvPicPr>
          <p:cNvPr id="3" name="Picture 2" descr="A screenshot of a document">
            <a:extLst>
              <a:ext uri="{FF2B5EF4-FFF2-40B4-BE49-F238E27FC236}">
                <a16:creationId xmlns:a16="http://schemas.microsoft.com/office/drawing/2014/main" id="{6AB5C88C-60C0-559B-1C98-991833B398B4}"/>
              </a:ext>
            </a:extLst>
          </p:cNvPr>
          <p:cNvPicPr>
            <a:picLocks noChangeAspect="1"/>
          </p:cNvPicPr>
          <p:nvPr/>
        </p:nvPicPr>
        <p:blipFill>
          <a:blip r:embed="rId3"/>
          <a:stretch>
            <a:fillRect/>
          </a:stretch>
        </p:blipFill>
        <p:spPr>
          <a:xfrm>
            <a:off x="6055425" y="1279499"/>
            <a:ext cx="5488575" cy="1984909"/>
          </a:xfrm>
          <a:prstGeom prst="rect">
            <a:avLst/>
          </a:prstGeom>
          <a:noFill/>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descr="A screenshot of the award type">
            <a:extLst>
              <a:ext uri="{FF2B5EF4-FFF2-40B4-BE49-F238E27FC236}">
                <a16:creationId xmlns:a16="http://schemas.microsoft.com/office/drawing/2014/main" id="{A1D40AF6-171E-855E-BD23-69100BAD2DC8}"/>
              </a:ext>
            </a:extLst>
          </p:cNvPr>
          <p:cNvPicPr>
            <a:picLocks noChangeAspect="1"/>
          </p:cNvPicPr>
          <p:nvPr/>
        </p:nvPicPr>
        <p:blipFill>
          <a:blip r:embed="rId4"/>
          <a:stretch>
            <a:fillRect/>
          </a:stretch>
        </p:blipFill>
        <p:spPr>
          <a:xfrm>
            <a:off x="648000" y="3472772"/>
            <a:ext cx="1847349" cy="266636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TextBox 8">
            <a:extLst>
              <a:ext uri="{FF2B5EF4-FFF2-40B4-BE49-F238E27FC236}">
                <a16:creationId xmlns:a16="http://schemas.microsoft.com/office/drawing/2014/main" id="{82D89256-844B-C9CC-85F6-A35A14DA6DA4}"/>
              </a:ext>
            </a:extLst>
          </p:cNvPr>
          <p:cNvSpPr txBox="1"/>
          <p:nvPr/>
        </p:nvSpPr>
        <p:spPr>
          <a:xfrm>
            <a:off x="3008187" y="3674919"/>
            <a:ext cx="8535813" cy="1754326"/>
          </a:xfrm>
          <a:prstGeom prst="rect">
            <a:avLst/>
          </a:prstGeom>
          <a:noFill/>
        </p:spPr>
        <p:txBody>
          <a:bodyPr wrap="square">
            <a:spAutoFit/>
          </a:bodyPr>
          <a:lstStyle/>
          <a:p>
            <a:pPr marL="285750" indent="-285750">
              <a:buFont typeface="Arial" panose="020B0604020202020204" pitchFamily="34" charset="0"/>
              <a:buChar char="•"/>
            </a:pPr>
            <a:r>
              <a:rPr lang="en-US" altLang="en-US" dirty="0">
                <a:latin typeface="Arial" panose="020B0604020202020204" pitchFamily="34" charset="0"/>
                <a:ea typeface="Calibri"/>
                <a:cs typeface="Arial" panose="020B0604020202020204" pitchFamily="34" charset="0"/>
              </a:rPr>
              <a:t>If there has been a change in how a property’s held between the parties in a family case, complete the land element of the awards section with details of the property.</a:t>
            </a:r>
          </a:p>
          <a:p>
            <a:pPr marL="285750" indent="-285750">
              <a:buFont typeface="Arial" panose="020B0604020202020204" pitchFamily="34" charset="0"/>
              <a:buChar char="•"/>
            </a:pPr>
            <a:r>
              <a:rPr lang="en-US" altLang="en-US" dirty="0">
                <a:latin typeface="Arial" panose="020B0604020202020204" pitchFamily="34" charset="0"/>
                <a:ea typeface="Calibri"/>
                <a:cs typeface="Arial" panose="020B0604020202020204" pitchFamily="34" charset="0"/>
              </a:rPr>
              <a:t>If any other assets have been awarded, for example, jewelry, shares in a company, cars, antiques, complete the assets element.</a:t>
            </a:r>
          </a:p>
          <a:p>
            <a:endParaRPr lang="en-US" altLang="en-US" dirty="0">
              <a:latin typeface="Arial" panose="020B0604020202020204" pitchFamily="34" charset="0"/>
              <a:ea typeface="Calibri"/>
              <a:cs typeface="Arial" panose="020B0604020202020204" pitchFamily="34" charset="0"/>
            </a:endParaRPr>
          </a:p>
        </p:txBody>
      </p:sp>
      <p:sp>
        <p:nvSpPr>
          <p:cNvPr id="5" name="Slide Number Placeholder 4">
            <a:extLst>
              <a:ext uri="{FF2B5EF4-FFF2-40B4-BE49-F238E27FC236}">
                <a16:creationId xmlns:a16="http://schemas.microsoft.com/office/drawing/2014/main" id="{241B2F02-C7DD-469A-8161-3D70FDDD43E8}"/>
              </a:ext>
            </a:extLst>
          </p:cNvPr>
          <p:cNvSpPr>
            <a:spLocks noGrp="1"/>
          </p:cNvSpPr>
          <p:nvPr>
            <p:ph type="sldNum" sz="quarter" idx="12"/>
          </p:nvPr>
        </p:nvSpPr>
        <p:spPr/>
        <p:txBody>
          <a:bodyPr/>
          <a:lstStyle/>
          <a:p>
            <a:fld id="{9A8223AF-F2F5-41F7-A71C-81CE492BCB88}" type="slidenum">
              <a:rPr lang="en-GB" dirty="0" smtClean="0"/>
              <a:pPr/>
              <a:t>18</a:t>
            </a:fld>
            <a:endParaRPr lang="en-GB" dirty="0"/>
          </a:p>
        </p:txBody>
      </p:sp>
    </p:spTree>
    <p:extLst>
      <p:ext uri="{BB962C8B-B14F-4D97-AF65-F5344CB8AC3E}">
        <p14:creationId xmlns:p14="http://schemas.microsoft.com/office/powerpoint/2010/main" val="36540619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39F277-CA16-4509-8306-8496BB32254F}"/>
              </a:ext>
            </a:extLst>
          </p:cNvPr>
          <p:cNvSpPr>
            <a:spLocks noGrp="1"/>
          </p:cNvSpPr>
          <p:nvPr>
            <p:ph type="title"/>
          </p:nvPr>
        </p:nvSpPr>
        <p:spPr>
          <a:xfrm>
            <a:off x="648000" y="681136"/>
            <a:ext cx="11012776" cy="345232"/>
          </a:xfrm>
        </p:spPr>
        <p:txBody>
          <a:bodyPr/>
          <a:lstStyle/>
          <a:p>
            <a:r>
              <a:rPr lang="en-GB" dirty="0">
                <a:cs typeface="Arial"/>
              </a:rPr>
              <a:t>Information needed continued: </a:t>
            </a:r>
            <a:endParaRPr lang="en-GB" dirty="0"/>
          </a:p>
        </p:txBody>
      </p:sp>
      <p:sp>
        <p:nvSpPr>
          <p:cNvPr id="4" name="Footer Placeholder 3">
            <a:extLst>
              <a:ext uri="{FF2B5EF4-FFF2-40B4-BE49-F238E27FC236}">
                <a16:creationId xmlns:a16="http://schemas.microsoft.com/office/drawing/2014/main" id="{43DE909A-D2FE-47CB-BD3D-9DA9E2610506}"/>
              </a:ext>
              <a:ext uri="{C183D7F6-B498-43B3-948B-1728B52AA6E4}">
                <adec:decorative xmlns:adec="http://schemas.microsoft.com/office/drawing/2017/decorative" val="1"/>
              </a:ext>
            </a:extLst>
          </p:cNvPr>
          <p:cNvSpPr>
            <a:spLocks noGrp="1"/>
          </p:cNvSpPr>
          <p:nvPr>
            <p:ph type="ftr" sz="quarter" idx="11"/>
          </p:nvPr>
        </p:nvSpPr>
        <p:spPr/>
        <p:txBody>
          <a:bodyPr/>
          <a:lstStyle/>
          <a:p>
            <a:pPr>
              <a:spcAft>
                <a:spcPts val="600"/>
              </a:spcAft>
            </a:pPr>
            <a:r>
              <a:rPr lang="en-GB"/>
              <a:t>Working with others to achieve excellence in the delivery of legal aid</a:t>
            </a:r>
          </a:p>
        </p:txBody>
      </p:sp>
      <p:sp>
        <p:nvSpPr>
          <p:cNvPr id="10" name="TextBox 9">
            <a:extLst>
              <a:ext uri="{FF2B5EF4-FFF2-40B4-BE49-F238E27FC236}">
                <a16:creationId xmlns:a16="http://schemas.microsoft.com/office/drawing/2014/main" id="{BA4EDDA9-4D49-333B-8731-CA55168BD55A}"/>
              </a:ext>
            </a:extLst>
          </p:cNvPr>
          <p:cNvSpPr txBox="1"/>
          <p:nvPr/>
        </p:nvSpPr>
        <p:spPr>
          <a:xfrm>
            <a:off x="648000" y="1356037"/>
            <a:ext cx="5076454" cy="923330"/>
          </a:xfrm>
          <a:prstGeom prst="rect">
            <a:avLst/>
          </a:prstGeom>
          <a:noFill/>
        </p:spPr>
        <p:txBody>
          <a:bodyPr wrap="square">
            <a:spAutoFit/>
          </a:bodyPr>
          <a:lstStyle/>
          <a:p>
            <a:pPr marL="285750" indent="-285750">
              <a:buFont typeface="Arial" panose="020B0604020202020204" pitchFamily="34" charset="0"/>
              <a:buChar char="•"/>
            </a:pPr>
            <a:r>
              <a:rPr lang="en-US" altLang="en-US" dirty="0">
                <a:latin typeface="Arial" panose="020B0604020202020204" pitchFamily="34" charset="0"/>
                <a:ea typeface="Calibri"/>
                <a:cs typeface="Arial" panose="020B0604020202020204" pitchFamily="34" charset="0"/>
              </a:rPr>
              <a:t>Each element has an “other information” box that can be completed to give the caseworkers more information if needed</a:t>
            </a:r>
            <a:endParaRPr lang="en-GB" dirty="0"/>
          </a:p>
        </p:txBody>
      </p:sp>
      <p:pic>
        <p:nvPicPr>
          <p:cNvPr id="13" name="Picture 12" descr="A screenshot of any other information text field">
            <a:extLst>
              <a:ext uri="{FF2B5EF4-FFF2-40B4-BE49-F238E27FC236}">
                <a16:creationId xmlns:a16="http://schemas.microsoft.com/office/drawing/2014/main" id="{1EE655E9-9D11-43E3-F50F-2B3CF91966D9}"/>
              </a:ext>
            </a:extLst>
          </p:cNvPr>
          <p:cNvPicPr>
            <a:picLocks noChangeAspect="1"/>
          </p:cNvPicPr>
          <p:nvPr/>
        </p:nvPicPr>
        <p:blipFill>
          <a:blip r:embed="rId3"/>
          <a:stretch>
            <a:fillRect/>
          </a:stretch>
        </p:blipFill>
        <p:spPr>
          <a:xfrm>
            <a:off x="6096000" y="1327231"/>
            <a:ext cx="4491317" cy="143425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1" name="TextBox 10">
            <a:extLst>
              <a:ext uri="{FF2B5EF4-FFF2-40B4-BE49-F238E27FC236}">
                <a16:creationId xmlns:a16="http://schemas.microsoft.com/office/drawing/2014/main" id="{6D63345E-C79D-8963-7DE4-BFA9F0D27022}"/>
              </a:ext>
            </a:extLst>
          </p:cNvPr>
          <p:cNvSpPr txBox="1"/>
          <p:nvPr/>
        </p:nvSpPr>
        <p:spPr>
          <a:xfrm>
            <a:off x="648000" y="3085622"/>
            <a:ext cx="7115256" cy="369332"/>
          </a:xfrm>
          <a:prstGeom prst="rect">
            <a:avLst/>
          </a:prstGeom>
          <a:noFill/>
        </p:spPr>
        <p:txBody>
          <a:bodyPr wrap="square">
            <a:spAutoFit/>
          </a:bodyPr>
          <a:lstStyle/>
          <a:p>
            <a:pPr marL="285750" indent="-285750">
              <a:buFont typeface="Arial" panose="020B0604020202020204" pitchFamily="34" charset="0"/>
              <a:buChar char="•"/>
            </a:pPr>
            <a:r>
              <a:rPr lang="en-US" altLang="en-US" dirty="0">
                <a:latin typeface="Arial" panose="020B0604020202020204" pitchFamily="34" charset="0"/>
                <a:ea typeface="Calibri"/>
                <a:cs typeface="Arial" panose="020B0604020202020204" pitchFamily="34" charset="0"/>
              </a:rPr>
              <a:t>For information: Additional sections to complete when applicable:</a:t>
            </a:r>
            <a:endParaRPr lang="en-GB" dirty="0"/>
          </a:p>
        </p:txBody>
      </p:sp>
      <p:pic>
        <p:nvPicPr>
          <p:cNvPr id="7" name="Picture 6" descr="A screenshot of a recovery form">
            <a:extLst>
              <a:ext uri="{FF2B5EF4-FFF2-40B4-BE49-F238E27FC236}">
                <a16:creationId xmlns:a16="http://schemas.microsoft.com/office/drawing/2014/main" id="{26D32357-6E37-0581-2A87-796188ABDB36}"/>
              </a:ext>
            </a:extLst>
          </p:cNvPr>
          <p:cNvPicPr>
            <a:picLocks noChangeAspect="1"/>
          </p:cNvPicPr>
          <p:nvPr/>
        </p:nvPicPr>
        <p:blipFill rotWithShape="1">
          <a:blip r:embed="rId4"/>
          <a:srcRect b="11415"/>
          <a:stretch/>
        </p:blipFill>
        <p:spPr>
          <a:xfrm>
            <a:off x="662686" y="3894881"/>
            <a:ext cx="2743200" cy="227635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descr="A screenshot of additional information">
            <a:extLst>
              <a:ext uri="{FF2B5EF4-FFF2-40B4-BE49-F238E27FC236}">
                <a16:creationId xmlns:a16="http://schemas.microsoft.com/office/drawing/2014/main" id="{998A80EC-6108-B408-1802-A2215E2A78BB}"/>
              </a:ext>
            </a:extLst>
          </p:cNvPr>
          <p:cNvPicPr>
            <a:picLocks noChangeAspect="1"/>
          </p:cNvPicPr>
          <p:nvPr/>
        </p:nvPicPr>
        <p:blipFill>
          <a:blip r:embed="rId5"/>
          <a:stretch>
            <a:fillRect/>
          </a:stretch>
        </p:blipFill>
        <p:spPr>
          <a:xfrm>
            <a:off x="3637511" y="3894881"/>
            <a:ext cx="3974981" cy="2276358"/>
          </a:xfrm>
          <a:prstGeom prst="rect">
            <a:avLst/>
          </a:prstGeom>
          <a:ln w="38100">
            <a:solidFill>
              <a:schemeClr val="tx1"/>
            </a:solidFill>
          </a:ln>
        </p:spPr>
      </p:pic>
      <p:pic>
        <p:nvPicPr>
          <p:cNvPr id="3" name="Picture 2" descr="A screenshot of a financial award">
            <a:extLst>
              <a:ext uri="{FF2B5EF4-FFF2-40B4-BE49-F238E27FC236}">
                <a16:creationId xmlns:a16="http://schemas.microsoft.com/office/drawing/2014/main" id="{8CC083E2-AC0C-2DE0-5438-2ADAC7FE9591}"/>
              </a:ext>
            </a:extLst>
          </p:cNvPr>
          <p:cNvPicPr>
            <a:picLocks noChangeAspect="1"/>
          </p:cNvPicPr>
          <p:nvPr/>
        </p:nvPicPr>
        <p:blipFill>
          <a:blip r:embed="rId6"/>
          <a:stretch>
            <a:fillRect/>
          </a:stretch>
        </p:blipFill>
        <p:spPr>
          <a:xfrm>
            <a:off x="7844117" y="3036153"/>
            <a:ext cx="2743200" cy="313508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Slide Number Placeholder 4">
            <a:extLst>
              <a:ext uri="{FF2B5EF4-FFF2-40B4-BE49-F238E27FC236}">
                <a16:creationId xmlns:a16="http://schemas.microsoft.com/office/drawing/2014/main" id="{241B2F02-C7DD-469A-8161-3D70FDDD43E8}"/>
              </a:ext>
            </a:extLst>
          </p:cNvPr>
          <p:cNvSpPr>
            <a:spLocks noGrp="1"/>
          </p:cNvSpPr>
          <p:nvPr>
            <p:ph type="sldNum" sz="quarter" idx="12"/>
          </p:nvPr>
        </p:nvSpPr>
        <p:spPr/>
        <p:txBody>
          <a:bodyPr/>
          <a:lstStyle/>
          <a:p>
            <a:fld id="{9A8223AF-F2F5-41F7-A71C-81CE492BCB88}" type="slidenum">
              <a:rPr lang="en-GB" smtClean="0"/>
              <a:pPr/>
              <a:t>19</a:t>
            </a:fld>
            <a:endParaRPr lang="en-GB"/>
          </a:p>
        </p:txBody>
      </p:sp>
    </p:spTree>
    <p:extLst>
      <p:ext uri="{BB962C8B-B14F-4D97-AF65-F5344CB8AC3E}">
        <p14:creationId xmlns:p14="http://schemas.microsoft.com/office/powerpoint/2010/main" val="21099550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EFEEA8-10A9-4C57-8FBD-DACCF56D584B}"/>
              </a:ext>
              <a:ext uri="{C183D7F6-B498-43B3-948B-1728B52AA6E4}">
                <adec:decorative xmlns:adec="http://schemas.microsoft.com/office/drawing/2017/decorative" val="0"/>
              </a:ext>
            </a:extLst>
          </p:cNvPr>
          <p:cNvSpPr>
            <a:spLocks noGrp="1"/>
          </p:cNvSpPr>
          <p:nvPr>
            <p:ph type="title"/>
          </p:nvPr>
        </p:nvSpPr>
        <p:spPr>
          <a:xfrm>
            <a:off x="589612" y="672396"/>
            <a:ext cx="11012776" cy="345232"/>
          </a:xfrm>
        </p:spPr>
        <p:txBody>
          <a:bodyPr/>
          <a:lstStyle/>
          <a:p>
            <a:r>
              <a:rPr lang="en-US">
                <a:cs typeface="Arial"/>
              </a:rPr>
              <a:t>Technical tips for this webinar</a:t>
            </a:r>
          </a:p>
        </p:txBody>
      </p:sp>
      <p:sp>
        <p:nvSpPr>
          <p:cNvPr id="4" name="Content Placeholder 3">
            <a:extLst>
              <a:ext uri="{FF2B5EF4-FFF2-40B4-BE49-F238E27FC236}">
                <a16:creationId xmlns:a16="http://schemas.microsoft.com/office/drawing/2014/main" id="{8F5E4139-CF14-43F8-8722-07ADA914DCBF}"/>
              </a:ext>
            </a:extLst>
          </p:cNvPr>
          <p:cNvSpPr>
            <a:spLocks noGrp="1"/>
          </p:cNvSpPr>
          <p:nvPr>
            <p:ph sz="half" idx="2"/>
          </p:nvPr>
        </p:nvSpPr>
        <p:spPr>
          <a:xfrm>
            <a:off x="647999" y="1239736"/>
            <a:ext cx="5286457" cy="4945868"/>
          </a:xfrm>
        </p:spPr>
        <p:txBody>
          <a:bodyPr>
            <a:noAutofit/>
          </a:bodyPr>
          <a:lstStyle/>
          <a:p>
            <a:pPr marL="342900" indent="-342900">
              <a:lnSpc>
                <a:spcPct val="150000"/>
              </a:lnSpc>
              <a:buAutoNum type="arabicPeriod"/>
            </a:pPr>
            <a:r>
              <a:rPr lang="en-US" sz="1800" b="0">
                <a:cs typeface="Arial"/>
              </a:rPr>
              <a:t>Please put yourself on mute during the webinar</a:t>
            </a:r>
          </a:p>
          <a:p>
            <a:pPr marL="342900" indent="-342900">
              <a:lnSpc>
                <a:spcPct val="150000"/>
              </a:lnSpc>
              <a:buAutoNum type="arabicPeriod"/>
            </a:pPr>
            <a:r>
              <a:rPr lang="en-US" sz="1800" b="0">
                <a:cs typeface="Arial"/>
              </a:rPr>
              <a:t>You can ask us questions at the end of each session through the ‘meeting chat’</a:t>
            </a:r>
          </a:p>
          <a:p>
            <a:pPr marL="342900" indent="-342900">
              <a:lnSpc>
                <a:spcPct val="150000"/>
              </a:lnSpc>
              <a:buAutoNum type="arabicPeriod"/>
            </a:pPr>
            <a:r>
              <a:rPr lang="en-US" sz="1800" b="0">
                <a:cs typeface="Arial"/>
              </a:rPr>
              <a:t>Click on the ‘meeting chat’ to ask a question</a:t>
            </a:r>
          </a:p>
          <a:p>
            <a:pPr marL="342900" indent="-342900">
              <a:lnSpc>
                <a:spcPct val="150000"/>
              </a:lnSpc>
              <a:buAutoNum type="arabicPeriod"/>
            </a:pPr>
            <a:r>
              <a:rPr lang="en-US" sz="1800" b="0">
                <a:cs typeface="Arial"/>
              </a:rPr>
              <a:t>You can keep the meeting chat open throughout to view other people's questions</a:t>
            </a:r>
          </a:p>
          <a:p>
            <a:pPr marL="342900" indent="-342900">
              <a:lnSpc>
                <a:spcPct val="150000"/>
              </a:lnSpc>
              <a:buFont typeface="Arial" panose="020B0604020202020204" pitchFamily="34" charset="0"/>
              <a:buAutoNum type="arabicPeriod"/>
            </a:pPr>
            <a:r>
              <a:rPr lang="en-US" sz="1800" b="0">
                <a:cs typeface="Arial"/>
              </a:rPr>
              <a:t>Email us if you experience technical issues during the webinar:</a:t>
            </a:r>
          </a:p>
          <a:p>
            <a:pPr>
              <a:lnSpc>
                <a:spcPct val="150000"/>
              </a:lnSpc>
            </a:pPr>
            <a:r>
              <a:rPr lang="en-US" sz="1800" b="0">
                <a:cs typeface="Arial"/>
              </a:rPr>
              <a:t>           </a:t>
            </a:r>
            <a:r>
              <a:rPr lang="fi-FI" sz="1800" b="0">
                <a:solidFill>
                  <a:srgbClr val="575C96"/>
                </a:solidFill>
                <a:cs typeface="Arial"/>
                <a:hlinkClick r:id="rId2">
                  <a:extLst>
                    <a:ext uri="{A12FA001-AC4F-418D-AE19-62706E023703}">
                      <ahyp:hlinkClr xmlns:ahyp="http://schemas.microsoft.com/office/drawing/2018/hyperlinkcolor" val="tx"/>
                    </a:ext>
                  </a:extLst>
                </a:hlinkClick>
              </a:rPr>
              <a:t>LAAHelpUsSayYes@justice.gov.uk</a:t>
            </a:r>
            <a:endParaRPr lang="fi-FI" sz="1800" b="0">
              <a:solidFill>
                <a:srgbClr val="575C96"/>
              </a:solidFill>
              <a:cs typeface="Arial"/>
            </a:endParaRPr>
          </a:p>
          <a:p>
            <a:pPr>
              <a:lnSpc>
                <a:spcPct val="150000"/>
              </a:lnSpc>
            </a:pPr>
            <a:endParaRPr lang="en-US" sz="1800" b="0">
              <a:cs typeface="Arial"/>
            </a:endParaRPr>
          </a:p>
        </p:txBody>
      </p:sp>
      <p:grpSp>
        <p:nvGrpSpPr>
          <p:cNvPr id="8" name="Group 7" descr="screen shots of MS Teams">
            <a:extLst>
              <a:ext uri="{FF2B5EF4-FFF2-40B4-BE49-F238E27FC236}">
                <a16:creationId xmlns:a16="http://schemas.microsoft.com/office/drawing/2014/main" id="{4313DFD6-115A-4265-BD9D-06F7DC6548C9}"/>
              </a:ext>
            </a:extLst>
          </p:cNvPr>
          <p:cNvGrpSpPr/>
          <p:nvPr/>
        </p:nvGrpSpPr>
        <p:grpSpPr>
          <a:xfrm>
            <a:off x="6485679" y="1840461"/>
            <a:ext cx="3434430" cy="3522688"/>
            <a:chOff x="6752970" y="1460672"/>
            <a:chExt cx="3434430" cy="3522688"/>
          </a:xfrm>
        </p:grpSpPr>
        <p:sp>
          <p:nvSpPr>
            <p:cNvPr id="11" name="TextBox 10">
              <a:extLst>
                <a:ext uri="{FF2B5EF4-FFF2-40B4-BE49-F238E27FC236}">
                  <a16:creationId xmlns:a16="http://schemas.microsoft.com/office/drawing/2014/main" id="{922B6B0F-160C-40D8-BE03-E744F522C7A2}"/>
                </a:ext>
              </a:extLst>
            </p:cNvPr>
            <p:cNvSpPr txBox="1"/>
            <p:nvPr/>
          </p:nvSpPr>
          <p:spPr>
            <a:xfrm>
              <a:off x="7017150" y="1460672"/>
              <a:ext cx="2743200"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t>Camera and audio off when icons appear like this:</a:t>
              </a:r>
              <a:endParaRPr lang="en-US" sz="1600">
                <a:cs typeface="Arial"/>
              </a:endParaRPr>
            </a:p>
          </p:txBody>
        </p:sp>
        <p:pic>
          <p:nvPicPr>
            <p:cNvPr id="7" name="Picture 7" descr="Graphic showing meeting chat bubble ">
              <a:extLst>
                <a:ext uri="{FF2B5EF4-FFF2-40B4-BE49-F238E27FC236}">
                  <a16:creationId xmlns:a16="http://schemas.microsoft.com/office/drawing/2014/main" id="{EBFBABC9-8BEE-4185-8625-57B4AAE7ACAB}"/>
                </a:ext>
              </a:extLst>
            </p:cNvPr>
            <p:cNvPicPr>
              <a:picLocks noChangeAspect="1"/>
            </p:cNvPicPr>
            <p:nvPr/>
          </p:nvPicPr>
          <p:blipFill>
            <a:blip r:embed="rId3"/>
            <a:stretch>
              <a:fillRect/>
            </a:stretch>
          </p:blipFill>
          <p:spPr>
            <a:xfrm>
              <a:off x="7017151" y="2063294"/>
              <a:ext cx="2449015" cy="1123950"/>
            </a:xfrm>
            <a:prstGeom prst="rect">
              <a:avLst/>
            </a:prstGeom>
          </p:spPr>
        </p:pic>
        <p:sp>
          <p:nvSpPr>
            <p:cNvPr id="10" name="TextBox 9" descr="Text: Click here to view the meeting chat&#10;">
              <a:extLst>
                <a:ext uri="{FF2B5EF4-FFF2-40B4-BE49-F238E27FC236}">
                  <a16:creationId xmlns:a16="http://schemas.microsoft.com/office/drawing/2014/main" id="{92C0B6FA-7EBE-4DF4-90DC-DEE680BC15F8}"/>
                </a:ext>
              </a:extLst>
            </p:cNvPr>
            <p:cNvSpPr txBox="1"/>
            <p:nvPr/>
          </p:nvSpPr>
          <p:spPr>
            <a:xfrm>
              <a:off x="6752970" y="3335239"/>
              <a:ext cx="3434430" cy="3355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t>Click here to view the meeting chat </a:t>
              </a:r>
              <a:endParaRPr lang="en-US" sz="1600">
                <a:cs typeface="Arial"/>
              </a:endParaRPr>
            </a:p>
          </p:txBody>
        </p:sp>
        <p:cxnSp>
          <p:nvCxnSpPr>
            <p:cNvPr id="9" name="Straight Arrow Connector 8" descr="arrow pointing from text to chat bubble">
              <a:extLst>
                <a:ext uri="{FF2B5EF4-FFF2-40B4-BE49-F238E27FC236}">
                  <a16:creationId xmlns:a16="http://schemas.microsoft.com/office/drawing/2014/main" id="{32625F2F-6257-47D5-B1B6-01611C66E296}"/>
                </a:ext>
              </a:extLst>
            </p:cNvPr>
            <p:cNvCxnSpPr>
              <a:cxnSpLocks/>
            </p:cNvCxnSpPr>
            <p:nvPr/>
          </p:nvCxnSpPr>
          <p:spPr>
            <a:xfrm flipH="1">
              <a:off x="7448651" y="3653264"/>
              <a:ext cx="846519" cy="520583"/>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3" name="Picture 2" descr="Screen shot of the icons on MS Teams: Participants, meeting chat ">
              <a:extLst>
                <a:ext uri="{FF2B5EF4-FFF2-40B4-BE49-F238E27FC236}">
                  <a16:creationId xmlns:a16="http://schemas.microsoft.com/office/drawing/2014/main" id="{E940DE29-B5BD-46F2-8AE2-C1165A5B91A8}"/>
                </a:ext>
              </a:extLst>
            </p:cNvPr>
            <p:cNvPicPr>
              <a:picLocks noChangeAspect="1"/>
            </p:cNvPicPr>
            <p:nvPr/>
          </p:nvPicPr>
          <p:blipFill>
            <a:blip r:embed="rId4"/>
            <a:stretch>
              <a:fillRect/>
            </a:stretch>
          </p:blipFill>
          <p:spPr>
            <a:xfrm>
              <a:off x="6752970" y="4223619"/>
              <a:ext cx="3434430" cy="759741"/>
            </a:xfrm>
            <a:prstGeom prst="rect">
              <a:avLst/>
            </a:prstGeom>
          </p:spPr>
        </p:pic>
        <p:sp>
          <p:nvSpPr>
            <p:cNvPr id="18" name="Rectangle 17" descr="Highlights the chat bubble&#10;">
              <a:extLst>
                <a:ext uri="{FF2B5EF4-FFF2-40B4-BE49-F238E27FC236}">
                  <a16:creationId xmlns:a16="http://schemas.microsoft.com/office/drawing/2014/main" id="{C1ECF84D-8BF4-4734-8F59-74554C96090A}"/>
                </a:ext>
              </a:extLst>
            </p:cNvPr>
            <p:cNvSpPr/>
            <p:nvPr/>
          </p:nvSpPr>
          <p:spPr>
            <a:xfrm>
              <a:off x="7205273" y="4206331"/>
              <a:ext cx="449705" cy="75335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6" name="Slide Number Placeholder 5">
            <a:extLst>
              <a:ext uri="{FF2B5EF4-FFF2-40B4-BE49-F238E27FC236}">
                <a16:creationId xmlns:a16="http://schemas.microsoft.com/office/drawing/2014/main" id="{FC2F61A2-6647-43DA-9FD9-AD4ECDC18669}"/>
              </a:ext>
              <a:ext uri="{C183D7F6-B498-43B3-948B-1728B52AA6E4}">
                <adec:decorative xmlns:adec="http://schemas.microsoft.com/office/drawing/2017/decorative" val="1"/>
              </a:ext>
            </a:extLst>
          </p:cNvPr>
          <p:cNvSpPr>
            <a:spLocks noGrp="1"/>
          </p:cNvSpPr>
          <p:nvPr>
            <p:ph type="sldNum" sz="quarter" idx="12"/>
          </p:nvPr>
        </p:nvSpPr>
        <p:spPr/>
        <p:txBody>
          <a:bodyPr/>
          <a:lstStyle/>
          <a:p>
            <a:fld id="{9A8223AF-F2F5-41F7-A71C-81CE492BCB88}" type="slidenum">
              <a:rPr lang="en-GB" smtClean="0"/>
              <a:pPr/>
              <a:t>2</a:t>
            </a:fld>
            <a:endParaRPr lang="en-GB"/>
          </a:p>
        </p:txBody>
      </p:sp>
      <p:sp>
        <p:nvSpPr>
          <p:cNvPr id="5" name="Footer Placeholder 4">
            <a:extLst>
              <a:ext uri="{FF2B5EF4-FFF2-40B4-BE49-F238E27FC236}">
                <a16:creationId xmlns:a16="http://schemas.microsoft.com/office/drawing/2014/main" id="{43F507E7-1C38-4D94-82F0-9D3CFA2B6AF0}"/>
              </a:ext>
              <a:ext uri="{C183D7F6-B498-43B3-948B-1728B52AA6E4}">
                <adec:decorative xmlns:adec="http://schemas.microsoft.com/office/drawing/2017/decorative" val="1"/>
              </a:ext>
            </a:extLst>
          </p:cNvPr>
          <p:cNvSpPr>
            <a:spLocks noGrp="1"/>
          </p:cNvSpPr>
          <p:nvPr>
            <p:ph type="ftr" sz="quarter" idx="11"/>
          </p:nvPr>
        </p:nvSpPr>
        <p:spPr/>
        <p:txBody>
          <a:bodyPr/>
          <a:lstStyle/>
          <a:p>
            <a:r>
              <a:rPr lang="en-GB">
                <a:cs typeface="Arial"/>
              </a:rPr>
              <a:t>Working with others to achieve excellence in the delivery of legal aid</a:t>
            </a:r>
          </a:p>
        </p:txBody>
      </p:sp>
    </p:spTree>
    <p:extLst>
      <p:ext uri="{BB962C8B-B14F-4D97-AF65-F5344CB8AC3E}">
        <p14:creationId xmlns:p14="http://schemas.microsoft.com/office/powerpoint/2010/main" val="31403683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39F277-CA16-4509-8306-8496BB32254F}"/>
              </a:ext>
            </a:extLst>
          </p:cNvPr>
          <p:cNvSpPr>
            <a:spLocks noGrp="1"/>
          </p:cNvSpPr>
          <p:nvPr>
            <p:ph type="title"/>
          </p:nvPr>
        </p:nvSpPr>
        <p:spPr>
          <a:xfrm>
            <a:off x="648000" y="681136"/>
            <a:ext cx="11012776" cy="345232"/>
          </a:xfrm>
        </p:spPr>
        <p:txBody>
          <a:bodyPr/>
          <a:lstStyle/>
          <a:p>
            <a:r>
              <a:rPr lang="en-GB">
                <a:cs typeface="Arial"/>
              </a:rPr>
              <a:t>Helping us to process the statutory charge outcome first time</a:t>
            </a:r>
            <a:endParaRPr lang="en-GB"/>
          </a:p>
        </p:txBody>
      </p:sp>
      <p:sp>
        <p:nvSpPr>
          <p:cNvPr id="4" name="Footer Placeholder 3">
            <a:extLst>
              <a:ext uri="{FF2B5EF4-FFF2-40B4-BE49-F238E27FC236}">
                <a16:creationId xmlns:a16="http://schemas.microsoft.com/office/drawing/2014/main" id="{43DE909A-D2FE-47CB-BD3D-9DA9E2610506}"/>
              </a:ext>
              <a:ext uri="{C183D7F6-B498-43B3-948B-1728B52AA6E4}">
                <adec:decorative xmlns:adec="http://schemas.microsoft.com/office/drawing/2017/decorative" val="1"/>
              </a:ext>
            </a:extLst>
          </p:cNvPr>
          <p:cNvSpPr>
            <a:spLocks noGrp="1"/>
          </p:cNvSpPr>
          <p:nvPr>
            <p:ph type="ftr" sz="quarter" idx="11"/>
          </p:nvPr>
        </p:nvSpPr>
        <p:spPr/>
        <p:txBody>
          <a:bodyPr/>
          <a:lstStyle/>
          <a:p>
            <a:pPr>
              <a:spcAft>
                <a:spcPts val="600"/>
              </a:spcAft>
            </a:pPr>
            <a:r>
              <a:rPr lang="en-GB"/>
              <a:t>Working with others to achieve excellence in the delivery of legal aid</a:t>
            </a:r>
          </a:p>
        </p:txBody>
      </p:sp>
      <p:sp>
        <p:nvSpPr>
          <p:cNvPr id="7" name="TextBox 6">
            <a:extLst>
              <a:ext uri="{FF2B5EF4-FFF2-40B4-BE49-F238E27FC236}">
                <a16:creationId xmlns:a16="http://schemas.microsoft.com/office/drawing/2014/main" id="{88BC1C79-DEFB-4AAE-9AE6-4239E02D1E2E}"/>
              </a:ext>
            </a:extLst>
          </p:cNvPr>
          <p:cNvSpPr txBox="1"/>
          <p:nvPr/>
        </p:nvSpPr>
        <p:spPr>
          <a:xfrm>
            <a:off x="522516" y="1187993"/>
            <a:ext cx="10818576" cy="4247317"/>
          </a:xfrm>
          <a:prstGeom prst="rect">
            <a:avLst/>
          </a:prstGeom>
          <a:noFill/>
        </p:spPr>
        <p:txBody>
          <a:bodyPr wrap="square">
            <a:spAutoFit/>
          </a:bodyPr>
          <a:lstStyle/>
          <a:p>
            <a:pPr marL="285750" indent="-285750">
              <a:buFont typeface="Arial" panose="020B0604020202020204" pitchFamily="34" charset="0"/>
              <a:buChar char="•"/>
            </a:pPr>
            <a:r>
              <a:rPr lang="en-US" altLang="en-US" dirty="0">
                <a:latin typeface="Arial" panose="020B0604020202020204" pitchFamily="34" charset="0"/>
                <a:ea typeface="Calibri" panose="020F0502020204030204" pitchFamily="34" charset="0"/>
                <a:cs typeface="Arial" panose="020B0604020202020204" pitchFamily="34" charset="0"/>
              </a:rPr>
              <a:t>If there is to be a sale / transfer of the property in the future, tell us what you know about the progress </a:t>
            </a:r>
          </a:p>
          <a:p>
            <a:pPr marL="285750" indent="-285750">
              <a:buFont typeface="Arial" panose="020B0604020202020204" pitchFamily="34" charset="0"/>
              <a:buChar char="•"/>
            </a:pPr>
            <a:r>
              <a:rPr lang="en-US" altLang="en-US" dirty="0">
                <a:latin typeface="Arial" panose="020B0604020202020204" pitchFamily="34" charset="0"/>
                <a:ea typeface="Calibri" panose="020F0502020204030204" pitchFamily="34" charset="0"/>
                <a:cs typeface="Arial" panose="020B0604020202020204" pitchFamily="34" charset="0"/>
              </a:rPr>
              <a:t>Tell us the name of the solicitors dealing with the conveyancing, if it is not yourselves</a:t>
            </a:r>
          </a:p>
          <a:p>
            <a:pPr marL="285750" indent="-285750">
              <a:buFont typeface="Arial" panose="020B0604020202020204" pitchFamily="34" charset="0"/>
              <a:buChar char="•"/>
            </a:pPr>
            <a:r>
              <a:rPr lang="en-US" altLang="en-US" dirty="0">
                <a:latin typeface="Arial" panose="020B0604020202020204" pitchFamily="34" charset="0"/>
                <a:ea typeface="Calibri" panose="020F0502020204030204" pitchFamily="34" charset="0"/>
                <a:cs typeface="Arial" panose="020B0604020202020204" pitchFamily="34" charset="0"/>
              </a:rPr>
              <a:t>When drafting the final order, remember to include the statutory charge postponement clause</a:t>
            </a:r>
          </a:p>
          <a:p>
            <a:pPr marL="285750" indent="-285750">
              <a:buFont typeface="Arial" panose="020B0604020202020204" pitchFamily="34" charset="0"/>
              <a:buChar char="•"/>
            </a:pPr>
            <a:r>
              <a:rPr lang="en-US" altLang="en-US" dirty="0">
                <a:latin typeface="Arial" panose="020B0604020202020204" pitchFamily="34" charset="0"/>
                <a:ea typeface="Calibri" panose="020F0502020204030204" pitchFamily="34" charset="0"/>
                <a:cs typeface="Arial" panose="020B0604020202020204" pitchFamily="34" charset="0"/>
              </a:rPr>
              <a:t>Include your client’s proposals to satisfy the liability under the statutory charge</a:t>
            </a:r>
          </a:p>
          <a:p>
            <a:pPr marL="285750" indent="-285750">
              <a:buFont typeface="Arial" panose="020B0604020202020204" pitchFamily="34" charset="0"/>
              <a:buChar char="•"/>
            </a:pPr>
            <a:endParaRPr lang="en-US" altLang="en-US" dirty="0">
              <a:latin typeface="Arial" panose="020B0604020202020204" pitchFamily="34" charset="0"/>
              <a:ea typeface="Calibri" panose="020F0502020204030204" pitchFamily="34" charset="0"/>
              <a:cs typeface="Arial" panose="020B0604020202020204" pitchFamily="34" charset="0"/>
            </a:endParaRPr>
          </a:p>
          <a:p>
            <a:pPr marL="285750" indent="-285750">
              <a:buFont typeface="Arial" panose="020B0604020202020204" pitchFamily="34" charset="0"/>
              <a:buChar char="•"/>
            </a:pPr>
            <a:r>
              <a:rPr lang="en-US" altLang="en-US" dirty="0">
                <a:latin typeface="Arial" panose="020B0604020202020204" pitchFamily="34" charset="0"/>
                <a:ea typeface="Calibri" panose="020F0502020204030204" pitchFamily="34" charset="0"/>
                <a:cs typeface="Arial" panose="020B0604020202020204" pitchFamily="34" charset="0"/>
              </a:rPr>
              <a:t>Transfer the monies to satisfy your client’s liability under the statutory charge by way of a bank transfer. The information needed to do this is:  </a:t>
            </a:r>
          </a:p>
          <a:p>
            <a:pPr marL="742950" lvl="1" indent="-285750">
              <a:buFont typeface="Arial" panose="020B0604020202020204" pitchFamily="34" charset="0"/>
              <a:buChar char="•"/>
            </a:pPr>
            <a:r>
              <a:rPr lang="en-GB" altLang="en-US" dirty="0">
                <a:latin typeface="Arial" panose="020B0604020202020204" pitchFamily="34" charset="0"/>
                <a:ea typeface="Calibri" panose="020F0502020204030204" pitchFamily="34" charset="0"/>
                <a:cs typeface="Arial" panose="020B0604020202020204" pitchFamily="34" charset="0"/>
              </a:rPr>
              <a:t>Bank: </a:t>
            </a:r>
            <a:r>
              <a:rPr lang="en-GB" altLang="en-US" dirty="0" err="1">
                <a:latin typeface="Arial" panose="020B0604020202020204" pitchFamily="34" charset="0"/>
                <a:ea typeface="Calibri" panose="020F0502020204030204" pitchFamily="34" charset="0"/>
                <a:cs typeface="Arial" panose="020B0604020202020204" pitchFamily="34" charset="0"/>
              </a:rPr>
              <a:t>Natwest</a:t>
            </a:r>
            <a:endParaRPr lang="en-GB" altLang="en-US" dirty="0">
              <a:latin typeface="Arial" panose="020B0604020202020204" pitchFamily="34" charset="0"/>
              <a:ea typeface="Calibri" panose="020F0502020204030204" pitchFamily="34" charset="0"/>
              <a:cs typeface="Arial" panose="020B0604020202020204" pitchFamily="34" charset="0"/>
            </a:endParaRPr>
          </a:p>
          <a:p>
            <a:pPr marL="742950" lvl="1" indent="-285750">
              <a:buFont typeface="Arial" panose="020B0604020202020204" pitchFamily="34" charset="0"/>
              <a:buChar char="•"/>
            </a:pPr>
            <a:r>
              <a:rPr lang="en-GB" altLang="en-US" dirty="0">
                <a:latin typeface="Arial" panose="020B0604020202020204" pitchFamily="34" charset="0"/>
                <a:ea typeface="Calibri" panose="020F0502020204030204" pitchFamily="34" charset="0"/>
                <a:cs typeface="Arial" panose="020B0604020202020204" pitchFamily="34" charset="0"/>
              </a:rPr>
              <a:t>Account Name: LAA Receipts</a:t>
            </a:r>
          </a:p>
          <a:p>
            <a:pPr marL="742950" lvl="1" indent="-285750">
              <a:buFont typeface="Arial" panose="020B0604020202020204" pitchFamily="34" charset="0"/>
              <a:buChar char="•"/>
            </a:pPr>
            <a:r>
              <a:rPr lang="en-GB" altLang="en-US" dirty="0">
                <a:latin typeface="Arial" panose="020B0604020202020204" pitchFamily="34" charset="0"/>
                <a:ea typeface="Calibri" panose="020F0502020204030204" pitchFamily="34" charset="0"/>
                <a:cs typeface="Arial" panose="020B0604020202020204" pitchFamily="34" charset="0"/>
              </a:rPr>
              <a:t>Sort Code: 60-70-80</a:t>
            </a:r>
          </a:p>
          <a:p>
            <a:pPr marL="742950" lvl="1" indent="-285750">
              <a:buFont typeface="Arial" panose="020B0604020202020204" pitchFamily="34" charset="0"/>
              <a:buChar char="•"/>
            </a:pPr>
            <a:r>
              <a:rPr lang="en-GB" altLang="en-US" dirty="0">
                <a:latin typeface="Arial" panose="020B0604020202020204" pitchFamily="34" charset="0"/>
                <a:ea typeface="Calibri" panose="020F0502020204030204" pitchFamily="34" charset="0"/>
                <a:cs typeface="Arial" panose="020B0604020202020204" pitchFamily="34" charset="0"/>
              </a:rPr>
              <a:t>Account number: 10014578</a:t>
            </a:r>
          </a:p>
          <a:p>
            <a:pPr marL="742950" lvl="1" indent="-285750">
              <a:buFont typeface="Arial" panose="020B0604020202020204" pitchFamily="34" charset="0"/>
              <a:buChar char="•"/>
            </a:pPr>
            <a:r>
              <a:rPr lang="en-GB" altLang="en-US" dirty="0">
                <a:latin typeface="Arial" panose="020B0604020202020204" pitchFamily="34" charset="0"/>
                <a:ea typeface="Calibri" panose="020F0502020204030204" pitchFamily="34" charset="0"/>
                <a:cs typeface="Arial" panose="020B0604020202020204" pitchFamily="34" charset="0"/>
              </a:rPr>
              <a:t>Payment Reference: client’s certificate number</a:t>
            </a:r>
          </a:p>
          <a:p>
            <a:pPr lvl="1"/>
            <a:endParaRPr lang="en-GB" sz="1800" dirty="0">
              <a:effectLst/>
              <a:latin typeface="Segoe UI" panose="020B0502040204020203" pitchFamily="34" charset="0"/>
            </a:endParaRPr>
          </a:p>
          <a:p>
            <a:pPr marL="285750" lvl="1" indent="-285750">
              <a:buFont typeface="Arial" panose="020B0604020202020204" pitchFamily="34" charset="0"/>
              <a:buChar char="•"/>
            </a:pPr>
            <a:r>
              <a:rPr lang="en-GB" sz="1800" dirty="0">
                <a:effectLst/>
                <a:latin typeface="Arial" panose="020B0604020202020204" pitchFamily="34" charset="0"/>
                <a:cs typeface="Arial" panose="020B0604020202020204" pitchFamily="34" charset="0"/>
              </a:rPr>
              <a:t>If you have sent payment, please confirm the amount and date paid so that this can be matched up with the client's account</a:t>
            </a:r>
            <a:endParaRPr lang="en-GB" altLang="en-US" dirty="0">
              <a:latin typeface="Arial" panose="020B0604020202020204" pitchFamily="34" charset="0"/>
              <a:ea typeface="Calibri" panose="020F0502020204030204" pitchFamily="34" charset="0"/>
              <a:cs typeface="Arial" panose="020B0604020202020204" pitchFamily="34" charset="0"/>
            </a:endParaRPr>
          </a:p>
        </p:txBody>
      </p:sp>
      <p:sp>
        <p:nvSpPr>
          <p:cNvPr id="5" name="Slide Number Placeholder 4">
            <a:extLst>
              <a:ext uri="{FF2B5EF4-FFF2-40B4-BE49-F238E27FC236}">
                <a16:creationId xmlns:a16="http://schemas.microsoft.com/office/drawing/2014/main" id="{241B2F02-C7DD-469A-8161-3D70FDDD43E8}"/>
              </a:ext>
            </a:extLst>
          </p:cNvPr>
          <p:cNvSpPr>
            <a:spLocks noGrp="1"/>
          </p:cNvSpPr>
          <p:nvPr>
            <p:ph type="sldNum" sz="quarter" idx="12"/>
          </p:nvPr>
        </p:nvSpPr>
        <p:spPr/>
        <p:txBody>
          <a:bodyPr/>
          <a:lstStyle/>
          <a:p>
            <a:fld id="{9A8223AF-F2F5-41F7-A71C-81CE492BCB88}" type="slidenum">
              <a:rPr lang="en-GB" smtClean="0"/>
              <a:pPr/>
              <a:t>20</a:t>
            </a:fld>
            <a:endParaRPr lang="en-GB"/>
          </a:p>
        </p:txBody>
      </p:sp>
    </p:spTree>
    <p:extLst>
      <p:ext uri="{BB962C8B-B14F-4D97-AF65-F5344CB8AC3E}">
        <p14:creationId xmlns:p14="http://schemas.microsoft.com/office/powerpoint/2010/main" val="42374736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346687-5296-81A5-9D9E-F3F6FEB80CA8}"/>
              </a:ext>
            </a:extLst>
          </p:cNvPr>
          <p:cNvSpPr>
            <a:spLocks noGrp="1"/>
          </p:cNvSpPr>
          <p:nvPr>
            <p:ph type="title"/>
          </p:nvPr>
        </p:nvSpPr>
        <p:spPr/>
        <p:txBody>
          <a:bodyPr/>
          <a:lstStyle/>
          <a:p>
            <a:r>
              <a:rPr lang="en-GB"/>
              <a:t>Completing a cost outcome</a:t>
            </a:r>
          </a:p>
        </p:txBody>
      </p:sp>
    </p:spTree>
    <p:extLst>
      <p:ext uri="{BB962C8B-B14F-4D97-AF65-F5344CB8AC3E}">
        <p14:creationId xmlns:p14="http://schemas.microsoft.com/office/powerpoint/2010/main" val="8467373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39F277-CA16-4509-8306-8496BB32254F}"/>
              </a:ext>
            </a:extLst>
          </p:cNvPr>
          <p:cNvSpPr>
            <a:spLocks noGrp="1"/>
          </p:cNvSpPr>
          <p:nvPr>
            <p:ph type="title"/>
          </p:nvPr>
        </p:nvSpPr>
        <p:spPr>
          <a:xfrm>
            <a:off x="648000" y="681136"/>
            <a:ext cx="11012776" cy="345232"/>
          </a:xfrm>
        </p:spPr>
        <p:txBody>
          <a:bodyPr>
            <a:noAutofit/>
          </a:bodyPr>
          <a:lstStyle/>
          <a:p>
            <a:r>
              <a:rPr lang="en-US" sz="2800" dirty="0">
                <a:cs typeface="Arial"/>
              </a:rPr>
              <a:t>Completing the outcome:</a:t>
            </a:r>
            <a:endParaRPr lang="en-GB" sz="2800" dirty="0"/>
          </a:p>
        </p:txBody>
      </p:sp>
      <p:sp>
        <p:nvSpPr>
          <p:cNvPr id="4" name="Footer Placeholder 3">
            <a:extLst>
              <a:ext uri="{FF2B5EF4-FFF2-40B4-BE49-F238E27FC236}">
                <a16:creationId xmlns:a16="http://schemas.microsoft.com/office/drawing/2014/main" id="{43DE909A-D2FE-47CB-BD3D-9DA9E2610506}"/>
              </a:ext>
              <a:ext uri="{C183D7F6-B498-43B3-948B-1728B52AA6E4}">
                <adec:decorative xmlns:adec="http://schemas.microsoft.com/office/drawing/2017/decorative" val="1"/>
              </a:ext>
            </a:extLst>
          </p:cNvPr>
          <p:cNvSpPr>
            <a:spLocks noGrp="1"/>
          </p:cNvSpPr>
          <p:nvPr>
            <p:ph type="ftr" sz="quarter" idx="11"/>
          </p:nvPr>
        </p:nvSpPr>
        <p:spPr/>
        <p:txBody>
          <a:bodyPr/>
          <a:lstStyle/>
          <a:p>
            <a:pPr>
              <a:spcAft>
                <a:spcPts val="600"/>
              </a:spcAft>
            </a:pPr>
            <a:r>
              <a:rPr lang="en-GB"/>
              <a:t>Working with others to achieve excellence in the delivery of legal aid</a:t>
            </a:r>
          </a:p>
        </p:txBody>
      </p:sp>
      <p:sp>
        <p:nvSpPr>
          <p:cNvPr id="7" name="TextBox 6">
            <a:extLst>
              <a:ext uri="{FF2B5EF4-FFF2-40B4-BE49-F238E27FC236}">
                <a16:creationId xmlns:a16="http://schemas.microsoft.com/office/drawing/2014/main" id="{88BC1C79-DEFB-4AAE-9AE6-4239E02D1E2E}"/>
              </a:ext>
            </a:extLst>
          </p:cNvPr>
          <p:cNvSpPr txBox="1"/>
          <p:nvPr/>
        </p:nvSpPr>
        <p:spPr>
          <a:xfrm>
            <a:off x="648001" y="1215789"/>
            <a:ext cx="7548942" cy="1200329"/>
          </a:xfrm>
          <a:prstGeom prst="rect">
            <a:avLst/>
          </a:prstGeom>
          <a:noFill/>
        </p:spPr>
        <p:txBody>
          <a:bodyPr wrap="square" lIns="91440" tIns="45720" rIns="91440" bIns="45720" anchor="t">
            <a:spAutoFit/>
          </a:bodyPr>
          <a:lstStyle/>
          <a:p>
            <a:r>
              <a:rPr lang="en-US" altLang="en-US" dirty="0">
                <a:latin typeface="Arial" panose="020B0604020202020204" pitchFamily="34" charset="0"/>
                <a:ea typeface="Calibri"/>
                <a:cs typeface="Arial" panose="020B0604020202020204" pitchFamily="34" charset="0"/>
              </a:rPr>
              <a:t>Where cost orders have been made in favor of your client:</a:t>
            </a:r>
          </a:p>
          <a:p>
            <a:pPr marL="285750" indent="-285750">
              <a:buFont typeface="Arial" panose="020B0604020202020204" pitchFamily="34" charset="0"/>
              <a:buChar char="•"/>
            </a:pPr>
            <a:r>
              <a:rPr lang="en-US" altLang="en-US" dirty="0">
                <a:latin typeface="Arial" panose="020B0604020202020204" pitchFamily="34" charset="0"/>
                <a:ea typeface="Calibri"/>
                <a:cs typeface="Arial" panose="020B0604020202020204" pitchFamily="34" charset="0"/>
              </a:rPr>
              <a:t>You must submit copies of all these orders</a:t>
            </a:r>
          </a:p>
          <a:p>
            <a:pPr marL="285750" indent="-285750">
              <a:buFont typeface="Arial" panose="020B0604020202020204" pitchFamily="34" charset="0"/>
              <a:buChar char="•"/>
            </a:pPr>
            <a:r>
              <a:rPr lang="en-US" altLang="en-US" dirty="0">
                <a:latin typeface="Arial" panose="020B0604020202020204" pitchFamily="34" charset="0"/>
                <a:ea typeface="Calibri"/>
                <a:cs typeface="Arial" panose="020B0604020202020204" pitchFamily="34" charset="0"/>
              </a:rPr>
              <a:t>Raise a cost award on CCMS</a:t>
            </a:r>
          </a:p>
          <a:p>
            <a:endParaRPr lang="en-US" altLang="en-US" dirty="0">
              <a:latin typeface="Arial" panose="020B0604020202020204" pitchFamily="34" charset="0"/>
              <a:ea typeface="Calibri" panose="020F050202020403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FE785FAB-576C-D765-E8D2-73C69A89710A}"/>
              </a:ext>
            </a:extLst>
          </p:cNvPr>
          <p:cNvSpPr/>
          <p:nvPr/>
        </p:nvSpPr>
        <p:spPr>
          <a:xfrm>
            <a:off x="648000" y="2245816"/>
            <a:ext cx="6985252" cy="623148"/>
          </a:xfrm>
          <a:prstGeom prst="rect">
            <a:avLst/>
          </a:prstGeom>
          <a:solidFill>
            <a:srgbClr val="DDDE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altLang="en-US" b="1" dirty="0">
                <a:solidFill>
                  <a:schemeClr val="tx1"/>
                </a:solidFill>
                <a:ea typeface="Calibri" panose="020F0502020204030204" pitchFamily="34" charset="0"/>
                <a:cs typeface="Arial"/>
              </a:rPr>
              <a:t>Top tip: </a:t>
            </a:r>
            <a:r>
              <a:rPr lang="en-GB" sz="1800" dirty="0">
                <a:solidFill>
                  <a:schemeClr val="tx1"/>
                </a:solidFill>
                <a:effectLst/>
                <a:latin typeface="Arial" panose="020B0604020202020204" pitchFamily="34" charset="0"/>
                <a:cs typeface="Arial" panose="020B0604020202020204" pitchFamily="34" charset="0"/>
              </a:rPr>
              <a:t>Both the cost </a:t>
            </a:r>
            <a:r>
              <a:rPr lang="en-GB" dirty="0">
                <a:solidFill>
                  <a:schemeClr val="tx1"/>
                </a:solidFill>
                <a:latin typeface="Arial" panose="020B0604020202020204" pitchFamily="34" charset="0"/>
                <a:cs typeface="Arial" panose="020B0604020202020204" pitchFamily="34" charset="0"/>
              </a:rPr>
              <a:t>a</a:t>
            </a:r>
            <a:r>
              <a:rPr lang="en-GB" sz="1800" dirty="0">
                <a:solidFill>
                  <a:schemeClr val="tx1"/>
                </a:solidFill>
                <a:effectLst/>
                <a:latin typeface="Arial" panose="020B0604020202020204" pitchFamily="34" charset="0"/>
                <a:cs typeface="Arial" panose="020B0604020202020204" pitchFamily="34" charset="0"/>
              </a:rPr>
              <a:t>ward and recovery screens must be fully completed</a:t>
            </a:r>
            <a:endParaRPr lang="en-US" altLang="en-US" dirty="0">
              <a:solidFill>
                <a:schemeClr val="tx1"/>
              </a:solidFill>
              <a:latin typeface="Arial" panose="020B0604020202020204" pitchFamily="34" charset="0"/>
              <a:ea typeface="Calibri" panose="020F0502020204030204" pitchFamily="34" charset="0"/>
              <a:cs typeface="Arial" panose="020B0604020202020204" pitchFamily="34" charset="0"/>
            </a:endParaRPr>
          </a:p>
        </p:txBody>
      </p:sp>
      <p:sp>
        <p:nvSpPr>
          <p:cNvPr id="10" name="TextBox 9">
            <a:extLst>
              <a:ext uri="{FF2B5EF4-FFF2-40B4-BE49-F238E27FC236}">
                <a16:creationId xmlns:a16="http://schemas.microsoft.com/office/drawing/2014/main" id="{069922C2-BEF1-2229-2858-E9CEA32BE352}"/>
              </a:ext>
            </a:extLst>
          </p:cNvPr>
          <p:cNvSpPr txBox="1"/>
          <p:nvPr/>
        </p:nvSpPr>
        <p:spPr>
          <a:xfrm>
            <a:off x="648000" y="3200996"/>
            <a:ext cx="3357691" cy="2585323"/>
          </a:xfrm>
          <a:prstGeom prst="rect">
            <a:avLst/>
          </a:prstGeom>
          <a:noFill/>
        </p:spPr>
        <p:txBody>
          <a:bodyPr wrap="square">
            <a:spAutoFit/>
          </a:bodyPr>
          <a:lstStyle/>
          <a:p>
            <a:pPr marL="285750" indent="-285750">
              <a:buFont typeface="Arial" panose="020B0604020202020204" pitchFamily="34" charset="0"/>
              <a:buChar char="•"/>
            </a:pPr>
            <a:r>
              <a:rPr lang="en-GB" altLang="en-US" dirty="0">
                <a:latin typeface="Arial" panose="020B0604020202020204" pitchFamily="34" charset="0"/>
                <a:ea typeface="Calibri" panose="020F0502020204030204" pitchFamily="34" charset="0"/>
                <a:cs typeface="Arial" panose="020B0604020202020204" pitchFamily="34" charset="0"/>
              </a:rPr>
              <a:t>Ensure you click ‘calculate’ at the bottom of the page to get ‘Total recovered’ and ‘Amount unrecovered’ figures:</a:t>
            </a:r>
          </a:p>
          <a:p>
            <a:pPr marL="742950" lvl="1" indent="-285750">
              <a:buFont typeface="Arial" panose="020B0604020202020204" pitchFamily="34" charset="0"/>
              <a:buChar char="•"/>
            </a:pPr>
            <a:r>
              <a:rPr lang="en-GB" altLang="en-US" dirty="0">
                <a:latin typeface="Arial" panose="020B0604020202020204" pitchFamily="34" charset="0"/>
                <a:ea typeface="Calibri" panose="020F0502020204030204" pitchFamily="34" charset="0"/>
                <a:cs typeface="Arial" panose="020B0604020202020204" pitchFamily="34" charset="0"/>
              </a:rPr>
              <a:t>If a negative figure appears, you will need to complete the ‘Award’ section</a:t>
            </a:r>
            <a:endParaRPr lang="en-US" altLang="en-US" dirty="0">
              <a:latin typeface="Arial" panose="020B0604020202020204" pitchFamily="34" charset="0"/>
              <a:ea typeface="Calibri" panose="020F0502020204030204" pitchFamily="34" charset="0"/>
              <a:cs typeface="Arial" panose="020B0604020202020204" pitchFamily="34" charset="0"/>
            </a:endParaRPr>
          </a:p>
        </p:txBody>
      </p:sp>
      <p:pic>
        <p:nvPicPr>
          <p:cNvPr id="3" name="Content Placeholder 5" descr="A screenshot of a recovery form">
            <a:extLst>
              <a:ext uri="{FF2B5EF4-FFF2-40B4-BE49-F238E27FC236}">
                <a16:creationId xmlns:a16="http://schemas.microsoft.com/office/drawing/2014/main" id="{2633D050-36F9-AF46-1FBA-57F701A1F26A}"/>
              </a:ext>
            </a:extLst>
          </p:cNvPr>
          <p:cNvPicPr>
            <a:picLocks noGrp="1" noChangeAspect="1"/>
          </p:cNvPicPr>
          <p:nvPr>
            <p:ph idx="1"/>
          </p:nvPr>
        </p:nvPicPr>
        <p:blipFill rotWithShape="1">
          <a:blip r:embed="rId3"/>
          <a:srcRect b="13202"/>
          <a:stretch/>
        </p:blipFill>
        <p:spPr>
          <a:xfrm>
            <a:off x="4275561" y="3200996"/>
            <a:ext cx="3357691" cy="259960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descr="A screenshot of a cost award">
            <a:extLst>
              <a:ext uri="{FF2B5EF4-FFF2-40B4-BE49-F238E27FC236}">
                <a16:creationId xmlns:a16="http://schemas.microsoft.com/office/drawing/2014/main" id="{853F2345-0C96-CBB4-E42E-56EF977BAD49}"/>
              </a:ext>
            </a:extLst>
          </p:cNvPr>
          <p:cNvPicPr>
            <a:picLocks noChangeAspect="1"/>
          </p:cNvPicPr>
          <p:nvPr/>
        </p:nvPicPr>
        <p:blipFill>
          <a:blip r:embed="rId4"/>
          <a:stretch>
            <a:fillRect/>
          </a:stretch>
        </p:blipFill>
        <p:spPr>
          <a:xfrm>
            <a:off x="8104967" y="1215789"/>
            <a:ext cx="3357690" cy="4453241"/>
          </a:xfrm>
          <a:prstGeom prst="rect">
            <a:avLst/>
          </a:prstGeom>
          <a:ln w="38100">
            <a:solidFill>
              <a:schemeClr val="tx1"/>
            </a:solidFill>
          </a:ln>
        </p:spPr>
      </p:pic>
      <p:sp>
        <p:nvSpPr>
          <p:cNvPr id="5" name="Slide Number Placeholder 4">
            <a:extLst>
              <a:ext uri="{FF2B5EF4-FFF2-40B4-BE49-F238E27FC236}">
                <a16:creationId xmlns:a16="http://schemas.microsoft.com/office/drawing/2014/main" id="{241B2F02-C7DD-469A-8161-3D70FDDD43E8}"/>
              </a:ext>
            </a:extLst>
          </p:cNvPr>
          <p:cNvSpPr>
            <a:spLocks noGrp="1"/>
          </p:cNvSpPr>
          <p:nvPr>
            <p:ph type="sldNum" sz="quarter" idx="12"/>
          </p:nvPr>
        </p:nvSpPr>
        <p:spPr/>
        <p:txBody>
          <a:bodyPr/>
          <a:lstStyle/>
          <a:p>
            <a:fld id="{9A8223AF-F2F5-41F7-A71C-81CE492BCB88}" type="slidenum">
              <a:rPr lang="en-GB" smtClean="0"/>
              <a:pPr/>
              <a:t>22</a:t>
            </a:fld>
            <a:endParaRPr lang="en-GB"/>
          </a:p>
        </p:txBody>
      </p:sp>
    </p:spTree>
    <p:extLst>
      <p:ext uri="{BB962C8B-B14F-4D97-AF65-F5344CB8AC3E}">
        <p14:creationId xmlns:p14="http://schemas.microsoft.com/office/powerpoint/2010/main" val="37749832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39F277-CA16-4509-8306-8496BB32254F}"/>
              </a:ext>
            </a:extLst>
          </p:cNvPr>
          <p:cNvSpPr>
            <a:spLocks noGrp="1"/>
          </p:cNvSpPr>
          <p:nvPr>
            <p:ph type="title"/>
          </p:nvPr>
        </p:nvSpPr>
        <p:spPr>
          <a:xfrm>
            <a:off x="648000" y="681136"/>
            <a:ext cx="11012776" cy="345232"/>
          </a:xfrm>
        </p:spPr>
        <p:txBody>
          <a:bodyPr>
            <a:noAutofit/>
          </a:bodyPr>
          <a:lstStyle/>
          <a:p>
            <a:r>
              <a:rPr lang="en-US" dirty="0">
                <a:cs typeface="Arial"/>
              </a:rPr>
              <a:t>Costs recovered in full:</a:t>
            </a:r>
            <a:endParaRPr lang="en-GB" dirty="0"/>
          </a:p>
        </p:txBody>
      </p:sp>
      <p:sp>
        <p:nvSpPr>
          <p:cNvPr id="4" name="Footer Placeholder 3">
            <a:extLst>
              <a:ext uri="{FF2B5EF4-FFF2-40B4-BE49-F238E27FC236}">
                <a16:creationId xmlns:a16="http://schemas.microsoft.com/office/drawing/2014/main" id="{43DE909A-D2FE-47CB-BD3D-9DA9E2610506}"/>
              </a:ext>
              <a:ext uri="{C183D7F6-B498-43B3-948B-1728B52AA6E4}">
                <adec:decorative xmlns:adec="http://schemas.microsoft.com/office/drawing/2017/decorative" val="1"/>
              </a:ext>
            </a:extLst>
          </p:cNvPr>
          <p:cNvSpPr>
            <a:spLocks noGrp="1"/>
          </p:cNvSpPr>
          <p:nvPr>
            <p:ph type="ftr" sz="quarter" idx="11"/>
          </p:nvPr>
        </p:nvSpPr>
        <p:spPr/>
        <p:txBody>
          <a:bodyPr/>
          <a:lstStyle/>
          <a:p>
            <a:pPr>
              <a:spcAft>
                <a:spcPts val="600"/>
              </a:spcAft>
            </a:pPr>
            <a:r>
              <a:rPr lang="en-GB"/>
              <a:t>Working with others to achieve excellence in the delivery of legal aid</a:t>
            </a:r>
          </a:p>
        </p:txBody>
      </p:sp>
      <p:sp>
        <p:nvSpPr>
          <p:cNvPr id="7" name="TextBox 6">
            <a:extLst>
              <a:ext uri="{FF2B5EF4-FFF2-40B4-BE49-F238E27FC236}">
                <a16:creationId xmlns:a16="http://schemas.microsoft.com/office/drawing/2014/main" id="{88BC1C79-DEFB-4AAE-9AE6-4239E02D1E2E}"/>
              </a:ext>
            </a:extLst>
          </p:cNvPr>
          <p:cNvSpPr txBox="1"/>
          <p:nvPr/>
        </p:nvSpPr>
        <p:spPr>
          <a:xfrm>
            <a:off x="648000" y="1277931"/>
            <a:ext cx="10723200" cy="1631216"/>
          </a:xfrm>
          <a:prstGeom prst="rect">
            <a:avLst/>
          </a:prstGeom>
          <a:noFill/>
        </p:spPr>
        <p:txBody>
          <a:bodyPr wrap="square" lIns="91440" tIns="45720" rIns="91440" bIns="45720" anchor="t">
            <a:spAutoFit/>
          </a:bodyPr>
          <a:lstStyle/>
          <a:p>
            <a:pPr marL="285750" indent="-285750">
              <a:spcAft>
                <a:spcPts val="600"/>
              </a:spcAft>
              <a:buFont typeface="Arial" panose="020B0604020202020204" pitchFamily="34" charset="0"/>
              <a:buChar char="•"/>
            </a:pPr>
            <a:r>
              <a:rPr lang="en-US" altLang="en-US" dirty="0">
                <a:latin typeface="Arial" panose="020B0604020202020204" pitchFamily="34" charset="0"/>
                <a:ea typeface="Calibri"/>
                <a:cs typeface="Arial" panose="020B0604020202020204" pitchFamily="34" charset="0"/>
              </a:rPr>
              <a:t>If damages are also recovered:</a:t>
            </a:r>
          </a:p>
          <a:p>
            <a:pPr marL="742950" lvl="1" indent="-285750">
              <a:spcAft>
                <a:spcPts val="600"/>
              </a:spcAft>
              <a:buFont typeface="Arial" panose="020B0604020202020204" pitchFamily="34" charset="0"/>
              <a:buChar char="•"/>
            </a:pPr>
            <a:r>
              <a:rPr lang="en-US" altLang="en-US" dirty="0">
                <a:latin typeface="Arial" panose="020B0604020202020204" pitchFamily="34" charset="0"/>
                <a:ea typeface="Calibri"/>
                <a:cs typeface="Arial" panose="020B0604020202020204" pitchFamily="34" charset="0"/>
              </a:rPr>
              <a:t>Submit a payment to cover the statutory charge (or indicate if no claim is to be made against the fund). </a:t>
            </a:r>
            <a:endParaRPr lang="en-GB" altLang="en-US" dirty="0">
              <a:latin typeface="Arial" panose="020B0604020202020204" pitchFamily="34" charset="0"/>
              <a:ea typeface="Calibri" panose="020F0502020204030204" pitchFamily="34" charset="0"/>
              <a:cs typeface="Arial" panose="020B0604020202020204" pitchFamily="34" charset="0"/>
            </a:endParaRPr>
          </a:p>
          <a:p>
            <a:pPr marL="285750" indent="-285750">
              <a:spcAft>
                <a:spcPts val="600"/>
              </a:spcAft>
              <a:buFont typeface="Arial" panose="020B0604020202020204" pitchFamily="34" charset="0"/>
              <a:buChar char="•"/>
            </a:pPr>
            <a:r>
              <a:rPr lang="en-US" altLang="en-US" dirty="0">
                <a:latin typeface="Arial" panose="020B0604020202020204" pitchFamily="34" charset="0"/>
                <a:ea typeface="Calibri"/>
                <a:cs typeface="Arial" panose="020B0604020202020204" pitchFamily="34" charset="0"/>
              </a:rPr>
              <a:t>The LAA will not be able to give authority for the release of any monies unless we receive a written undertaking as to costs.</a:t>
            </a:r>
            <a:endParaRPr lang="en-US" altLang="en-US" dirty="0">
              <a:latin typeface="Arial"/>
              <a:ea typeface="Calibri"/>
              <a:cs typeface="Arial"/>
            </a:endParaRPr>
          </a:p>
        </p:txBody>
      </p:sp>
      <p:sp>
        <p:nvSpPr>
          <p:cNvPr id="8" name="TextBox 7">
            <a:extLst>
              <a:ext uri="{FF2B5EF4-FFF2-40B4-BE49-F238E27FC236}">
                <a16:creationId xmlns:a16="http://schemas.microsoft.com/office/drawing/2014/main" id="{FBAE9134-87AB-5436-57E3-CC86B9EEEC9A}"/>
              </a:ext>
            </a:extLst>
          </p:cNvPr>
          <p:cNvSpPr txBox="1"/>
          <p:nvPr/>
        </p:nvSpPr>
        <p:spPr>
          <a:xfrm>
            <a:off x="648000" y="3825744"/>
            <a:ext cx="5250769" cy="923330"/>
          </a:xfrm>
          <a:prstGeom prst="rect">
            <a:avLst/>
          </a:prstGeom>
          <a:noFill/>
        </p:spPr>
        <p:txBody>
          <a:bodyPr wrap="square">
            <a:spAutoFit/>
          </a:bodyPr>
          <a:lstStyle/>
          <a:p>
            <a:pPr marL="285750" indent="-285750">
              <a:spcAft>
                <a:spcPts val="600"/>
              </a:spcAft>
              <a:buFont typeface="Arial" panose="020B0604020202020204" pitchFamily="34" charset="0"/>
              <a:buChar char="•"/>
            </a:pPr>
            <a:r>
              <a:rPr lang="en-US" altLang="en-US" dirty="0">
                <a:latin typeface="Arial"/>
                <a:ea typeface="Calibri"/>
                <a:cs typeface="Arial"/>
              </a:rPr>
              <a:t>Use the text field to indicate whether there are any legal help costs or interest on costs to recoup</a:t>
            </a:r>
            <a:endParaRPr lang="en-US" altLang="en-US" dirty="0">
              <a:latin typeface="Arial" panose="020B0604020202020204" pitchFamily="34" charset="0"/>
              <a:ea typeface="Calibri" panose="020F0502020204030204" pitchFamily="34" charset="0"/>
              <a:cs typeface="Arial" panose="020B0604020202020204" pitchFamily="34" charset="0"/>
            </a:endParaRPr>
          </a:p>
        </p:txBody>
      </p:sp>
      <p:pic>
        <p:nvPicPr>
          <p:cNvPr id="3" name="Picture 2" descr="A screenshot of additional information text field">
            <a:extLst>
              <a:ext uri="{FF2B5EF4-FFF2-40B4-BE49-F238E27FC236}">
                <a16:creationId xmlns:a16="http://schemas.microsoft.com/office/drawing/2014/main" id="{BE75CF3F-4015-A56F-D5C2-48EBC058212B}"/>
              </a:ext>
            </a:extLst>
          </p:cNvPr>
          <p:cNvPicPr>
            <a:picLocks noChangeAspect="1"/>
          </p:cNvPicPr>
          <p:nvPr/>
        </p:nvPicPr>
        <p:blipFill rotWithShape="1">
          <a:blip r:embed="rId3"/>
          <a:srcRect l="2495" t="5758" r="3646" b="6572"/>
          <a:stretch/>
        </p:blipFill>
        <p:spPr>
          <a:xfrm>
            <a:off x="6293232" y="3283820"/>
            <a:ext cx="5077968" cy="2212849"/>
          </a:xfrm>
          <a:prstGeom prst="rect">
            <a:avLst/>
          </a:prstGeom>
          <a:ln w="38100">
            <a:solidFill>
              <a:schemeClr val="tx1"/>
            </a:solidFill>
          </a:ln>
        </p:spPr>
      </p:pic>
      <p:sp>
        <p:nvSpPr>
          <p:cNvPr id="5" name="Slide Number Placeholder 4">
            <a:extLst>
              <a:ext uri="{FF2B5EF4-FFF2-40B4-BE49-F238E27FC236}">
                <a16:creationId xmlns:a16="http://schemas.microsoft.com/office/drawing/2014/main" id="{241B2F02-C7DD-469A-8161-3D70FDDD43E8}"/>
              </a:ext>
            </a:extLst>
          </p:cNvPr>
          <p:cNvSpPr>
            <a:spLocks noGrp="1"/>
          </p:cNvSpPr>
          <p:nvPr>
            <p:ph type="sldNum" sz="quarter" idx="12"/>
          </p:nvPr>
        </p:nvSpPr>
        <p:spPr/>
        <p:txBody>
          <a:bodyPr/>
          <a:lstStyle/>
          <a:p>
            <a:fld id="{9A8223AF-F2F5-41F7-A71C-81CE492BCB88}" type="slidenum">
              <a:rPr lang="en-GB" smtClean="0"/>
              <a:pPr/>
              <a:t>23</a:t>
            </a:fld>
            <a:endParaRPr lang="en-GB"/>
          </a:p>
        </p:txBody>
      </p:sp>
    </p:spTree>
    <p:extLst>
      <p:ext uri="{BB962C8B-B14F-4D97-AF65-F5344CB8AC3E}">
        <p14:creationId xmlns:p14="http://schemas.microsoft.com/office/powerpoint/2010/main" val="7408958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39F277-CA16-4509-8306-8496BB32254F}"/>
              </a:ext>
            </a:extLst>
          </p:cNvPr>
          <p:cNvSpPr>
            <a:spLocks noGrp="1"/>
          </p:cNvSpPr>
          <p:nvPr>
            <p:ph type="title"/>
          </p:nvPr>
        </p:nvSpPr>
        <p:spPr>
          <a:xfrm>
            <a:off x="648000" y="681136"/>
            <a:ext cx="11012776" cy="345232"/>
          </a:xfrm>
        </p:spPr>
        <p:txBody>
          <a:bodyPr>
            <a:noAutofit/>
          </a:bodyPr>
          <a:lstStyle/>
          <a:p>
            <a:r>
              <a:rPr lang="en-US" dirty="0">
                <a:cs typeface="Arial"/>
              </a:rPr>
              <a:t>Calculation of interest:</a:t>
            </a:r>
            <a:endParaRPr lang="en-GB" dirty="0"/>
          </a:p>
        </p:txBody>
      </p:sp>
      <p:sp>
        <p:nvSpPr>
          <p:cNvPr id="4" name="Footer Placeholder 3">
            <a:extLst>
              <a:ext uri="{FF2B5EF4-FFF2-40B4-BE49-F238E27FC236}">
                <a16:creationId xmlns:a16="http://schemas.microsoft.com/office/drawing/2014/main" id="{43DE909A-D2FE-47CB-BD3D-9DA9E2610506}"/>
              </a:ext>
              <a:ext uri="{C183D7F6-B498-43B3-948B-1728B52AA6E4}">
                <adec:decorative xmlns:adec="http://schemas.microsoft.com/office/drawing/2017/decorative" val="1"/>
              </a:ext>
            </a:extLst>
          </p:cNvPr>
          <p:cNvSpPr>
            <a:spLocks noGrp="1"/>
          </p:cNvSpPr>
          <p:nvPr>
            <p:ph type="ftr" sz="quarter" idx="11"/>
          </p:nvPr>
        </p:nvSpPr>
        <p:spPr/>
        <p:txBody>
          <a:bodyPr/>
          <a:lstStyle/>
          <a:p>
            <a:pPr>
              <a:spcAft>
                <a:spcPts val="600"/>
              </a:spcAft>
            </a:pPr>
            <a:r>
              <a:rPr lang="en-GB"/>
              <a:t>Working with others to achieve excellence in the delivery of legal aid</a:t>
            </a:r>
          </a:p>
        </p:txBody>
      </p:sp>
      <p:sp>
        <p:nvSpPr>
          <p:cNvPr id="7" name="TextBox 6">
            <a:extLst>
              <a:ext uri="{FF2B5EF4-FFF2-40B4-BE49-F238E27FC236}">
                <a16:creationId xmlns:a16="http://schemas.microsoft.com/office/drawing/2014/main" id="{88BC1C79-DEFB-4AAE-9AE6-4239E02D1E2E}"/>
              </a:ext>
            </a:extLst>
          </p:cNvPr>
          <p:cNvSpPr txBox="1"/>
          <p:nvPr/>
        </p:nvSpPr>
        <p:spPr>
          <a:xfrm>
            <a:off x="648000" y="1149915"/>
            <a:ext cx="6968952" cy="4801314"/>
          </a:xfrm>
          <a:prstGeom prst="rect">
            <a:avLst/>
          </a:prstGeom>
          <a:noFill/>
        </p:spPr>
        <p:txBody>
          <a:bodyPr wrap="square" lIns="91440" tIns="45720" rIns="91440" bIns="45720" anchor="t">
            <a:spAutoFit/>
          </a:bodyPr>
          <a:lstStyle/>
          <a:p>
            <a:pPr marL="285750" indent="-285750">
              <a:buFont typeface="Arial" panose="020B0604020202020204" pitchFamily="34" charset="0"/>
              <a:buChar char="•"/>
            </a:pPr>
            <a:r>
              <a:rPr lang="en-US" altLang="en-US" dirty="0">
                <a:latin typeface="Arial"/>
                <a:ea typeface="Calibri"/>
                <a:cs typeface="Arial"/>
              </a:rPr>
              <a:t>In this example:</a:t>
            </a:r>
          </a:p>
          <a:p>
            <a:pPr marL="742950" lvl="1" indent="-285750">
              <a:buFont typeface="Arial" panose="020B0604020202020204" pitchFamily="34" charset="0"/>
              <a:buChar char="•"/>
            </a:pPr>
            <a:r>
              <a:rPr lang="en-US" altLang="en-US" dirty="0">
                <a:latin typeface="Arial"/>
                <a:ea typeface="Calibri"/>
                <a:cs typeface="Arial"/>
              </a:rPr>
              <a:t>8 percent interest on £5,000 equates to annual interest of £400 interest accrued over 44 days</a:t>
            </a:r>
          </a:p>
          <a:p>
            <a:pPr marL="742950" lvl="1" indent="-285750">
              <a:buFont typeface="Arial" panose="020B0604020202020204" pitchFamily="34" charset="0"/>
              <a:buChar char="•"/>
            </a:pPr>
            <a:r>
              <a:rPr lang="en-US" altLang="en-US" dirty="0">
                <a:latin typeface="Arial"/>
                <a:ea typeface="Calibri"/>
                <a:cs typeface="Arial"/>
              </a:rPr>
              <a:t>Total interest recovered is 400 X 44 </a:t>
            </a:r>
            <a:r>
              <a:rPr lang="en-US" dirty="0">
                <a:solidFill>
                  <a:srgbClr val="202124"/>
                </a:solidFill>
                <a:latin typeface="Arial"/>
                <a:ea typeface="Calibri"/>
                <a:cs typeface="Arial"/>
              </a:rPr>
              <a:t>÷</a:t>
            </a:r>
            <a:r>
              <a:rPr lang="en-US" dirty="0">
                <a:solidFill>
                  <a:srgbClr val="202124"/>
                </a:solidFill>
                <a:ea typeface="+mn-lt"/>
                <a:cs typeface="+mn-lt"/>
              </a:rPr>
              <a:t> 365 = £48.22</a:t>
            </a:r>
            <a:endParaRPr lang="en-US" altLang="en-US" dirty="0">
              <a:latin typeface="Arial"/>
              <a:ea typeface="Calibri"/>
              <a:cs typeface="Arial"/>
            </a:endParaRPr>
          </a:p>
          <a:p>
            <a:endParaRPr lang="en-US" dirty="0">
              <a:solidFill>
                <a:srgbClr val="202124"/>
              </a:solidFill>
              <a:latin typeface="Arial"/>
              <a:ea typeface="Calibri"/>
              <a:cs typeface="Arial"/>
            </a:endParaRPr>
          </a:p>
          <a:p>
            <a:pPr marL="285750" indent="-285750">
              <a:buFont typeface="Arial" panose="020B0604020202020204" pitchFamily="34" charset="0"/>
              <a:buChar char="•"/>
            </a:pPr>
            <a:r>
              <a:rPr lang="en-US" dirty="0">
                <a:solidFill>
                  <a:srgbClr val="202124"/>
                </a:solidFill>
                <a:latin typeface="Arial"/>
                <a:ea typeface="Calibri"/>
                <a:cs typeface="Arial"/>
              </a:rPr>
              <a:t>Costs at LAA rates are calculated as £2,604.93:</a:t>
            </a:r>
          </a:p>
          <a:p>
            <a:pPr marL="285750" indent="-285750">
              <a:buFont typeface="Arial" panose="020B0604020202020204" pitchFamily="34" charset="0"/>
              <a:buChar char="•"/>
            </a:pPr>
            <a:r>
              <a:rPr lang="en-US" dirty="0">
                <a:solidFill>
                  <a:srgbClr val="202124"/>
                </a:solidFill>
                <a:latin typeface="Arial"/>
                <a:ea typeface="Calibri"/>
                <a:cs typeface="Arial"/>
              </a:rPr>
              <a:t>The amount owed to the LAA is 48.22 x 2,604.93 ÷ 5,000 = £25.12.</a:t>
            </a:r>
          </a:p>
          <a:p>
            <a:endParaRPr lang="en-US" dirty="0">
              <a:solidFill>
                <a:srgbClr val="202124"/>
              </a:solidFill>
              <a:latin typeface="Arial"/>
              <a:ea typeface="Calibri"/>
              <a:cs typeface="Arial"/>
            </a:endParaRPr>
          </a:p>
          <a:p>
            <a:pPr marL="285750" indent="-285750">
              <a:buFont typeface="Arial" panose="020B0604020202020204" pitchFamily="34" charset="0"/>
              <a:buChar char="•"/>
            </a:pPr>
            <a:r>
              <a:rPr lang="en-US" dirty="0">
                <a:solidFill>
                  <a:srgbClr val="202124"/>
                </a:solidFill>
                <a:latin typeface="Arial"/>
                <a:ea typeface="Calibri"/>
                <a:cs typeface="Arial"/>
              </a:rPr>
              <a:t>Please note: This includes the interest on the legal help fees recoverable by the LAA.</a:t>
            </a:r>
          </a:p>
          <a:p>
            <a:endParaRPr lang="en-US" altLang="en-US" dirty="0">
              <a:latin typeface="Arial"/>
              <a:ea typeface="Calibri"/>
              <a:cs typeface="Arial"/>
            </a:endParaRPr>
          </a:p>
          <a:p>
            <a:pPr marL="285750" indent="-285750">
              <a:buFont typeface="Arial" panose="020B0604020202020204" pitchFamily="34" charset="0"/>
              <a:buChar char="•"/>
            </a:pPr>
            <a:r>
              <a:rPr lang="en-US" dirty="0">
                <a:latin typeface="Arial"/>
                <a:cs typeface="Arial"/>
              </a:rPr>
              <a:t>For further guidance, please refer to Section 19.4 of the Civil Finance Electronic Handbook</a:t>
            </a:r>
            <a:endParaRPr lang="en-US" dirty="0">
              <a:cs typeface="Arial"/>
            </a:endParaRPr>
          </a:p>
          <a:p>
            <a:endParaRPr lang="en-US" altLang="en-US" dirty="0">
              <a:latin typeface="Arial"/>
              <a:ea typeface="Calibri"/>
              <a:cs typeface="Arial"/>
            </a:endParaRPr>
          </a:p>
          <a:p>
            <a:endParaRPr lang="en-US" altLang="en-US" dirty="0">
              <a:latin typeface="Arial" panose="020B0604020202020204" pitchFamily="34" charset="0"/>
              <a:ea typeface="Calibri"/>
              <a:cs typeface="Arial" panose="020B0604020202020204" pitchFamily="34" charset="0"/>
            </a:endParaRPr>
          </a:p>
          <a:p>
            <a:endParaRPr lang="en-US" altLang="en-US" dirty="0">
              <a:latin typeface="Arial" panose="020B0604020202020204" pitchFamily="34" charset="0"/>
              <a:ea typeface="Calibri"/>
              <a:cs typeface="Arial" panose="020B0604020202020204" pitchFamily="34" charset="0"/>
            </a:endParaRPr>
          </a:p>
        </p:txBody>
      </p:sp>
      <p:pic>
        <p:nvPicPr>
          <p:cNvPr id="3" name="Picture 2" descr="A screenshot of a document">
            <a:extLst>
              <a:ext uri="{FF2B5EF4-FFF2-40B4-BE49-F238E27FC236}">
                <a16:creationId xmlns:a16="http://schemas.microsoft.com/office/drawing/2014/main" id="{5D301884-F48D-06E2-4878-BD13872D458A}"/>
              </a:ext>
            </a:extLst>
          </p:cNvPr>
          <p:cNvPicPr>
            <a:picLocks noChangeAspect="1"/>
          </p:cNvPicPr>
          <p:nvPr/>
        </p:nvPicPr>
        <p:blipFill>
          <a:blip r:embed="rId3"/>
          <a:stretch>
            <a:fillRect/>
          </a:stretch>
        </p:blipFill>
        <p:spPr>
          <a:xfrm>
            <a:off x="7744968" y="1419392"/>
            <a:ext cx="3505200" cy="4019215"/>
          </a:xfrm>
          <a:prstGeom prst="rect">
            <a:avLst/>
          </a:prstGeom>
          <a:ln w="38100">
            <a:solidFill>
              <a:schemeClr val="tx1"/>
            </a:solidFill>
          </a:ln>
        </p:spPr>
      </p:pic>
      <p:sp>
        <p:nvSpPr>
          <p:cNvPr id="5" name="Slide Number Placeholder 4">
            <a:extLst>
              <a:ext uri="{FF2B5EF4-FFF2-40B4-BE49-F238E27FC236}">
                <a16:creationId xmlns:a16="http://schemas.microsoft.com/office/drawing/2014/main" id="{241B2F02-C7DD-469A-8161-3D70FDDD43E8}"/>
              </a:ext>
            </a:extLst>
          </p:cNvPr>
          <p:cNvSpPr>
            <a:spLocks noGrp="1"/>
          </p:cNvSpPr>
          <p:nvPr>
            <p:ph type="sldNum" sz="quarter" idx="12"/>
          </p:nvPr>
        </p:nvSpPr>
        <p:spPr/>
        <p:txBody>
          <a:bodyPr/>
          <a:lstStyle/>
          <a:p>
            <a:fld id="{9A8223AF-F2F5-41F7-A71C-81CE492BCB88}" type="slidenum">
              <a:rPr lang="en-GB" smtClean="0"/>
              <a:pPr/>
              <a:t>24</a:t>
            </a:fld>
            <a:endParaRPr lang="en-GB"/>
          </a:p>
        </p:txBody>
      </p:sp>
    </p:spTree>
    <p:extLst>
      <p:ext uri="{BB962C8B-B14F-4D97-AF65-F5344CB8AC3E}">
        <p14:creationId xmlns:p14="http://schemas.microsoft.com/office/powerpoint/2010/main" val="31167798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39F277-CA16-4509-8306-8496BB32254F}"/>
              </a:ext>
            </a:extLst>
          </p:cNvPr>
          <p:cNvSpPr>
            <a:spLocks noGrp="1"/>
          </p:cNvSpPr>
          <p:nvPr>
            <p:ph type="title"/>
          </p:nvPr>
        </p:nvSpPr>
        <p:spPr>
          <a:xfrm>
            <a:off x="648000" y="681136"/>
            <a:ext cx="11012776" cy="345232"/>
          </a:xfrm>
        </p:spPr>
        <p:txBody>
          <a:bodyPr>
            <a:noAutofit/>
          </a:bodyPr>
          <a:lstStyle/>
          <a:p>
            <a:r>
              <a:rPr lang="en-US" dirty="0">
                <a:cs typeface="Arial"/>
              </a:rPr>
              <a:t>Costs recovered partially or not at all:</a:t>
            </a:r>
            <a:endParaRPr lang="en-GB" dirty="0"/>
          </a:p>
        </p:txBody>
      </p:sp>
      <p:sp>
        <p:nvSpPr>
          <p:cNvPr id="4" name="Footer Placeholder 3">
            <a:extLst>
              <a:ext uri="{FF2B5EF4-FFF2-40B4-BE49-F238E27FC236}">
                <a16:creationId xmlns:a16="http://schemas.microsoft.com/office/drawing/2014/main" id="{43DE909A-D2FE-47CB-BD3D-9DA9E2610506}"/>
              </a:ext>
              <a:ext uri="{C183D7F6-B498-43B3-948B-1728B52AA6E4}">
                <adec:decorative xmlns:adec="http://schemas.microsoft.com/office/drawing/2017/decorative" val="1"/>
              </a:ext>
            </a:extLst>
          </p:cNvPr>
          <p:cNvSpPr>
            <a:spLocks noGrp="1"/>
          </p:cNvSpPr>
          <p:nvPr>
            <p:ph type="ftr" sz="quarter" idx="11"/>
          </p:nvPr>
        </p:nvSpPr>
        <p:spPr/>
        <p:txBody>
          <a:bodyPr/>
          <a:lstStyle/>
          <a:p>
            <a:pPr>
              <a:spcAft>
                <a:spcPts val="600"/>
              </a:spcAft>
            </a:pPr>
            <a:r>
              <a:rPr lang="en-GB"/>
              <a:t>Working with others to achieve excellence in the delivery of legal aid</a:t>
            </a:r>
          </a:p>
        </p:txBody>
      </p:sp>
      <p:sp>
        <p:nvSpPr>
          <p:cNvPr id="7" name="TextBox 6">
            <a:extLst>
              <a:ext uri="{FF2B5EF4-FFF2-40B4-BE49-F238E27FC236}">
                <a16:creationId xmlns:a16="http://schemas.microsoft.com/office/drawing/2014/main" id="{88BC1C79-DEFB-4AAE-9AE6-4239E02D1E2E}"/>
              </a:ext>
            </a:extLst>
          </p:cNvPr>
          <p:cNvSpPr txBox="1"/>
          <p:nvPr/>
        </p:nvSpPr>
        <p:spPr>
          <a:xfrm>
            <a:off x="648000" y="1194017"/>
            <a:ext cx="10818576" cy="3411190"/>
          </a:xfrm>
          <a:prstGeom prst="rect">
            <a:avLst/>
          </a:prstGeom>
          <a:noFill/>
        </p:spPr>
        <p:txBody>
          <a:bodyPr wrap="square" lIns="91440" tIns="45720" rIns="91440" bIns="45720" anchor="t">
            <a:spAutoFit/>
          </a:bodyPr>
          <a:lstStyle/>
          <a:p>
            <a:pPr marL="285750" indent="-285750">
              <a:lnSpc>
                <a:spcPct val="150000"/>
              </a:lnSpc>
              <a:spcAft>
                <a:spcPts val="600"/>
              </a:spcAft>
              <a:buFont typeface="Arial" panose="020B0604020202020204" pitchFamily="34" charset="0"/>
              <a:buChar char="•"/>
            </a:pPr>
            <a:r>
              <a:rPr lang="en-US" altLang="en-US">
                <a:latin typeface="Arial"/>
                <a:ea typeface="Calibri"/>
                <a:cs typeface="Arial"/>
              </a:rPr>
              <a:t>Inter partes costs must be claimed from the LAA at LAA rates</a:t>
            </a:r>
          </a:p>
          <a:p>
            <a:pPr marL="285750" indent="-285750">
              <a:lnSpc>
                <a:spcPct val="150000"/>
              </a:lnSpc>
              <a:spcAft>
                <a:spcPts val="600"/>
              </a:spcAft>
              <a:buFont typeface="Arial" panose="020B0604020202020204" pitchFamily="34" charset="0"/>
              <a:buChar char="•"/>
            </a:pPr>
            <a:r>
              <a:rPr lang="en-US" altLang="en-US">
                <a:latin typeface="Arial"/>
                <a:ea typeface="Calibri"/>
                <a:cs typeface="Arial"/>
              </a:rPr>
              <a:t>Once the final bill is paid, the LAA will assume responsibility for recovering the outstanding costs</a:t>
            </a:r>
          </a:p>
          <a:p>
            <a:pPr marL="285750" indent="-285750">
              <a:lnSpc>
                <a:spcPct val="150000"/>
              </a:lnSpc>
              <a:spcAft>
                <a:spcPts val="600"/>
              </a:spcAft>
              <a:buFont typeface="Arial" panose="020B0604020202020204" pitchFamily="34" charset="0"/>
              <a:buChar char="•"/>
            </a:pPr>
            <a:r>
              <a:rPr lang="en-US" altLang="en-US">
                <a:latin typeface="Arial"/>
                <a:ea typeface="Calibri"/>
                <a:cs typeface="Arial"/>
              </a:rPr>
              <a:t>The information provided on the outcome must be complete and accurate</a:t>
            </a:r>
          </a:p>
          <a:p>
            <a:pPr marL="285750" indent="-285750">
              <a:lnSpc>
                <a:spcPct val="150000"/>
              </a:lnSpc>
              <a:spcAft>
                <a:spcPts val="600"/>
              </a:spcAft>
              <a:buFont typeface="Arial" panose="020B0604020202020204" pitchFamily="34" charset="0"/>
              <a:buChar char="•"/>
            </a:pPr>
            <a:r>
              <a:rPr lang="en-US" altLang="en-US">
                <a:latin typeface="Arial"/>
                <a:ea typeface="Calibri"/>
                <a:cs typeface="Arial"/>
              </a:rPr>
              <a:t>Please upload:</a:t>
            </a:r>
          </a:p>
          <a:p>
            <a:pPr marL="742950" lvl="1" indent="-285750">
              <a:lnSpc>
                <a:spcPct val="150000"/>
              </a:lnSpc>
              <a:spcAft>
                <a:spcPts val="600"/>
              </a:spcAft>
              <a:buFont typeface="Arial" panose="020B0604020202020204" pitchFamily="34" charset="0"/>
              <a:buChar char="•"/>
            </a:pPr>
            <a:r>
              <a:rPr lang="en-US" altLang="en-US">
                <a:latin typeface="Arial"/>
                <a:ea typeface="Calibri"/>
                <a:cs typeface="Arial"/>
              </a:rPr>
              <a:t>Order for costs </a:t>
            </a:r>
            <a:endParaRPr lang="en-US" altLang="en-US" dirty="0">
              <a:latin typeface="Arial" panose="020B0604020202020204" pitchFamily="34" charset="0"/>
              <a:ea typeface="Calibri"/>
              <a:cs typeface="Arial" panose="020B0604020202020204" pitchFamily="34" charset="0"/>
            </a:endParaRPr>
          </a:p>
          <a:p>
            <a:pPr marL="742950" lvl="1" indent="-285750">
              <a:lnSpc>
                <a:spcPct val="150000"/>
              </a:lnSpc>
              <a:spcAft>
                <a:spcPts val="600"/>
              </a:spcAft>
              <a:buFont typeface="Arial" panose="020B0604020202020204" pitchFamily="34" charset="0"/>
              <a:buChar char="•"/>
            </a:pPr>
            <a:r>
              <a:rPr lang="en-US" altLang="en-US">
                <a:latin typeface="Arial"/>
                <a:ea typeface="Calibri"/>
                <a:cs typeface="Arial"/>
              </a:rPr>
              <a:t>Default cost certificate (DCC)</a:t>
            </a:r>
          </a:p>
          <a:p>
            <a:pPr marL="742950" lvl="1" indent="-285750">
              <a:lnSpc>
                <a:spcPct val="150000"/>
              </a:lnSpc>
              <a:spcAft>
                <a:spcPts val="600"/>
              </a:spcAft>
              <a:buFont typeface="Arial" panose="020B0604020202020204" pitchFamily="34" charset="0"/>
              <a:buChar char="•"/>
            </a:pPr>
            <a:r>
              <a:rPr lang="en-US" altLang="en-US">
                <a:latin typeface="Arial"/>
                <a:ea typeface="Calibri"/>
                <a:cs typeface="Arial"/>
              </a:rPr>
              <a:t>Relevant correspondence</a:t>
            </a:r>
          </a:p>
        </p:txBody>
      </p:sp>
      <p:sp>
        <p:nvSpPr>
          <p:cNvPr id="5" name="Slide Number Placeholder 4">
            <a:extLst>
              <a:ext uri="{FF2B5EF4-FFF2-40B4-BE49-F238E27FC236}">
                <a16:creationId xmlns:a16="http://schemas.microsoft.com/office/drawing/2014/main" id="{241B2F02-C7DD-469A-8161-3D70FDDD43E8}"/>
              </a:ext>
            </a:extLst>
          </p:cNvPr>
          <p:cNvSpPr>
            <a:spLocks noGrp="1"/>
          </p:cNvSpPr>
          <p:nvPr>
            <p:ph type="sldNum" sz="quarter" idx="12"/>
          </p:nvPr>
        </p:nvSpPr>
        <p:spPr/>
        <p:txBody>
          <a:bodyPr/>
          <a:lstStyle/>
          <a:p>
            <a:fld id="{9A8223AF-F2F5-41F7-A71C-81CE492BCB88}" type="slidenum">
              <a:rPr lang="en-GB" smtClean="0"/>
              <a:pPr/>
              <a:t>25</a:t>
            </a:fld>
            <a:endParaRPr lang="en-GB"/>
          </a:p>
        </p:txBody>
      </p:sp>
    </p:spTree>
    <p:extLst>
      <p:ext uri="{BB962C8B-B14F-4D97-AF65-F5344CB8AC3E}">
        <p14:creationId xmlns:p14="http://schemas.microsoft.com/office/powerpoint/2010/main" val="26357994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39F277-CA16-4509-8306-8496BB32254F}"/>
              </a:ext>
            </a:extLst>
          </p:cNvPr>
          <p:cNvSpPr>
            <a:spLocks noGrp="1"/>
          </p:cNvSpPr>
          <p:nvPr>
            <p:ph type="title"/>
          </p:nvPr>
        </p:nvSpPr>
        <p:spPr>
          <a:xfrm>
            <a:off x="648000" y="681136"/>
            <a:ext cx="11012776" cy="345232"/>
          </a:xfrm>
        </p:spPr>
        <p:txBody>
          <a:bodyPr vert="horz" lIns="0" tIns="0" rIns="0" bIns="0" rtlCol="0" anchor="t" anchorCtr="0">
            <a:normAutofit/>
          </a:bodyPr>
          <a:lstStyle/>
          <a:p>
            <a:r>
              <a:rPr lang="en-US" dirty="0"/>
              <a:t>Costs recovered partially or not at all continued:</a:t>
            </a:r>
            <a:endParaRPr lang="en-GB" dirty="0"/>
          </a:p>
        </p:txBody>
      </p:sp>
      <p:sp>
        <p:nvSpPr>
          <p:cNvPr id="9" name="TextBox 8">
            <a:extLst>
              <a:ext uri="{FF2B5EF4-FFF2-40B4-BE49-F238E27FC236}">
                <a16:creationId xmlns:a16="http://schemas.microsoft.com/office/drawing/2014/main" id="{20CFF41E-720B-2BD5-E22C-A95E109A8343}"/>
              </a:ext>
            </a:extLst>
          </p:cNvPr>
          <p:cNvSpPr txBox="1"/>
          <p:nvPr/>
        </p:nvSpPr>
        <p:spPr>
          <a:xfrm>
            <a:off x="648000" y="1244210"/>
            <a:ext cx="4920696" cy="5027017"/>
          </a:xfrm>
          <a:prstGeom prst="rect">
            <a:avLst/>
          </a:prstGeom>
          <a:noFill/>
        </p:spPr>
        <p:txBody>
          <a:bodyPr wrap="square" lIns="91440" tIns="45720" rIns="91440" bIns="45720" anchor="t">
            <a:spAutoFit/>
          </a:bodyPr>
          <a:lstStyle/>
          <a:p>
            <a:pPr marL="285750" indent="-285750">
              <a:lnSpc>
                <a:spcPct val="150000"/>
              </a:lnSpc>
              <a:buFont typeface="Arial" panose="020B0604020202020204" pitchFamily="34" charset="0"/>
              <a:buChar char="•"/>
            </a:pPr>
            <a:r>
              <a:rPr lang="en-US" dirty="0">
                <a:latin typeface="Arial" panose="020B0604020202020204" pitchFamily="34" charset="0"/>
                <a:ea typeface="+mn-lt"/>
                <a:cs typeface="Arial" panose="020B0604020202020204" pitchFamily="34" charset="0"/>
              </a:rPr>
              <a:t>LAA rate figure will be the amount of inter partes costs being claimed from the LAA:</a:t>
            </a:r>
          </a:p>
          <a:p>
            <a:pPr marL="742950" lvl="1" indent="-285750">
              <a:lnSpc>
                <a:spcPct val="150000"/>
              </a:lnSpc>
              <a:buFont typeface="Arial" panose="020B0604020202020204" pitchFamily="34" charset="0"/>
              <a:buChar char="•"/>
            </a:pPr>
            <a:r>
              <a:rPr lang="en-US" dirty="0">
                <a:latin typeface="Arial" panose="020B0604020202020204" pitchFamily="34" charset="0"/>
                <a:ea typeface="+mn-lt"/>
                <a:cs typeface="Arial" panose="020B0604020202020204" pitchFamily="34" charset="0"/>
              </a:rPr>
              <a:t>This will sometimes be shown on a separate schedule attached to the bill of costs</a:t>
            </a:r>
            <a:endParaRPr lang="en-US" altLang="en-US" dirty="0">
              <a:latin typeface="Arial" panose="020B0604020202020204" pitchFamily="34" charset="0"/>
              <a:cs typeface="Arial" panose="020B0604020202020204" pitchFamily="34" charset="0"/>
            </a:endParaRPr>
          </a:p>
          <a:p>
            <a:pPr marL="285750" indent="-285750">
              <a:lnSpc>
                <a:spcPct val="150000"/>
              </a:lnSpc>
              <a:buFont typeface="Arial" panose="020B0604020202020204" pitchFamily="34" charset="0"/>
              <a:buChar char="•"/>
            </a:pPr>
            <a:r>
              <a:rPr lang="en-US" dirty="0">
                <a:latin typeface="Arial" panose="020B0604020202020204" pitchFamily="34" charset="0"/>
                <a:ea typeface="+mn-lt"/>
                <a:cs typeface="Arial" panose="020B0604020202020204" pitchFamily="34" charset="0"/>
              </a:rPr>
              <a:t>Market rate figure will be DCC total (inclusive of court fees) minus any pre-certificate costs, minus the LAA rate figure</a:t>
            </a:r>
            <a:endParaRPr lang="en-US" dirty="0">
              <a:latin typeface="Arial" panose="020B0604020202020204" pitchFamily="34" charset="0"/>
              <a:cs typeface="Arial" panose="020B0604020202020204" pitchFamily="34" charset="0"/>
            </a:endParaRPr>
          </a:p>
          <a:p>
            <a:pPr marL="285750" indent="-285750">
              <a:lnSpc>
                <a:spcPct val="150000"/>
              </a:lnSpc>
              <a:buFont typeface="Arial" panose="020B0604020202020204" pitchFamily="34" charset="0"/>
              <a:buChar char="•"/>
            </a:pPr>
            <a:r>
              <a:rPr lang="en-US" dirty="0">
                <a:latin typeface="Arial" panose="020B0604020202020204" pitchFamily="34" charset="0"/>
                <a:ea typeface="+mn-lt"/>
                <a:cs typeface="Arial" panose="020B0604020202020204" pitchFamily="34" charset="0"/>
              </a:rPr>
              <a:t>Total payable by the defendant can be calculated by adding up the LAA rate figure, the market rate figure, and the                 pre-certificate costs</a:t>
            </a:r>
            <a:endParaRPr lang="en-US" dirty="0">
              <a:latin typeface="Arial" panose="020B0604020202020204" pitchFamily="34" charset="0"/>
              <a:cs typeface="Arial" panose="020B0604020202020204" pitchFamily="34" charset="0"/>
            </a:endParaRPr>
          </a:p>
        </p:txBody>
      </p:sp>
      <p:pic>
        <p:nvPicPr>
          <p:cNvPr id="6" name="Picture 5" descr="A screenshot of the cost award screen">
            <a:extLst>
              <a:ext uri="{FF2B5EF4-FFF2-40B4-BE49-F238E27FC236}">
                <a16:creationId xmlns:a16="http://schemas.microsoft.com/office/drawing/2014/main" id="{655B8DE3-5ED2-45F8-9F23-61A85E17F2A8}"/>
              </a:ext>
            </a:extLst>
          </p:cNvPr>
          <p:cNvPicPr>
            <a:picLocks noChangeAspect="1"/>
          </p:cNvPicPr>
          <p:nvPr/>
        </p:nvPicPr>
        <p:blipFill rotWithShape="1">
          <a:blip r:embed="rId3"/>
          <a:srcRect r="25396" b="7158"/>
          <a:stretch/>
        </p:blipFill>
        <p:spPr>
          <a:xfrm>
            <a:off x="5784743" y="1244210"/>
            <a:ext cx="4456537" cy="493265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Footer Placeholder 3">
            <a:extLst>
              <a:ext uri="{FF2B5EF4-FFF2-40B4-BE49-F238E27FC236}">
                <a16:creationId xmlns:a16="http://schemas.microsoft.com/office/drawing/2014/main" id="{43DE909A-D2FE-47CB-BD3D-9DA9E2610506}"/>
              </a:ext>
              <a:ext uri="{C183D7F6-B498-43B3-948B-1728B52AA6E4}">
                <adec:decorative xmlns:adec="http://schemas.microsoft.com/office/drawing/2017/decorative" val="1"/>
              </a:ext>
            </a:extLst>
          </p:cNvPr>
          <p:cNvSpPr>
            <a:spLocks noGrp="1"/>
          </p:cNvSpPr>
          <p:nvPr>
            <p:ph type="ftr" sz="quarter" idx="11"/>
          </p:nvPr>
        </p:nvSpPr>
        <p:spPr>
          <a:xfrm>
            <a:off x="522516" y="6330808"/>
            <a:ext cx="9087085" cy="331250"/>
          </a:xfrm>
        </p:spPr>
        <p:txBody>
          <a:bodyPr vert="horz" lIns="0" tIns="0" rIns="0" bIns="0" rtlCol="0" anchor="b" anchorCtr="0">
            <a:normAutofit/>
          </a:bodyPr>
          <a:lstStyle/>
          <a:p>
            <a:pPr>
              <a:spcAft>
                <a:spcPts val="600"/>
              </a:spcAft>
            </a:pPr>
            <a:r>
              <a:rPr lang="en-GB" kern="1200">
                <a:latin typeface="+mn-lt"/>
                <a:ea typeface="+mn-ea"/>
                <a:cs typeface="+mn-cs"/>
              </a:rPr>
              <a:t>Working with others to achieve excellence in the delivery of legal aid</a:t>
            </a:r>
          </a:p>
        </p:txBody>
      </p:sp>
      <p:sp>
        <p:nvSpPr>
          <p:cNvPr id="5" name="Slide Number Placeholder 4">
            <a:extLst>
              <a:ext uri="{FF2B5EF4-FFF2-40B4-BE49-F238E27FC236}">
                <a16:creationId xmlns:a16="http://schemas.microsoft.com/office/drawing/2014/main" id="{241B2F02-C7DD-469A-8161-3D70FDDD43E8}"/>
              </a:ext>
            </a:extLst>
          </p:cNvPr>
          <p:cNvSpPr>
            <a:spLocks noGrp="1"/>
          </p:cNvSpPr>
          <p:nvPr>
            <p:ph type="sldNum" sz="quarter" idx="12"/>
          </p:nvPr>
        </p:nvSpPr>
        <p:spPr>
          <a:xfrm>
            <a:off x="11371200" y="6223781"/>
            <a:ext cx="360000" cy="252000"/>
          </a:xfrm>
        </p:spPr>
        <p:txBody>
          <a:bodyPr vert="horz" lIns="0" tIns="0" rIns="0" bIns="0" rtlCol="0" anchor="t" anchorCtr="0">
            <a:normAutofit/>
          </a:bodyPr>
          <a:lstStyle/>
          <a:p>
            <a:pPr>
              <a:spcAft>
                <a:spcPts val="600"/>
              </a:spcAft>
            </a:pPr>
            <a:fld id="{9A8223AF-F2F5-41F7-A71C-81CE492BCB88}" type="slidenum">
              <a:rPr lang="en-GB" smtClean="0"/>
              <a:pPr>
                <a:spcAft>
                  <a:spcPts val="600"/>
                </a:spcAft>
              </a:pPr>
              <a:t>26</a:t>
            </a:fld>
            <a:endParaRPr lang="en-GB"/>
          </a:p>
        </p:txBody>
      </p:sp>
    </p:spTree>
    <p:extLst>
      <p:ext uri="{BB962C8B-B14F-4D97-AF65-F5344CB8AC3E}">
        <p14:creationId xmlns:p14="http://schemas.microsoft.com/office/powerpoint/2010/main" val="39702958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39F277-CA16-4509-8306-8496BB32254F}"/>
              </a:ext>
            </a:extLst>
          </p:cNvPr>
          <p:cNvSpPr>
            <a:spLocks noGrp="1"/>
          </p:cNvSpPr>
          <p:nvPr>
            <p:ph type="title"/>
          </p:nvPr>
        </p:nvSpPr>
        <p:spPr>
          <a:xfrm>
            <a:off x="648000" y="681136"/>
            <a:ext cx="11012776" cy="345232"/>
          </a:xfrm>
        </p:spPr>
        <p:txBody>
          <a:bodyPr vert="horz" lIns="0" tIns="0" rIns="0" bIns="0" rtlCol="0" anchor="t" anchorCtr="0">
            <a:normAutofit/>
          </a:bodyPr>
          <a:lstStyle/>
          <a:p>
            <a:r>
              <a:rPr lang="en-US" dirty="0"/>
              <a:t>Costs recovered partially or not at all continued:  </a:t>
            </a:r>
            <a:endParaRPr lang="en-GB" dirty="0"/>
          </a:p>
        </p:txBody>
      </p:sp>
      <p:sp>
        <p:nvSpPr>
          <p:cNvPr id="4" name="Footer Placeholder 3">
            <a:extLst>
              <a:ext uri="{FF2B5EF4-FFF2-40B4-BE49-F238E27FC236}">
                <a16:creationId xmlns:a16="http://schemas.microsoft.com/office/drawing/2014/main" id="{43DE909A-D2FE-47CB-BD3D-9DA9E2610506}"/>
              </a:ext>
              <a:ext uri="{C183D7F6-B498-43B3-948B-1728B52AA6E4}">
                <adec:decorative xmlns:adec="http://schemas.microsoft.com/office/drawing/2017/decorative" val="1"/>
              </a:ext>
            </a:extLst>
          </p:cNvPr>
          <p:cNvSpPr>
            <a:spLocks noGrp="1"/>
          </p:cNvSpPr>
          <p:nvPr>
            <p:ph type="ftr" sz="quarter" idx="11"/>
          </p:nvPr>
        </p:nvSpPr>
        <p:spPr>
          <a:xfrm>
            <a:off x="522516" y="6330808"/>
            <a:ext cx="9087085" cy="331250"/>
          </a:xfrm>
        </p:spPr>
        <p:txBody>
          <a:bodyPr vert="horz" lIns="0" tIns="0" rIns="0" bIns="0" rtlCol="0" anchor="b" anchorCtr="0">
            <a:normAutofit/>
          </a:bodyPr>
          <a:lstStyle/>
          <a:p>
            <a:pPr>
              <a:spcAft>
                <a:spcPts val="600"/>
              </a:spcAft>
            </a:pPr>
            <a:r>
              <a:rPr lang="en-GB" kern="1200">
                <a:latin typeface="+mn-lt"/>
                <a:ea typeface="+mn-ea"/>
                <a:cs typeface="+mn-cs"/>
              </a:rPr>
              <a:t>Working with others to achieve excellence in the delivery of legal aid</a:t>
            </a:r>
          </a:p>
        </p:txBody>
      </p:sp>
      <p:sp>
        <p:nvSpPr>
          <p:cNvPr id="9" name="TextBox 8">
            <a:extLst>
              <a:ext uri="{FF2B5EF4-FFF2-40B4-BE49-F238E27FC236}">
                <a16:creationId xmlns:a16="http://schemas.microsoft.com/office/drawing/2014/main" id="{20CFF41E-720B-2BD5-E22C-A95E109A8343}"/>
              </a:ext>
            </a:extLst>
          </p:cNvPr>
          <p:cNvSpPr txBox="1"/>
          <p:nvPr/>
        </p:nvSpPr>
        <p:spPr>
          <a:xfrm>
            <a:off x="648000" y="1536394"/>
            <a:ext cx="5448000" cy="1277273"/>
          </a:xfrm>
          <a:prstGeom prst="rect">
            <a:avLst/>
          </a:prstGeom>
          <a:noFill/>
        </p:spPr>
        <p:txBody>
          <a:bodyPr wrap="square" lIns="91440" tIns="45720" rIns="91440" bIns="45720" anchor="t">
            <a:spAutoFit/>
          </a:bodyPr>
          <a:lstStyle/>
          <a:p>
            <a:pPr marL="285750" indent="-285750">
              <a:spcAft>
                <a:spcPts val="600"/>
              </a:spcAft>
              <a:buFont typeface="Arial" panose="020B0604020202020204" pitchFamily="34" charset="0"/>
              <a:buChar char="•"/>
            </a:pPr>
            <a:r>
              <a:rPr lang="en-US" altLang="en-US" dirty="0">
                <a:latin typeface="Arial"/>
                <a:cs typeface="Arial"/>
              </a:rPr>
              <a:t>The date and address of service must be entered.</a:t>
            </a:r>
            <a:endParaRPr lang="en-US" altLang="en-US" dirty="0">
              <a:latin typeface="Arial" panose="020B0604020202020204" pitchFamily="34" charset="0"/>
              <a:cs typeface="Arial" panose="020B0604020202020204" pitchFamily="34" charset="0"/>
            </a:endParaRPr>
          </a:p>
          <a:p>
            <a:pPr marL="285750" indent="-285750">
              <a:spcAft>
                <a:spcPts val="600"/>
              </a:spcAft>
              <a:buFont typeface="Arial" panose="020B0604020202020204" pitchFamily="34" charset="0"/>
              <a:buChar char="•"/>
            </a:pPr>
            <a:r>
              <a:rPr lang="en-US" altLang="en-US" dirty="0">
                <a:latin typeface="Arial"/>
                <a:cs typeface="Arial"/>
              </a:rPr>
              <a:t>The other party's name and address must be entered in the 'Liable Parties' section.</a:t>
            </a:r>
          </a:p>
        </p:txBody>
      </p:sp>
      <p:pic>
        <p:nvPicPr>
          <p:cNvPr id="3" name="Picture 2" descr="A screenshot of interest awarded">
            <a:extLst>
              <a:ext uri="{FF2B5EF4-FFF2-40B4-BE49-F238E27FC236}">
                <a16:creationId xmlns:a16="http://schemas.microsoft.com/office/drawing/2014/main" id="{A33B045B-E6EB-0BBA-AE2C-B15AEFD5A9F3}"/>
              </a:ext>
            </a:extLst>
          </p:cNvPr>
          <p:cNvPicPr>
            <a:picLocks noChangeAspect="1"/>
          </p:cNvPicPr>
          <p:nvPr/>
        </p:nvPicPr>
        <p:blipFill rotWithShape="1">
          <a:blip r:embed="rId3"/>
          <a:srcRect l="3408" t="2447" r="11781" b="6202"/>
          <a:stretch/>
        </p:blipFill>
        <p:spPr>
          <a:xfrm>
            <a:off x="6510528" y="1417320"/>
            <a:ext cx="3099073" cy="4608576"/>
          </a:xfrm>
          <a:prstGeom prst="rect">
            <a:avLst/>
          </a:prstGeom>
          <a:ln w="38100">
            <a:solidFill>
              <a:schemeClr val="tx1"/>
            </a:solidFill>
          </a:ln>
        </p:spPr>
      </p:pic>
      <p:sp>
        <p:nvSpPr>
          <p:cNvPr id="5" name="Slide Number Placeholder 4">
            <a:extLst>
              <a:ext uri="{FF2B5EF4-FFF2-40B4-BE49-F238E27FC236}">
                <a16:creationId xmlns:a16="http://schemas.microsoft.com/office/drawing/2014/main" id="{241B2F02-C7DD-469A-8161-3D70FDDD43E8}"/>
              </a:ext>
            </a:extLst>
          </p:cNvPr>
          <p:cNvSpPr>
            <a:spLocks noGrp="1"/>
          </p:cNvSpPr>
          <p:nvPr>
            <p:ph type="sldNum" sz="quarter" idx="12"/>
          </p:nvPr>
        </p:nvSpPr>
        <p:spPr>
          <a:xfrm>
            <a:off x="11371200" y="6223781"/>
            <a:ext cx="360000" cy="252000"/>
          </a:xfrm>
        </p:spPr>
        <p:txBody>
          <a:bodyPr vert="horz" lIns="0" tIns="0" rIns="0" bIns="0" rtlCol="0" anchor="t" anchorCtr="0">
            <a:normAutofit/>
          </a:bodyPr>
          <a:lstStyle/>
          <a:p>
            <a:pPr>
              <a:spcAft>
                <a:spcPts val="600"/>
              </a:spcAft>
            </a:pPr>
            <a:fld id="{9A8223AF-F2F5-41F7-A71C-81CE492BCB88}" type="slidenum">
              <a:rPr lang="en-GB" smtClean="0"/>
              <a:pPr>
                <a:spcAft>
                  <a:spcPts val="600"/>
                </a:spcAft>
              </a:pPr>
              <a:t>27</a:t>
            </a:fld>
            <a:endParaRPr lang="en-GB"/>
          </a:p>
        </p:txBody>
      </p:sp>
    </p:spTree>
    <p:extLst>
      <p:ext uri="{BB962C8B-B14F-4D97-AF65-F5344CB8AC3E}">
        <p14:creationId xmlns:p14="http://schemas.microsoft.com/office/powerpoint/2010/main" val="15788499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7C585C-346D-467D-A8FF-B581B4A3572B}"/>
              </a:ext>
            </a:extLst>
          </p:cNvPr>
          <p:cNvSpPr>
            <a:spLocks noGrp="1"/>
          </p:cNvSpPr>
          <p:nvPr>
            <p:ph type="title"/>
          </p:nvPr>
        </p:nvSpPr>
        <p:spPr>
          <a:xfrm>
            <a:off x="648000" y="681136"/>
            <a:ext cx="11012776" cy="578704"/>
          </a:xfrm>
        </p:spPr>
        <p:txBody>
          <a:bodyPr>
            <a:normAutofit fontScale="90000"/>
          </a:bodyPr>
          <a:lstStyle/>
          <a:p>
            <a:r>
              <a:rPr lang="en-GB" sz="2400" dirty="0"/>
              <a:t>Costs </a:t>
            </a:r>
            <a:r>
              <a:rPr lang="en-GB" dirty="0"/>
              <a:t>a</a:t>
            </a:r>
            <a:r>
              <a:rPr lang="en-GB" sz="2400" dirty="0"/>
              <a:t>ward </a:t>
            </a:r>
            <a:r>
              <a:rPr lang="en-GB" dirty="0"/>
              <a:t>r</a:t>
            </a:r>
            <a:r>
              <a:rPr lang="en-GB" sz="2400" dirty="0"/>
              <a:t>eporting after </a:t>
            </a:r>
            <a:r>
              <a:rPr lang="en-GB" dirty="0"/>
              <a:t>final bill payment:</a:t>
            </a:r>
            <a:br>
              <a:rPr lang="en-GB" dirty="0"/>
            </a:br>
            <a:endParaRPr lang="en-GB" dirty="0">
              <a:cs typeface="Arial"/>
            </a:endParaRPr>
          </a:p>
        </p:txBody>
      </p:sp>
      <p:sp>
        <p:nvSpPr>
          <p:cNvPr id="6" name="Footer Placeholder 2">
            <a:extLst>
              <a:ext uri="{FF2B5EF4-FFF2-40B4-BE49-F238E27FC236}">
                <a16:creationId xmlns:a16="http://schemas.microsoft.com/office/drawing/2014/main" id="{2DB0FAD8-D94F-4F77-8153-065E8A28033C}"/>
              </a:ext>
              <a:ext uri="{C183D7F6-B498-43B3-948B-1728B52AA6E4}">
                <adec:decorative xmlns:adec="http://schemas.microsoft.com/office/drawing/2017/decorative" val="1"/>
              </a:ext>
            </a:extLst>
          </p:cNvPr>
          <p:cNvSpPr>
            <a:spLocks noGrp="1"/>
          </p:cNvSpPr>
          <p:nvPr>
            <p:ph type="ftr" sz="quarter" idx="11"/>
          </p:nvPr>
        </p:nvSpPr>
        <p:spPr>
          <a:xfrm>
            <a:off x="522516" y="6330808"/>
            <a:ext cx="9087085" cy="331250"/>
          </a:xfrm>
        </p:spPr>
        <p:txBody>
          <a:bodyPr/>
          <a:lstStyle/>
          <a:p>
            <a:pPr>
              <a:spcAft>
                <a:spcPts val="600"/>
              </a:spcAft>
            </a:pPr>
            <a:r>
              <a:rPr lang="en-GB"/>
              <a:t>Working with others to achieve excellence in the delivery of legal aid</a:t>
            </a:r>
          </a:p>
        </p:txBody>
      </p:sp>
      <p:sp>
        <p:nvSpPr>
          <p:cNvPr id="8" name="TextBox 7">
            <a:extLst>
              <a:ext uri="{FF2B5EF4-FFF2-40B4-BE49-F238E27FC236}">
                <a16:creationId xmlns:a16="http://schemas.microsoft.com/office/drawing/2014/main" id="{C66A816B-C6E5-48E3-A781-A2630A1826D2}"/>
              </a:ext>
            </a:extLst>
          </p:cNvPr>
          <p:cNvSpPr txBox="1"/>
          <p:nvPr/>
        </p:nvSpPr>
        <p:spPr>
          <a:xfrm>
            <a:off x="648000" y="1123240"/>
            <a:ext cx="10573278" cy="4611519"/>
          </a:xfrm>
          <a:prstGeom prst="rect">
            <a:avLst/>
          </a:prstGeom>
          <a:noFill/>
        </p:spPr>
        <p:txBody>
          <a:bodyPr wrap="square">
            <a:spAutoFit/>
          </a:bodyPr>
          <a:lstStyle/>
          <a:p>
            <a:pPr>
              <a:lnSpc>
                <a:spcPct val="150000"/>
              </a:lnSpc>
            </a:pPr>
            <a:r>
              <a:rPr lang="en-GB" dirty="0">
                <a:latin typeface="Arial" panose="020B0604020202020204" pitchFamily="34" charset="0"/>
                <a:cs typeface="Arial" panose="020B0604020202020204" pitchFamily="34" charset="0"/>
              </a:rPr>
              <a:t>I</a:t>
            </a:r>
            <a:r>
              <a:rPr lang="en-GB" sz="1800" dirty="0">
                <a:latin typeface="Arial" panose="020B0604020202020204" pitchFamily="34" charset="0"/>
                <a:cs typeface="Arial" panose="020B0604020202020204" pitchFamily="34" charset="0"/>
              </a:rPr>
              <a:t>ncreased numbers of cases being settled with a full costs recovery at the conditional fee arrangement (CFA) level in inquest or other cases against public bodies cases.</a:t>
            </a:r>
          </a:p>
          <a:p>
            <a:pPr marL="285750" indent="-285750">
              <a:lnSpc>
                <a:spcPct val="150000"/>
              </a:lnSpc>
              <a:buFont typeface="Arial" panose="020B0604020202020204" pitchFamily="34" charset="0"/>
              <a:buChar char="•"/>
            </a:pPr>
            <a:r>
              <a:rPr lang="en-GB" sz="1800" dirty="0">
                <a:latin typeface="Arial" panose="020B0604020202020204" pitchFamily="34" charset="0"/>
                <a:cs typeface="Arial" panose="020B0604020202020204" pitchFamily="34" charset="0"/>
              </a:rPr>
              <a:t>The recovery does include the certificated costs that have already been claimed and paid from the LAA.</a:t>
            </a:r>
          </a:p>
          <a:p>
            <a:pPr marL="285750" indent="-285750">
              <a:lnSpc>
                <a:spcPct val="150000"/>
              </a:lnSpc>
              <a:buFont typeface="Arial" panose="020B0604020202020204" pitchFamily="34" charset="0"/>
              <a:buChar char="•"/>
            </a:pPr>
            <a:r>
              <a:rPr lang="en-GB" sz="1800" dirty="0">
                <a:latin typeface="Arial" panose="020B0604020202020204" pitchFamily="34" charset="0"/>
                <a:cs typeface="Arial" panose="020B0604020202020204" pitchFamily="34" charset="0"/>
              </a:rPr>
              <a:t>The recovery, although under a CFA, needs to be reported to the LAA where certificated costs are impacted.</a:t>
            </a:r>
          </a:p>
          <a:p>
            <a:pPr marL="285750" indent="-285750">
              <a:lnSpc>
                <a:spcPct val="150000"/>
              </a:lnSpc>
              <a:buFont typeface="Arial" panose="020B0604020202020204" pitchFamily="34" charset="0"/>
              <a:buChar char="•"/>
            </a:pPr>
            <a:r>
              <a:rPr lang="en-GB" sz="1800" dirty="0">
                <a:latin typeface="Arial" panose="020B0604020202020204" pitchFamily="34" charset="0"/>
                <a:cs typeface="Arial" panose="020B0604020202020204" pitchFamily="34" charset="0"/>
              </a:rPr>
              <a:t>A fresh Outcome should be submitted with details of the cost award / recovery</a:t>
            </a:r>
          </a:p>
          <a:p>
            <a:pPr marL="285750" indent="-285750">
              <a:lnSpc>
                <a:spcPct val="150000"/>
              </a:lnSpc>
              <a:buFont typeface="Arial" panose="020B0604020202020204" pitchFamily="34" charset="0"/>
              <a:buChar char="•"/>
            </a:pPr>
            <a:r>
              <a:rPr lang="en-GB" sz="1800" dirty="0">
                <a:latin typeface="Arial" panose="020B0604020202020204" pitchFamily="34" charset="0"/>
                <a:cs typeface="Arial" panose="020B0604020202020204" pitchFamily="34" charset="0"/>
              </a:rPr>
              <a:t>At that stage the LAA will then initiate any recoupments of already paid certificated costs recovered as part of the settlement</a:t>
            </a:r>
          </a:p>
          <a:p>
            <a:pPr marL="285750" indent="-285750">
              <a:lnSpc>
                <a:spcPct val="150000"/>
              </a:lnSpc>
              <a:buFont typeface="Arial" panose="020B0604020202020204" pitchFamily="34" charset="0"/>
              <a:buChar char="•"/>
            </a:pPr>
            <a:r>
              <a:rPr lang="en-GB" sz="1800" dirty="0">
                <a:latin typeface="Arial" panose="020B0604020202020204" pitchFamily="34" charset="0"/>
                <a:cs typeface="Arial" panose="020B0604020202020204" pitchFamily="34" charset="0"/>
              </a:rPr>
              <a:t>Please do not send in any cheques or bank transfers for monies to be recouped or previously paid.</a:t>
            </a:r>
          </a:p>
          <a:p>
            <a:pPr marL="285750" indent="-285750">
              <a:lnSpc>
                <a:spcPct val="150000"/>
              </a:lnSpc>
              <a:buFont typeface="Arial" panose="020B0604020202020204" pitchFamily="34" charset="0"/>
              <a:buChar char="•"/>
            </a:pPr>
            <a:r>
              <a:rPr lang="en-GB" sz="1800" dirty="0">
                <a:latin typeface="Arial" panose="020B0604020202020204" pitchFamily="34" charset="0"/>
                <a:cs typeface="Arial" panose="020B0604020202020204" pitchFamily="34" charset="0"/>
              </a:rPr>
              <a:t>The LAA will action the recoupments direct from the firms' legal aid account</a:t>
            </a:r>
          </a:p>
        </p:txBody>
      </p:sp>
      <p:sp>
        <p:nvSpPr>
          <p:cNvPr id="5" name="Slide Number Placeholder 4">
            <a:extLst>
              <a:ext uri="{FF2B5EF4-FFF2-40B4-BE49-F238E27FC236}">
                <a16:creationId xmlns:a16="http://schemas.microsoft.com/office/drawing/2014/main" id="{C93953EB-A334-45ED-92A0-3987397DDE25}"/>
              </a:ext>
            </a:extLst>
          </p:cNvPr>
          <p:cNvSpPr>
            <a:spLocks noGrp="1"/>
          </p:cNvSpPr>
          <p:nvPr>
            <p:ph type="sldNum" sz="quarter" idx="12"/>
          </p:nvPr>
        </p:nvSpPr>
        <p:spPr/>
        <p:txBody>
          <a:bodyPr/>
          <a:lstStyle/>
          <a:p>
            <a:fld id="{9A8223AF-F2F5-41F7-A71C-81CE492BCB88}" type="slidenum">
              <a:rPr lang="en-GB" smtClean="0"/>
              <a:pPr/>
              <a:t>28</a:t>
            </a:fld>
            <a:endParaRPr lang="en-GB"/>
          </a:p>
        </p:txBody>
      </p:sp>
    </p:spTree>
    <p:extLst>
      <p:ext uri="{BB962C8B-B14F-4D97-AF65-F5344CB8AC3E}">
        <p14:creationId xmlns:p14="http://schemas.microsoft.com/office/powerpoint/2010/main" val="14891805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7C585C-346D-467D-A8FF-B581B4A3572B}"/>
              </a:ext>
            </a:extLst>
          </p:cNvPr>
          <p:cNvSpPr>
            <a:spLocks noGrp="1"/>
          </p:cNvSpPr>
          <p:nvPr>
            <p:ph type="title"/>
          </p:nvPr>
        </p:nvSpPr>
        <p:spPr/>
        <p:txBody>
          <a:bodyPr>
            <a:noAutofit/>
          </a:bodyPr>
          <a:lstStyle/>
          <a:p>
            <a:r>
              <a:rPr lang="en-GB" dirty="0"/>
              <a:t>Reporting process on closed cases:</a:t>
            </a:r>
          </a:p>
        </p:txBody>
      </p:sp>
      <p:sp>
        <p:nvSpPr>
          <p:cNvPr id="6" name="Footer Placeholder 2">
            <a:extLst>
              <a:ext uri="{FF2B5EF4-FFF2-40B4-BE49-F238E27FC236}">
                <a16:creationId xmlns:a16="http://schemas.microsoft.com/office/drawing/2014/main" id="{2DB0FAD8-D94F-4F77-8153-065E8A28033C}"/>
              </a:ext>
              <a:ext uri="{C183D7F6-B498-43B3-948B-1728B52AA6E4}">
                <adec:decorative xmlns:adec="http://schemas.microsoft.com/office/drawing/2017/decorative" val="1"/>
              </a:ext>
            </a:extLst>
          </p:cNvPr>
          <p:cNvSpPr>
            <a:spLocks noGrp="1"/>
          </p:cNvSpPr>
          <p:nvPr>
            <p:ph type="ftr" sz="quarter" idx="11"/>
          </p:nvPr>
        </p:nvSpPr>
        <p:spPr>
          <a:xfrm>
            <a:off x="522516" y="6330808"/>
            <a:ext cx="9087085" cy="331250"/>
          </a:xfrm>
        </p:spPr>
        <p:txBody>
          <a:bodyPr/>
          <a:lstStyle/>
          <a:p>
            <a:pPr>
              <a:spcAft>
                <a:spcPts val="600"/>
              </a:spcAft>
            </a:pPr>
            <a:r>
              <a:rPr lang="en-GB"/>
              <a:t>Working with others to achieve excellence in the delivery of legal aid</a:t>
            </a:r>
          </a:p>
        </p:txBody>
      </p:sp>
      <p:sp>
        <p:nvSpPr>
          <p:cNvPr id="8" name="TextBox 7">
            <a:extLst>
              <a:ext uri="{FF2B5EF4-FFF2-40B4-BE49-F238E27FC236}">
                <a16:creationId xmlns:a16="http://schemas.microsoft.com/office/drawing/2014/main" id="{C66A816B-C6E5-48E3-A781-A2630A1826D2}"/>
              </a:ext>
            </a:extLst>
          </p:cNvPr>
          <p:cNvSpPr txBox="1"/>
          <p:nvPr/>
        </p:nvSpPr>
        <p:spPr>
          <a:xfrm>
            <a:off x="648000" y="1145785"/>
            <a:ext cx="10573278" cy="4970591"/>
          </a:xfrm>
          <a:prstGeom prst="rect">
            <a:avLst/>
          </a:prstGeom>
          <a:noFill/>
        </p:spPr>
        <p:txBody>
          <a:bodyPr wrap="square" lIns="91440" tIns="45720" rIns="91440" bIns="45720" anchor="t">
            <a:spAutoFit/>
          </a:bodyPr>
          <a:lstStyle/>
          <a:p>
            <a:pPr marL="285750" indent="-285750">
              <a:spcAft>
                <a:spcPts val="600"/>
              </a:spcAft>
              <a:buFont typeface="Arial" panose="020B0604020202020204" pitchFamily="34" charset="0"/>
              <a:buChar char="•"/>
            </a:pPr>
            <a:r>
              <a:rPr lang="en-GB" dirty="0">
                <a:latin typeface="Arial" panose="020B0604020202020204" pitchFamily="34" charset="0"/>
                <a:cs typeface="Arial" panose="020B0604020202020204" pitchFamily="34" charset="0"/>
              </a:rPr>
              <a:t>Submit a ‘General Enquiry’ via the CCMS portal:</a:t>
            </a:r>
          </a:p>
          <a:p>
            <a:pPr marL="742950" lvl="1" indent="-285750">
              <a:spcAft>
                <a:spcPts val="600"/>
              </a:spcAft>
              <a:buFont typeface="Arial" panose="020B0604020202020204" pitchFamily="34" charset="0"/>
              <a:buChar char="•"/>
            </a:pPr>
            <a:r>
              <a:rPr lang="en-GB" dirty="0">
                <a:latin typeface="Arial" panose="020B0604020202020204" pitchFamily="34" charset="0"/>
                <a:cs typeface="Arial" panose="020B0604020202020204" pitchFamily="34" charset="0"/>
              </a:rPr>
              <a:t>Include the certificate number in the subject header</a:t>
            </a:r>
            <a:endParaRPr lang="en-US" dirty="0">
              <a:latin typeface="Arial" panose="020B0604020202020204" pitchFamily="34" charset="0"/>
              <a:cs typeface="Arial" panose="020B0604020202020204" pitchFamily="34" charset="0"/>
            </a:endParaRPr>
          </a:p>
          <a:p>
            <a:pPr marL="285750" indent="-285750">
              <a:spcAft>
                <a:spcPts val="600"/>
              </a:spcAft>
              <a:buFont typeface="Arial" panose="020B0604020202020204" pitchFamily="34" charset="0"/>
              <a:buChar char="•"/>
            </a:pPr>
            <a:r>
              <a:rPr lang="en-GB" dirty="0">
                <a:latin typeface="Arial" panose="020B0604020202020204" pitchFamily="34" charset="0"/>
                <a:cs typeface="Arial" panose="020B0604020202020204" pitchFamily="34" charset="0"/>
              </a:rPr>
              <a:t>Advise us that a recovery of costs has been made:</a:t>
            </a:r>
          </a:p>
          <a:p>
            <a:pPr marL="742950" lvl="1" indent="-285750">
              <a:spcAft>
                <a:spcPts val="600"/>
              </a:spcAft>
              <a:buFont typeface="Arial" panose="020B0604020202020204" pitchFamily="34" charset="0"/>
              <a:buChar char="•"/>
            </a:pPr>
            <a:r>
              <a:rPr lang="en-GB" dirty="0">
                <a:latin typeface="Arial" panose="020B0604020202020204" pitchFamily="34" charset="0"/>
                <a:cs typeface="Arial" panose="020B0604020202020204" pitchFamily="34" charset="0"/>
              </a:rPr>
              <a:t>Ask us to reopen the matter on CCMS</a:t>
            </a:r>
          </a:p>
          <a:p>
            <a:pPr marL="285750" indent="-285750">
              <a:spcAft>
                <a:spcPts val="600"/>
              </a:spcAft>
              <a:buFont typeface="Arial" panose="020B0604020202020204" pitchFamily="34" charset="0"/>
              <a:buChar char="•"/>
            </a:pPr>
            <a:r>
              <a:rPr lang="en-GB" dirty="0">
                <a:latin typeface="Arial" panose="020B0604020202020204" pitchFamily="34" charset="0"/>
                <a:cs typeface="Arial" panose="020B0604020202020204" pitchFamily="34" charset="0"/>
              </a:rPr>
              <a:t>Confirm the amounts to be recouped. Include any:</a:t>
            </a:r>
          </a:p>
          <a:p>
            <a:pPr marL="742950" lvl="1" indent="-285750">
              <a:spcAft>
                <a:spcPts val="600"/>
              </a:spcAft>
              <a:buFont typeface="Arial" panose="020B0604020202020204" pitchFamily="34" charset="0"/>
              <a:buChar char="•"/>
            </a:pPr>
            <a:r>
              <a:rPr lang="en-GB" dirty="0">
                <a:latin typeface="Arial" panose="020B0604020202020204" pitchFamily="34" charset="0"/>
                <a:cs typeface="Arial" panose="020B0604020202020204" pitchFamily="34" charset="0"/>
              </a:rPr>
              <a:t>Counsel fees</a:t>
            </a:r>
          </a:p>
          <a:p>
            <a:pPr marL="742950" lvl="1" indent="-285750">
              <a:spcAft>
                <a:spcPts val="600"/>
              </a:spcAft>
              <a:buFont typeface="Arial" panose="020B0604020202020204" pitchFamily="34" charset="0"/>
              <a:buChar char="•"/>
            </a:pPr>
            <a:r>
              <a:rPr lang="en-GB" dirty="0">
                <a:latin typeface="Arial" panose="020B0604020202020204" pitchFamily="34" charset="0"/>
                <a:cs typeface="Arial" panose="020B0604020202020204" pitchFamily="34" charset="0"/>
              </a:rPr>
              <a:t>Interest on costs</a:t>
            </a:r>
          </a:p>
          <a:p>
            <a:pPr marL="742950" lvl="1" indent="-285750">
              <a:spcAft>
                <a:spcPts val="600"/>
              </a:spcAft>
              <a:buFont typeface="Arial" panose="020B0604020202020204" pitchFamily="34" charset="0"/>
              <a:buChar char="•"/>
            </a:pPr>
            <a:r>
              <a:rPr lang="en-GB" dirty="0">
                <a:latin typeface="Arial" panose="020B0604020202020204" pitchFamily="34" charset="0"/>
                <a:cs typeface="Arial" panose="020B0604020202020204" pitchFamily="34" charset="0"/>
              </a:rPr>
              <a:t>Legal help</a:t>
            </a:r>
          </a:p>
          <a:p>
            <a:pPr marL="285750" indent="-285750">
              <a:spcAft>
                <a:spcPts val="600"/>
              </a:spcAft>
              <a:buFont typeface="Arial" panose="020B0604020202020204" pitchFamily="34" charset="0"/>
              <a:buChar char="•"/>
            </a:pPr>
            <a:r>
              <a:rPr lang="en-GB" dirty="0">
                <a:latin typeface="Arial" panose="020B0604020202020204" pitchFamily="34" charset="0"/>
                <a:cs typeface="Arial" panose="020B0604020202020204" pitchFamily="34" charset="0"/>
              </a:rPr>
              <a:t>The LAA will clear the previously submitted outcome:</a:t>
            </a:r>
          </a:p>
          <a:p>
            <a:pPr marL="742950" lvl="1" indent="-285750">
              <a:spcAft>
                <a:spcPts val="600"/>
              </a:spcAft>
              <a:buFont typeface="Arial" panose="020B0604020202020204" pitchFamily="34" charset="0"/>
              <a:buChar char="•"/>
            </a:pPr>
            <a:r>
              <a:rPr lang="en-GB" dirty="0">
                <a:latin typeface="Arial" panose="020B0604020202020204" pitchFamily="34" charset="0"/>
                <a:cs typeface="Arial" panose="020B0604020202020204" pitchFamily="34" charset="0"/>
              </a:rPr>
              <a:t>Submit a fresh outcome and cost award:</a:t>
            </a:r>
          </a:p>
          <a:p>
            <a:pPr marL="1200150" lvl="2" indent="-285750">
              <a:spcAft>
                <a:spcPts val="600"/>
              </a:spcAft>
              <a:buFont typeface="Arial" panose="020B0604020202020204" pitchFamily="34" charset="0"/>
              <a:buChar char="•"/>
            </a:pPr>
            <a:r>
              <a:rPr lang="en-GB" dirty="0">
                <a:latin typeface="Arial" panose="020B0604020202020204" pitchFamily="34" charset="0"/>
                <a:cs typeface="Arial" panose="020B0604020202020204" pitchFamily="34" charset="0"/>
              </a:rPr>
              <a:t>Upload the order for costs</a:t>
            </a:r>
          </a:p>
          <a:p>
            <a:pPr>
              <a:spcAft>
                <a:spcPts val="600"/>
              </a:spcAft>
            </a:pPr>
            <a:endParaRPr lang="en-GB" dirty="0">
              <a:latin typeface="Arial" panose="020B0604020202020204" pitchFamily="34" charset="0"/>
              <a:cs typeface="Arial" panose="020B0604020202020204" pitchFamily="34" charset="0"/>
            </a:endParaRPr>
          </a:p>
          <a:p>
            <a:pPr marL="285750" indent="-285750">
              <a:spcAft>
                <a:spcPts val="600"/>
              </a:spcAft>
              <a:buFont typeface="Arial" panose="020B0604020202020204" pitchFamily="34" charset="0"/>
              <a:buChar char="•"/>
            </a:pPr>
            <a:r>
              <a:rPr lang="en-GB" dirty="0">
                <a:latin typeface="Arial" panose="020B0604020202020204" pitchFamily="34" charset="0"/>
                <a:cs typeface="Arial" panose="020B0604020202020204" pitchFamily="34" charset="0"/>
              </a:rPr>
              <a:t>We will process the outcome and any recoupments once the new outcome has been submitted</a:t>
            </a:r>
          </a:p>
          <a:p>
            <a:pPr marL="285750" indent="-285750">
              <a:spcAft>
                <a:spcPts val="600"/>
              </a:spcAft>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5" name="Slide Number Placeholder 4">
            <a:extLst>
              <a:ext uri="{FF2B5EF4-FFF2-40B4-BE49-F238E27FC236}">
                <a16:creationId xmlns:a16="http://schemas.microsoft.com/office/drawing/2014/main" id="{C93953EB-A334-45ED-92A0-3987397DDE25}"/>
              </a:ext>
            </a:extLst>
          </p:cNvPr>
          <p:cNvSpPr>
            <a:spLocks noGrp="1"/>
          </p:cNvSpPr>
          <p:nvPr>
            <p:ph type="sldNum" sz="quarter" idx="12"/>
          </p:nvPr>
        </p:nvSpPr>
        <p:spPr/>
        <p:txBody>
          <a:bodyPr/>
          <a:lstStyle/>
          <a:p>
            <a:fld id="{9A8223AF-F2F5-41F7-A71C-81CE492BCB88}" type="slidenum">
              <a:rPr lang="en-GB" smtClean="0"/>
              <a:pPr/>
              <a:t>29</a:t>
            </a:fld>
            <a:endParaRPr lang="en-GB"/>
          </a:p>
        </p:txBody>
      </p:sp>
    </p:spTree>
    <p:extLst>
      <p:ext uri="{BB962C8B-B14F-4D97-AF65-F5344CB8AC3E}">
        <p14:creationId xmlns:p14="http://schemas.microsoft.com/office/powerpoint/2010/main" val="42866615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EDB40-A234-4DFE-BD8C-E1238BFF42CE}"/>
              </a:ext>
            </a:extLst>
          </p:cNvPr>
          <p:cNvSpPr>
            <a:spLocks noGrp="1"/>
          </p:cNvSpPr>
          <p:nvPr>
            <p:ph type="title"/>
          </p:nvPr>
        </p:nvSpPr>
        <p:spPr>
          <a:xfrm>
            <a:off x="737784" y="690984"/>
            <a:ext cx="7718400" cy="345232"/>
          </a:xfrm>
        </p:spPr>
        <p:txBody>
          <a:bodyPr anchor="t">
            <a:normAutofit/>
          </a:bodyPr>
          <a:lstStyle/>
          <a:p>
            <a:r>
              <a:rPr lang="en-US"/>
              <a:t>Content</a:t>
            </a:r>
          </a:p>
        </p:txBody>
      </p:sp>
      <p:graphicFrame>
        <p:nvGraphicFramePr>
          <p:cNvPr id="6" name="Diagram 6" descr="Vertical box list">
            <a:extLst>
              <a:ext uri="{FF2B5EF4-FFF2-40B4-BE49-F238E27FC236}">
                <a16:creationId xmlns:a16="http://schemas.microsoft.com/office/drawing/2014/main" id="{5FC13EFA-27E8-43AE-8DC6-756E6C0C2019}"/>
              </a:ext>
              <a:ext uri="{C183D7F6-B498-43B3-948B-1728B52AA6E4}">
                <adec:decorative xmlns:adec="http://schemas.microsoft.com/office/drawing/2017/decorative" val="0"/>
              </a:ext>
            </a:extLst>
          </p:cNvPr>
          <p:cNvGraphicFramePr>
            <a:graphicFrameLocks noGrp="1"/>
          </p:cNvGraphicFramePr>
          <p:nvPr>
            <p:ph idx="1"/>
            <p:extLst>
              <p:ext uri="{D42A27DB-BD31-4B8C-83A1-F6EECF244321}">
                <p14:modId xmlns:p14="http://schemas.microsoft.com/office/powerpoint/2010/main" val="1660563644"/>
              </p:ext>
            </p:extLst>
          </p:nvPr>
        </p:nvGraphicFramePr>
        <p:xfrm>
          <a:off x="737784" y="1350681"/>
          <a:ext cx="9584616" cy="46656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a:extLst>
              <a:ext uri="{FF2B5EF4-FFF2-40B4-BE49-F238E27FC236}">
                <a16:creationId xmlns:a16="http://schemas.microsoft.com/office/drawing/2014/main" id="{6B106F21-39A4-4D65-AC57-92B93C92094A}"/>
              </a:ext>
              <a:ext uri="{C183D7F6-B498-43B3-948B-1728B52AA6E4}">
                <adec:decorative xmlns:adec="http://schemas.microsoft.com/office/drawing/2017/decorative" val="1"/>
              </a:ext>
            </a:extLst>
          </p:cNvPr>
          <p:cNvSpPr>
            <a:spLocks noGrp="1"/>
          </p:cNvSpPr>
          <p:nvPr>
            <p:ph type="ftr" sz="quarter" idx="11"/>
          </p:nvPr>
        </p:nvSpPr>
        <p:spPr>
          <a:xfrm>
            <a:off x="1915887" y="6330808"/>
            <a:ext cx="6815314" cy="331250"/>
          </a:xfrm>
        </p:spPr>
        <p:txBody>
          <a:bodyPr anchor="b">
            <a:normAutofit/>
          </a:bodyPr>
          <a:lstStyle/>
          <a:p>
            <a:pPr>
              <a:spcAft>
                <a:spcPts val="600"/>
              </a:spcAft>
            </a:pPr>
            <a:r>
              <a:rPr lang="en-GB"/>
              <a:t>Working with others to achieve excellence in the delivery of legal aid</a:t>
            </a:r>
          </a:p>
        </p:txBody>
      </p:sp>
      <p:sp>
        <p:nvSpPr>
          <p:cNvPr id="5" name="Slide Number Placeholder 4">
            <a:extLst>
              <a:ext uri="{FF2B5EF4-FFF2-40B4-BE49-F238E27FC236}">
                <a16:creationId xmlns:a16="http://schemas.microsoft.com/office/drawing/2014/main" id="{DA7D45E9-DF16-4A16-947E-E2E24EF4D66A}"/>
              </a:ext>
              <a:ext uri="{C183D7F6-B498-43B3-948B-1728B52AA6E4}">
                <adec:decorative xmlns:adec="http://schemas.microsoft.com/office/drawing/2017/decorative" val="1"/>
              </a:ext>
            </a:extLst>
          </p:cNvPr>
          <p:cNvSpPr>
            <a:spLocks noGrp="1"/>
          </p:cNvSpPr>
          <p:nvPr>
            <p:ph type="sldNum" sz="quarter" idx="12"/>
          </p:nvPr>
        </p:nvSpPr>
        <p:spPr>
          <a:xfrm>
            <a:off x="11401515" y="6204808"/>
            <a:ext cx="270000" cy="252000"/>
          </a:xfrm>
        </p:spPr>
        <p:txBody>
          <a:bodyPr anchor="t">
            <a:normAutofit/>
          </a:bodyPr>
          <a:lstStyle/>
          <a:p>
            <a:pPr>
              <a:spcAft>
                <a:spcPts val="600"/>
              </a:spcAft>
            </a:pPr>
            <a:fld id="{9A8223AF-F2F5-41F7-A71C-81CE492BCB88}" type="slidenum">
              <a:rPr lang="en-GB" smtClean="0"/>
              <a:pPr>
                <a:spcAft>
                  <a:spcPts val="600"/>
                </a:spcAft>
              </a:pPr>
              <a:t>3</a:t>
            </a:fld>
            <a:endParaRPr lang="en-GB"/>
          </a:p>
        </p:txBody>
      </p:sp>
    </p:spTree>
    <p:extLst>
      <p:ext uri="{BB962C8B-B14F-4D97-AF65-F5344CB8AC3E}">
        <p14:creationId xmlns:p14="http://schemas.microsoft.com/office/powerpoint/2010/main" val="32687338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346687-5296-81A5-9D9E-F3F6FEB80CA8}"/>
              </a:ext>
            </a:extLst>
          </p:cNvPr>
          <p:cNvSpPr>
            <a:spLocks noGrp="1"/>
          </p:cNvSpPr>
          <p:nvPr>
            <p:ph type="title"/>
          </p:nvPr>
        </p:nvSpPr>
        <p:spPr/>
        <p:txBody>
          <a:bodyPr/>
          <a:lstStyle/>
          <a:p>
            <a:r>
              <a:rPr lang="en-GB"/>
              <a:t>Additional guidance / contact us</a:t>
            </a:r>
          </a:p>
        </p:txBody>
      </p:sp>
    </p:spTree>
    <p:extLst>
      <p:ext uri="{BB962C8B-B14F-4D97-AF65-F5344CB8AC3E}">
        <p14:creationId xmlns:p14="http://schemas.microsoft.com/office/powerpoint/2010/main" val="41305318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7C585C-346D-467D-A8FF-B581B4A3572B}"/>
              </a:ext>
            </a:extLst>
          </p:cNvPr>
          <p:cNvSpPr>
            <a:spLocks noGrp="1"/>
          </p:cNvSpPr>
          <p:nvPr>
            <p:ph type="title"/>
          </p:nvPr>
        </p:nvSpPr>
        <p:spPr/>
        <p:txBody>
          <a:bodyPr/>
          <a:lstStyle/>
          <a:p>
            <a:r>
              <a:rPr lang="en-GB"/>
              <a:t>Contact us:</a:t>
            </a:r>
          </a:p>
        </p:txBody>
      </p:sp>
      <p:sp>
        <p:nvSpPr>
          <p:cNvPr id="6" name="Footer Placeholder 2">
            <a:extLst>
              <a:ext uri="{FF2B5EF4-FFF2-40B4-BE49-F238E27FC236}">
                <a16:creationId xmlns:a16="http://schemas.microsoft.com/office/drawing/2014/main" id="{2DB0FAD8-D94F-4F77-8153-065E8A28033C}"/>
              </a:ext>
              <a:ext uri="{C183D7F6-B498-43B3-948B-1728B52AA6E4}">
                <adec:decorative xmlns:adec="http://schemas.microsoft.com/office/drawing/2017/decorative" val="1"/>
              </a:ext>
            </a:extLst>
          </p:cNvPr>
          <p:cNvSpPr>
            <a:spLocks noGrp="1"/>
          </p:cNvSpPr>
          <p:nvPr>
            <p:ph type="ftr" sz="quarter" idx="11"/>
          </p:nvPr>
        </p:nvSpPr>
        <p:spPr>
          <a:xfrm>
            <a:off x="522516" y="6330808"/>
            <a:ext cx="9087085" cy="331250"/>
          </a:xfrm>
        </p:spPr>
        <p:txBody>
          <a:bodyPr/>
          <a:lstStyle/>
          <a:p>
            <a:pPr>
              <a:spcAft>
                <a:spcPts val="600"/>
              </a:spcAft>
            </a:pPr>
            <a:r>
              <a:rPr lang="en-GB"/>
              <a:t>Working with others to achieve excellence in the delivery of legal aid</a:t>
            </a:r>
          </a:p>
        </p:txBody>
      </p:sp>
      <p:sp>
        <p:nvSpPr>
          <p:cNvPr id="8" name="TextBox 7">
            <a:extLst>
              <a:ext uri="{FF2B5EF4-FFF2-40B4-BE49-F238E27FC236}">
                <a16:creationId xmlns:a16="http://schemas.microsoft.com/office/drawing/2014/main" id="{C66A816B-C6E5-48E3-A781-A2630A1826D2}"/>
              </a:ext>
            </a:extLst>
          </p:cNvPr>
          <p:cNvSpPr txBox="1"/>
          <p:nvPr/>
        </p:nvSpPr>
        <p:spPr>
          <a:xfrm>
            <a:off x="648000" y="1410961"/>
            <a:ext cx="10573278" cy="2222403"/>
          </a:xfrm>
          <a:prstGeom prst="rect">
            <a:avLst/>
          </a:prstGeom>
          <a:noFill/>
        </p:spPr>
        <p:txBody>
          <a:bodyPr wrap="square">
            <a:spAutoFit/>
          </a:bodyPr>
          <a:lstStyle/>
          <a:p>
            <a:pPr marL="285750" indent="-285750">
              <a:lnSpc>
                <a:spcPct val="200000"/>
              </a:lnSpc>
              <a:buFont typeface="Arial" panose="020B0604020202020204" pitchFamily="34" charset="0"/>
              <a:buChar char="•"/>
            </a:pPr>
            <a:r>
              <a:rPr lang="en-GB" sz="1800" b="0">
                <a:latin typeface="Arial" panose="020B0604020202020204" pitchFamily="34" charset="0"/>
                <a:cs typeface="Arial" panose="020B0604020202020204" pitchFamily="34" charset="0"/>
              </a:rPr>
              <a:t>CCMS: Submit a ‘billing’ or ‘general’ enquiry</a:t>
            </a:r>
          </a:p>
          <a:p>
            <a:pPr marL="285750" indent="-285750">
              <a:lnSpc>
                <a:spcPct val="200000"/>
              </a:lnSpc>
              <a:buFont typeface="Arial" panose="020B0604020202020204" pitchFamily="34" charset="0"/>
              <a:buChar char="•"/>
            </a:pPr>
            <a:r>
              <a:rPr lang="en-GB" sz="1800" b="0">
                <a:latin typeface="Arial" panose="020B0604020202020204" pitchFamily="34" charset="0"/>
                <a:cs typeface="Arial" panose="020B0604020202020204" pitchFamily="34" charset="0"/>
              </a:rPr>
              <a:t>Civil general enquiries: Tel: </a:t>
            </a:r>
            <a:r>
              <a:rPr lang="en-GB" sz="1800" b="0">
                <a:solidFill>
                  <a:srgbClr val="000000"/>
                </a:solidFill>
                <a:latin typeface="Arial" panose="020B0604020202020204" pitchFamily="34" charset="0"/>
                <a:ea typeface="+mn-lt"/>
                <a:cs typeface="Arial" panose="020B0604020202020204" pitchFamily="34" charset="0"/>
              </a:rPr>
              <a:t>0300 200 2020 or </a:t>
            </a:r>
            <a:r>
              <a:rPr lang="pt-BR" sz="1800" b="0">
                <a:solidFill>
                  <a:srgbClr val="575C96"/>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ContactCivil@Justice.gov.uk</a:t>
            </a:r>
            <a:endParaRPr lang="pt-BR" sz="1800" b="0">
              <a:solidFill>
                <a:srgbClr val="575C96"/>
              </a:solidFill>
              <a:latin typeface="Arial" panose="020B0604020202020204" pitchFamily="34" charset="0"/>
              <a:cs typeface="Arial" panose="020B0604020202020204" pitchFamily="34" charset="0"/>
            </a:endParaRPr>
          </a:p>
          <a:p>
            <a:pPr marL="285750" indent="-285750">
              <a:lnSpc>
                <a:spcPct val="200000"/>
              </a:lnSpc>
              <a:buFont typeface="Arial" panose="020B0604020202020204" pitchFamily="34" charset="0"/>
              <a:buChar char="•"/>
            </a:pPr>
            <a:r>
              <a:rPr lang="en-GB" sz="1800" b="0">
                <a:solidFill>
                  <a:srgbClr val="000000"/>
                </a:solidFill>
                <a:latin typeface="Arial" panose="020B0604020202020204" pitchFamily="34" charset="0"/>
                <a:ea typeface="+mn-lt"/>
                <a:cs typeface="Arial" panose="020B0604020202020204" pitchFamily="34" charset="0"/>
              </a:rPr>
              <a:t>Users experiencing technical problems with the Client and Cost Management System (CCMS) contact: </a:t>
            </a:r>
            <a:r>
              <a:rPr lang="en-GB" sz="1800" b="0" u="sng">
                <a:solidFill>
                  <a:srgbClr val="575C96"/>
                </a:solidFill>
                <a:latin typeface="Arial" panose="020B0604020202020204" pitchFamily="34" charset="0"/>
                <a:ea typeface="+mn-lt"/>
                <a:cs typeface="Arial" panose="020B0604020202020204" pitchFamily="34" charset="0"/>
                <a:hlinkClick r:id="rId3">
                  <a:extLst>
                    <a:ext uri="{A12FA001-AC4F-418D-AE19-62706E023703}">
                      <ahyp:hlinkClr xmlns:ahyp="http://schemas.microsoft.com/office/drawing/2018/hyperlinkcolor" val="tx"/>
                    </a:ext>
                  </a:extLst>
                </a:hlinkClick>
              </a:rPr>
              <a:t>online-support@justice.gov.uk</a:t>
            </a:r>
            <a:endParaRPr lang="en-GB" sz="1800" b="0">
              <a:solidFill>
                <a:srgbClr val="575C96"/>
              </a:solidFill>
              <a:latin typeface="Arial" panose="020B0604020202020204" pitchFamily="34" charset="0"/>
              <a:cs typeface="Arial" panose="020B0604020202020204" pitchFamily="34" charset="0"/>
            </a:endParaRPr>
          </a:p>
        </p:txBody>
      </p:sp>
      <p:sp>
        <p:nvSpPr>
          <p:cNvPr id="5" name="Slide Number Placeholder 4">
            <a:extLst>
              <a:ext uri="{FF2B5EF4-FFF2-40B4-BE49-F238E27FC236}">
                <a16:creationId xmlns:a16="http://schemas.microsoft.com/office/drawing/2014/main" id="{C93953EB-A334-45ED-92A0-3987397DDE25}"/>
              </a:ext>
            </a:extLst>
          </p:cNvPr>
          <p:cNvSpPr>
            <a:spLocks noGrp="1"/>
          </p:cNvSpPr>
          <p:nvPr>
            <p:ph type="sldNum" sz="quarter" idx="12"/>
          </p:nvPr>
        </p:nvSpPr>
        <p:spPr/>
        <p:txBody>
          <a:bodyPr/>
          <a:lstStyle/>
          <a:p>
            <a:fld id="{9A8223AF-F2F5-41F7-A71C-81CE492BCB88}" type="slidenum">
              <a:rPr lang="en-GB" smtClean="0"/>
              <a:pPr/>
              <a:t>31</a:t>
            </a:fld>
            <a:endParaRPr lang="en-GB"/>
          </a:p>
        </p:txBody>
      </p:sp>
    </p:spTree>
    <p:extLst>
      <p:ext uri="{BB962C8B-B14F-4D97-AF65-F5344CB8AC3E}">
        <p14:creationId xmlns:p14="http://schemas.microsoft.com/office/powerpoint/2010/main" val="14223612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EEECF37-A05B-4171-8185-7695613F73F3}"/>
              </a:ext>
            </a:extLst>
          </p:cNvPr>
          <p:cNvSpPr>
            <a:spLocks noGrp="1"/>
          </p:cNvSpPr>
          <p:nvPr>
            <p:ph type="title"/>
          </p:nvPr>
        </p:nvSpPr>
        <p:spPr>
          <a:xfrm>
            <a:off x="648000" y="698597"/>
            <a:ext cx="11012776" cy="345232"/>
          </a:xfrm>
        </p:spPr>
        <p:txBody>
          <a:bodyPr/>
          <a:lstStyle/>
          <a:p>
            <a:r>
              <a:rPr lang="en-GB"/>
              <a:t>Civil claim fix:</a:t>
            </a:r>
          </a:p>
        </p:txBody>
      </p:sp>
      <p:sp>
        <p:nvSpPr>
          <p:cNvPr id="3" name="Footer Placeholder 2">
            <a:extLst>
              <a:ext uri="{FF2B5EF4-FFF2-40B4-BE49-F238E27FC236}">
                <a16:creationId xmlns:a16="http://schemas.microsoft.com/office/drawing/2014/main" id="{78BB53BA-301E-450E-BAD7-5856151A6792}"/>
              </a:ext>
              <a:ext uri="{C183D7F6-B498-43B3-948B-1728B52AA6E4}">
                <adec:decorative xmlns:adec="http://schemas.microsoft.com/office/drawing/2017/decorative" val="1"/>
              </a:ext>
            </a:extLst>
          </p:cNvPr>
          <p:cNvSpPr>
            <a:spLocks noGrp="1"/>
          </p:cNvSpPr>
          <p:nvPr>
            <p:ph type="ftr" sz="quarter" idx="11"/>
          </p:nvPr>
        </p:nvSpPr>
        <p:spPr/>
        <p:txBody>
          <a:bodyPr/>
          <a:lstStyle/>
          <a:p>
            <a:pPr>
              <a:spcAft>
                <a:spcPts val="600"/>
              </a:spcAft>
            </a:pPr>
            <a:r>
              <a:rPr lang="en-GB"/>
              <a:t>Working with others to achieve excellence in the delivery of legal aid</a:t>
            </a:r>
          </a:p>
        </p:txBody>
      </p:sp>
      <p:sp>
        <p:nvSpPr>
          <p:cNvPr id="11" name="TextBox 10">
            <a:extLst>
              <a:ext uri="{FF2B5EF4-FFF2-40B4-BE49-F238E27FC236}">
                <a16:creationId xmlns:a16="http://schemas.microsoft.com/office/drawing/2014/main" id="{329FD3D7-EFC5-4F32-8C83-B85B6F3E7529}"/>
              </a:ext>
            </a:extLst>
          </p:cNvPr>
          <p:cNvSpPr txBox="1"/>
          <p:nvPr/>
        </p:nvSpPr>
        <p:spPr>
          <a:xfrm>
            <a:off x="648000" y="1132386"/>
            <a:ext cx="10723200" cy="4196020"/>
          </a:xfrm>
          <a:prstGeom prst="rect">
            <a:avLst/>
          </a:prstGeom>
          <a:noFill/>
        </p:spPr>
        <p:txBody>
          <a:bodyPr wrap="square">
            <a:spAutoFit/>
          </a:bodyPr>
          <a:lstStyle/>
          <a:p>
            <a:pPr>
              <a:lnSpc>
                <a:spcPct val="150000"/>
              </a:lnSpc>
            </a:pPr>
            <a:r>
              <a:rPr lang="en-GB" b="0">
                <a:latin typeface="Arial" panose="020B0604020202020204" pitchFamily="34" charset="0"/>
                <a:cs typeface="Arial" panose="020B0604020202020204" pitchFamily="34" charset="0"/>
              </a:rPr>
              <a:t>If you disagree with our decision to return your </a:t>
            </a:r>
            <a:r>
              <a:rPr lang="en-GB">
                <a:latin typeface="Arial" panose="020B0604020202020204" pitchFamily="34" charset="0"/>
                <a:cs typeface="Arial" panose="020B0604020202020204" pitchFamily="34" charset="0"/>
              </a:rPr>
              <a:t>outcome</a:t>
            </a:r>
            <a:r>
              <a:rPr lang="en-GB" b="0">
                <a:latin typeface="Arial" panose="020B0604020202020204" pitchFamily="34" charset="0"/>
                <a:cs typeface="Arial" panose="020B0604020202020204" pitchFamily="34" charset="0"/>
              </a:rPr>
              <a:t>, you can challenge it through the LAA’s civil claim fix process: </a:t>
            </a:r>
          </a:p>
          <a:p>
            <a:pPr marL="342900" indent="-342900">
              <a:lnSpc>
                <a:spcPct val="150000"/>
              </a:lnSpc>
              <a:buFont typeface="Arial" panose="020B0604020202020204" pitchFamily="34" charset="0"/>
              <a:buChar char="•"/>
            </a:pPr>
            <a:r>
              <a:rPr lang="en-GB" b="0">
                <a:latin typeface="Arial" panose="020B0604020202020204" pitchFamily="34" charset="0"/>
                <a:cs typeface="Arial" panose="020B0604020202020204" pitchFamily="34" charset="0"/>
              </a:rPr>
              <a:t>If you believe: </a:t>
            </a:r>
          </a:p>
          <a:p>
            <a:pPr marL="800100" lvl="4" indent="-342900">
              <a:lnSpc>
                <a:spcPct val="150000"/>
              </a:lnSpc>
              <a:buClrTx/>
            </a:pPr>
            <a:r>
              <a:rPr lang="en-GB">
                <a:latin typeface="Arial" panose="020B0604020202020204" pitchFamily="34" charset="0"/>
                <a:cs typeface="Arial" panose="020B0604020202020204" pitchFamily="34" charset="0"/>
              </a:rPr>
              <a:t>The information requested is not required</a:t>
            </a:r>
          </a:p>
          <a:p>
            <a:pPr marL="800100" lvl="4" indent="-342900">
              <a:lnSpc>
                <a:spcPct val="150000"/>
              </a:lnSpc>
              <a:buClrTx/>
            </a:pPr>
            <a:r>
              <a:rPr lang="en-GB">
                <a:latin typeface="Arial" panose="020B0604020202020204" pitchFamily="34" charset="0"/>
                <a:cs typeface="Arial" panose="020B0604020202020204" pitchFamily="34" charset="0"/>
              </a:rPr>
              <a:t>The information requested has already been uploaded</a:t>
            </a:r>
          </a:p>
          <a:p>
            <a:pPr marL="342900" indent="-342900">
              <a:lnSpc>
                <a:spcPct val="150000"/>
              </a:lnSpc>
              <a:buFont typeface="Arial" panose="020B0604020202020204" pitchFamily="34" charset="0"/>
              <a:buChar char="•"/>
            </a:pPr>
            <a:r>
              <a:rPr lang="en-GB" b="0">
                <a:latin typeface="Arial" panose="020B0604020202020204" pitchFamily="34" charset="0"/>
                <a:cs typeface="Arial" panose="020B0604020202020204" pitchFamily="34" charset="0"/>
              </a:rPr>
              <a:t>Challenges should lay out the reasons for disagreeing and be sent to: </a:t>
            </a:r>
            <a:r>
              <a:rPr lang="en-GB" b="0">
                <a:solidFill>
                  <a:schemeClr val="accent2"/>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LAACivilClaimFix@justice.gov.uk</a:t>
            </a:r>
            <a:endParaRPr lang="en-GB" b="0">
              <a:solidFill>
                <a:schemeClr val="accent2"/>
              </a:solidFill>
              <a:latin typeface="Arial" panose="020B0604020202020204" pitchFamily="34" charset="0"/>
              <a:cs typeface="Arial" panose="020B0604020202020204" pitchFamily="34" charset="0"/>
            </a:endParaRPr>
          </a:p>
          <a:p>
            <a:pPr marL="342900" indent="-342900">
              <a:lnSpc>
                <a:spcPct val="150000"/>
              </a:lnSpc>
              <a:buFont typeface="Arial" panose="020B0604020202020204" pitchFamily="34" charset="0"/>
              <a:buChar char="•"/>
            </a:pPr>
            <a:r>
              <a:rPr lang="en-GB" b="0">
                <a:latin typeface="Arial" panose="020B0604020202020204" pitchFamily="34" charset="0"/>
                <a:cs typeface="Arial" panose="020B0604020202020204" pitchFamily="34" charset="0"/>
              </a:rPr>
              <a:t>The civil claim fix service has a 24-hour turnaround target</a:t>
            </a:r>
          </a:p>
          <a:p>
            <a:pPr marL="342900" indent="-342900">
              <a:lnSpc>
                <a:spcPct val="150000"/>
              </a:lnSpc>
              <a:buFont typeface="Arial" panose="020B0604020202020204" pitchFamily="34" charset="0"/>
              <a:buChar char="•"/>
            </a:pPr>
            <a:r>
              <a:rPr lang="en-GB" b="0">
                <a:latin typeface="Arial" panose="020B0604020202020204" pitchFamily="34" charset="0"/>
                <a:cs typeface="Arial" panose="020B0604020202020204" pitchFamily="34" charset="0"/>
              </a:rPr>
              <a:t>Reports are provided to the contract management teams and feedback is given to individual caseworkers</a:t>
            </a:r>
            <a:endParaRPr lang="en-US" b="0">
              <a:solidFill>
                <a:srgbClr val="575C96"/>
              </a:solidFill>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B7D29B52-8212-4B1D-98C1-CA792A695D99}"/>
              </a:ext>
            </a:extLst>
          </p:cNvPr>
          <p:cNvSpPr>
            <a:spLocks noGrp="1"/>
          </p:cNvSpPr>
          <p:nvPr>
            <p:ph type="sldNum" sz="quarter" idx="12"/>
          </p:nvPr>
        </p:nvSpPr>
        <p:spPr/>
        <p:txBody>
          <a:bodyPr/>
          <a:lstStyle/>
          <a:p>
            <a:fld id="{9A8223AF-F2F5-41F7-A71C-81CE492BCB88}" type="slidenum">
              <a:rPr lang="en-GB" smtClean="0"/>
              <a:pPr/>
              <a:t>32</a:t>
            </a:fld>
            <a:endParaRPr lang="en-GB"/>
          </a:p>
        </p:txBody>
      </p:sp>
    </p:spTree>
    <p:extLst>
      <p:ext uri="{BB962C8B-B14F-4D97-AF65-F5344CB8AC3E}">
        <p14:creationId xmlns:p14="http://schemas.microsoft.com/office/powerpoint/2010/main" val="4948261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EEECF37-A05B-4171-8185-7695613F73F3}"/>
              </a:ext>
            </a:extLst>
          </p:cNvPr>
          <p:cNvSpPr>
            <a:spLocks noGrp="1"/>
          </p:cNvSpPr>
          <p:nvPr>
            <p:ph type="title"/>
          </p:nvPr>
        </p:nvSpPr>
        <p:spPr>
          <a:xfrm>
            <a:off x="648000" y="698597"/>
            <a:ext cx="11012776" cy="345232"/>
          </a:xfrm>
        </p:spPr>
        <p:txBody>
          <a:bodyPr/>
          <a:lstStyle/>
          <a:p>
            <a:r>
              <a:rPr lang="en-GB"/>
              <a:t>Additional guidance:</a:t>
            </a:r>
          </a:p>
        </p:txBody>
      </p:sp>
      <p:sp>
        <p:nvSpPr>
          <p:cNvPr id="3" name="Footer Placeholder 2">
            <a:extLst>
              <a:ext uri="{FF2B5EF4-FFF2-40B4-BE49-F238E27FC236}">
                <a16:creationId xmlns:a16="http://schemas.microsoft.com/office/drawing/2014/main" id="{78BB53BA-301E-450E-BAD7-5856151A6792}"/>
              </a:ext>
              <a:ext uri="{C183D7F6-B498-43B3-948B-1728B52AA6E4}">
                <adec:decorative xmlns:adec="http://schemas.microsoft.com/office/drawing/2017/decorative" val="1"/>
              </a:ext>
            </a:extLst>
          </p:cNvPr>
          <p:cNvSpPr>
            <a:spLocks noGrp="1"/>
          </p:cNvSpPr>
          <p:nvPr>
            <p:ph type="ftr" sz="quarter" idx="11"/>
          </p:nvPr>
        </p:nvSpPr>
        <p:spPr/>
        <p:txBody>
          <a:bodyPr/>
          <a:lstStyle/>
          <a:p>
            <a:pPr>
              <a:spcAft>
                <a:spcPts val="600"/>
              </a:spcAft>
            </a:pPr>
            <a:r>
              <a:rPr lang="en-GB"/>
              <a:t>Working with others to achieve excellence in the delivery of legal aid</a:t>
            </a:r>
          </a:p>
        </p:txBody>
      </p:sp>
      <p:sp>
        <p:nvSpPr>
          <p:cNvPr id="8" name="TextBox 7">
            <a:extLst>
              <a:ext uri="{FF2B5EF4-FFF2-40B4-BE49-F238E27FC236}">
                <a16:creationId xmlns:a16="http://schemas.microsoft.com/office/drawing/2014/main" id="{979B5CB6-0246-4FCE-8506-1C5DE30560E3}"/>
              </a:ext>
            </a:extLst>
          </p:cNvPr>
          <p:cNvSpPr txBox="1"/>
          <p:nvPr/>
        </p:nvSpPr>
        <p:spPr>
          <a:xfrm>
            <a:off x="522516" y="1455543"/>
            <a:ext cx="11012776" cy="2776401"/>
          </a:xfrm>
          <a:prstGeom prst="rect">
            <a:avLst/>
          </a:prstGeom>
          <a:noFill/>
        </p:spPr>
        <p:txBody>
          <a:bodyPr wrap="square" lIns="91440" tIns="45720" rIns="91440" bIns="45720" anchor="t">
            <a:spAutoFit/>
          </a:bodyPr>
          <a:lstStyle/>
          <a:p>
            <a:pPr marL="285750" indent="-285750">
              <a:lnSpc>
                <a:spcPct val="200000"/>
              </a:lnSpc>
              <a:buFont typeface="Arial" panose="020B0604020202020204" pitchFamily="34" charset="0"/>
              <a:buChar char="•"/>
            </a:pPr>
            <a:r>
              <a:rPr lang="en-GB" u="sng" dirty="0">
                <a:solidFill>
                  <a:srgbClr val="575C96"/>
                </a:solidFill>
                <a:latin typeface="Arial" panose="020B0604020202020204" pitchFamily="34" charset="0"/>
                <a:cs typeface="Arial" panose="020B0604020202020204" pitchFamily="34" charset="0"/>
              </a:rPr>
              <a:t>Civil Finance Electronic Handbook</a:t>
            </a:r>
            <a:endParaRPr lang="en-GB" u="sng" dirty="0">
              <a:solidFill>
                <a:srgbClr val="575C96"/>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endParaRPr>
          </a:p>
          <a:p>
            <a:pPr marL="285750" indent="-285750">
              <a:lnSpc>
                <a:spcPct val="200000"/>
              </a:lnSpc>
              <a:buFont typeface="Arial" panose="020B0604020202020204" pitchFamily="34" charset="0"/>
              <a:buChar char="•"/>
            </a:pPr>
            <a:r>
              <a:rPr lang="en-US" altLang="en-US" dirty="0">
                <a:solidFill>
                  <a:srgbClr val="575C96"/>
                </a:solidFill>
                <a:latin typeface="Arial" panose="020B0604020202020204" pitchFamily="34" charset="0"/>
                <a:ea typeface="Calibri" panose="020F050202020403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Statutory charge manual</a:t>
            </a:r>
            <a:r>
              <a:rPr lang="en-US" altLang="en-US" dirty="0">
                <a:solidFill>
                  <a:srgbClr val="575C96"/>
                </a:solidFill>
                <a:latin typeface="Arial" panose="020B0604020202020204" pitchFamily="34" charset="0"/>
                <a:ea typeface="Calibri" panose="020F0502020204030204" pitchFamily="34" charset="0"/>
                <a:cs typeface="Arial" panose="020B0604020202020204" pitchFamily="34" charset="0"/>
              </a:rPr>
              <a:t> </a:t>
            </a:r>
          </a:p>
          <a:p>
            <a:pPr marL="285750" indent="-285750">
              <a:lnSpc>
                <a:spcPct val="200000"/>
              </a:lnSpc>
              <a:buFont typeface="Arial" panose="020B0604020202020204" pitchFamily="34" charset="0"/>
              <a:buChar char="•"/>
            </a:pPr>
            <a:r>
              <a:rPr lang="en-US" altLang="en-US" dirty="0">
                <a:latin typeface="Arial" panose="020B0604020202020204" pitchFamily="34" charset="0"/>
                <a:ea typeface="Calibri" panose="020F0502020204030204" pitchFamily="34" charset="0"/>
                <a:cs typeface="Arial" panose="020B0604020202020204" pitchFamily="34" charset="0"/>
              </a:rPr>
              <a:t>CIVAMIN1 Form</a:t>
            </a:r>
            <a:r>
              <a:rPr lang="en-GB" altLang="en-US" dirty="0">
                <a:latin typeface="Arial" panose="020B0604020202020204" pitchFamily="34" charset="0"/>
                <a:ea typeface="Calibri" panose="020F0502020204030204" pitchFamily="34" charset="0"/>
                <a:cs typeface="Arial" panose="020B0604020202020204" pitchFamily="34" charset="0"/>
              </a:rPr>
              <a:t>: </a:t>
            </a:r>
            <a:r>
              <a:rPr lang="en-US" altLang="en-US" dirty="0">
                <a:solidFill>
                  <a:schemeClr val="accent2"/>
                </a:solidFill>
                <a:latin typeface="Arial" panose="020B0604020202020204" pitchFamily="34" charset="0"/>
                <a:ea typeface="Calibri" panose="020F050202020403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https://assets.publishing.service.gov.uk/government/uploads/system/uploads/attachment_data/file/1089884/civadmin1-form.pdf</a:t>
            </a:r>
            <a:endParaRPr lang="en-US" altLang="en-US" dirty="0">
              <a:solidFill>
                <a:schemeClr val="accent2"/>
              </a:solidFill>
              <a:latin typeface="Arial" panose="020B0604020202020204" pitchFamily="34" charset="0"/>
              <a:ea typeface="Calibri" panose="020F050202020403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B7D29B52-8212-4B1D-98C1-CA792A695D99}"/>
              </a:ext>
            </a:extLst>
          </p:cNvPr>
          <p:cNvSpPr>
            <a:spLocks noGrp="1"/>
          </p:cNvSpPr>
          <p:nvPr>
            <p:ph type="sldNum" sz="quarter" idx="12"/>
          </p:nvPr>
        </p:nvSpPr>
        <p:spPr/>
        <p:txBody>
          <a:bodyPr/>
          <a:lstStyle/>
          <a:p>
            <a:fld id="{9A8223AF-F2F5-41F7-A71C-81CE492BCB88}" type="slidenum">
              <a:rPr lang="en-GB" smtClean="0"/>
              <a:pPr/>
              <a:t>33</a:t>
            </a:fld>
            <a:endParaRPr lang="en-GB"/>
          </a:p>
        </p:txBody>
      </p:sp>
    </p:spTree>
    <p:extLst>
      <p:ext uri="{BB962C8B-B14F-4D97-AF65-F5344CB8AC3E}">
        <p14:creationId xmlns:p14="http://schemas.microsoft.com/office/powerpoint/2010/main" val="28657360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5F4894DF-7A41-40C5-8E98-BC9F051ABCEB}"/>
              </a:ext>
              <a:ext uri="{C183D7F6-B498-43B3-948B-1728B52AA6E4}">
                <adec:decorative xmlns:adec="http://schemas.microsoft.com/office/drawing/2017/decorative" val="1"/>
              </a:ext>
            </a:extLst>
          </p:cNvPr>
          <p:cNvSpPr>
            <a:spLocks noGrp="1"/>
          </p:cNvSpPr>
          <p:nvPr>
            <p:ph type="ftr" sz="quarter" idx="11"/>
          </p:nvPr>
        </p:nvSpPr>
        <p:spPr>
          <a:xfrm>
            <a:off x="1915887" y="6330808"/>
            <a:ext cx="6815314" cy="331250"/>
          </a:xfrm>
        </p:spPr>
        <p:txBody>
          <a:bodyPr anchor="b">
            <a:normAutofit/>
          </a:bodyPr>
          <a:lstStyle/>
          <a:p>
            <a:pPr>
              <a:spcAft>
                <a:spcPts val="600"/>
              </a:spcAft>
            </a:pPr>
            <a:r>
              <a:rPr lang="en-GB"/>
              <a:t>Working with others to achieve excellence in the delivery of legal aid</a:t>
            </a:r>
          </a:p>
        </p:txBody>
      </p:sp>
      <p:sp>
        <p:nvSpPr>
          <p:cNvPr id="97" name="Title 96">
            <a:extLst>
              <a:ext uri="{FF2B5EF4-FFF2-40B4-BE49-F238E27FC236}">
                <a16:creationId xmlns:a16="http://schemas.microsoft.com/office/drawing/2014/main" id="{39B37AFD-A7CB-41A3-8578-A7F05619C522}"/>
              </a:ext>
            </a:extLst>
          </p:cNvPr>
          <p:cNvSpPr txBox="1">
            <a:spLocks noGrp="1"/>
          </p:cNvSpPr>
          <p:nvPr>
            <p:ph type="title" idx="4294967295"/>
          </p:nvPr>
        </p:nvSpPr>
        <p:spPr>
          <a:xfrm>
            <a:off x="639537" y="714761"/>
            <a:ext cx="6842816" cy="46166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00000"/>
              </a:lnSpc>
              <a:spcBef>
                <a:spcPts val="0"/>
              </a:spcBef>
              <a:defRPr/>
            </a:pPr>
            <a:r>
              <a:rPr lang="en-GB">
                <a:latin typeface="+mn-lt"/>
                <a:ea typeface="+mn-ea"/>
                <a:cs typeface="+mn-cs"/>
              </a:rPr>
              <a:t>Our training website</a:t>
            </a:r>
            <a:endParaRPr lang="en-US" b="0">
              <a:latin typeface="+mn-lt"/>
              <a:ea typeface="+mn-ea"/>
              <a:cs typeface="+mn-cs"/>
            </a:endParaRPr>
          </a:p>
        </p:txBody>
      </p:sp>
      <p:sp>
        <p:nvSpPr>
          <p:cNvPr id="5" name="Slide Number Placeholder 4">
            <a:extLst>
              <a:ext uri="{FF2B5EF4-FFF2-40B4-BE49-F238E27FC236}">
                <a16:creationId xmlns:a16="http://schemas.microsoft.com/office/drawing/2014/main" id="{91452F5C-C07A-44F0-8866-7F1F121D81D2}"/>
              </a:ext>
              <a:ext uri="{C183D7F6-B498-43B3-948B-1728B52AA6E4}">
                <adec:decorative xmlns:adec="http://schemas.microsoft.com/office/drawing/2017/decorative" val="1"/>
              </a:ext>
            </a:extLst>
          </p:cNvPr>
          <p:cNvSpPr>
            <a:spLocks noGrp="1"/>
          </p:cNvSpPr>
          <p:nvPr>
            <p:ph type="sldNum" sz="quarter" idx="12"/>
          </p:nvPr>
        </p:nvSpPr>
        <p:spPr>
          <a:xfrm>
            <a:off x="11491456" y="6204808"/>
            <a:ext cx="270000" cy="252000"/>
          </a:xfrm>
        </p:spPr>
        <p:txBody>
          <a:bodyPr anchor="t">
            <a:normAutofit/>
          </a:bodyPr>
          <a:lstStyle/>
          <a:p>
            <a:pPr>
              <a:spcAft>
                <a:spcPts val="600"/>
              </a:spcAft>
            </a:pPr>
            <a:fld id="{9A8223AF-F2F5-41F7-A71C-81CE492BCB88}" type="slidenum">
              <a:rPr lang="en-GB" smtClean="0"/>
              <a:pPr>
                <a:spcAft>
                  <a:spcPts val="600"/>
                </a:spcAft>
              </a:pPr>
              <a:t>34</a:t>
            </a:fld>
            <a:endParaRPr lang="en-GB"/>
          </a:p>
        </p:txBody>
      </p:sp>
      <p:graphicFrame>
        <p:nvGraphicFramePr>
          <p:cNvPr id="3" name="Content Placeholder 2" descr="Vertical box list">
            <a:extLst>
              <a:ext uri="{FF2B5EF4-FFF2-40B4-BE49-F238E27FC236}">
                <a16:creationId xmlns:a16="http://schemas.microsoft.com/office/drawing/2014/main" id="{A2AEA88C-A77B-49FA-9957-07E661748AD0}"/>
              </a:ext>
            </a:extLst>
          </p:cNvPr>
          <p:cNvGraphicFramePr>
            <a:graphicFrameLocks noGrp="1"/>
          </p:cNvGraphicFramePr>
          <p:nvPr>
            <p:ph idx="1"/>
            <p:extLst>
              <p:ext uri="{D42A27DB-BD31-4B8C-83A1-F6EECF244321}">
                <p14:modId xmlns:p14="http://schemas.microsoft.com/office/powerpoint/2010/main" val="837005326"/>
              </p:ext>
            </p:extLst>
          </p:nvPr>
        </p:nvGraphicFramePr>
        <p:xfrm>
          <a:off x="639536" y="1413377"/>
          <a:ext cx="10138391" cy="47298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6">
            <a:extLst>
              <a:ext uri="{FF2B5EF4-FFF2-40B4-BE49-F238E27FC236}">
                <a16:creationId xmlns:a16="http://schemas.microsoft.com/office/drawing/2014/main" id="{AA383D69-CF2C-4B85-B8C8-57BC21BE0E87}"/>
              </a:ext>
              <a:ext uri="{C183D7F6-B498-43B3-948B-1728B52AA6E4}">
                <adec:decorative xmlns:adec="http://schemas.microsoft.com/office/drawing/2017/decorative" val="1"/>
              </a:ext>
            </a:extLst>
          </p:cNvPr>
          <p:cNvPicPr>
            <a:picLocks noChangeAspect="1"/>
          </p:cNvPicPr>
          <p:nvPr/>
        </p:nvPicPr>
        <p:blipFill rotWithShape="1">
          <a:blip r:embed="rId7"/>
          <a:srcRect l="9494" t="3164" r="10391"/>
          <a:stretch/>
        </p:blipFill>
        <p:spPr>
          <a:xfrm>
            <a:off x="8131056" y="454107"/>
            <a:ext cx="1820224" cy="2200107"/>
          </a:xfrm>
          <a:prstGeom prst="rect">
            <a:avLst/>
          </a:prstGeom>
        </p:spPr>
      </p:pic>
    </p:spTree>
    <p:extLst>
      <p:ext uri="{BB962C8B-B14F-4D97-AF65-F5344CB8AC3E}">
        <p14:creationId xmlns:p14="http://schemas.microsoft.com/office/powerpoint/2010/main" val="12626917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1F2D355-4C55-4518-B1D5-49752217B26C}"/>
              </a:ext>
            </a:extLst>
          </p:cNvPr>
          <p:cNvSpPr>
            <a:spLocks noGrp="1"/>
          </p:cNvSpPr>
          <p:nvPr>
            <p:ph type="title"/>
          </p:nvPr>
        </p:nvSpPr>
        <p:spPr>
          <a:xfrm>
            <a:off x="627448" y="586135"/>
            <a:ext cx="7718400" cy="345232"/>
          </a:xfrm>
        </p:spPr>
        <p:txBody>
          <a:bodyPr>
            <a:normAutofit/>
          </a:bodyPr>
          <a:lstStyle/>
          <a:p>
            <a:r>
              <a:rPr lang="en-GB" dirty="0"/>
              <a:t>Our communications channels</a:t>
            </a:r>
          </a:p>
        </p:txBody>
      </p:sp>
      <p:graphicFrame>
        <p:nvGraphicFramePr>
          <p:cNvPr id="6" name="Content Placeholder 5" descr="Step up process infographic">
            <a:extLst>
              <a:ext uri="{FF2B5EF4-FFF2-40B4-BE49-F238E27FC236}">
                <a16:creationId xmlns:a16="http://schemas.microsoft.com/office/drawing/2014/main" id="{0D53DB1A-39CA-4CFA-8832-06236C642902}"/>
              </a:ext>
            </a:extLst>
          </p:cNvPr>
          <p:cNvGraphicFramePr>
            <a:graphicFrameLocks noGrp="1"/>
          </p:cNvGraphicFramePr>
          <p:nvPr>
            <p:ph idx="1"/>
            <p:extLst>
              <p:ext uri="{D42A27DB-BD31-4B8C-83A1-F6EECF244321}">
                <p14:modId xmlns:p14="http://schemas.microsoft.com/office/powerpoint/2010/main" val="16668007"/>
              </p:ext>
            </p:extLst>
          </p:nvPr>
        </p:nvGraphicFramePr>
        <p:xfrm>
          <a:off x="-866396" y="1071196"/>
          <a:ext cx="12889822" cy="28742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a:extLst>
              <a:ext uri="{FF2B5EF4-FFF2-40B4-BE49-F238E27FC236}">
                <a16:creationId xmlns:a16="http://schemas.microsoft.com/office/drawing/2014/main" id="{C75D9C1D-7C56-428D-B7C5-419FA10CCD6E}"/>
              </a:ext>
              <a:ext uri="{C183D7F6-B498-43B3-948B-1728B52AA6E4}">
                <adec:decorative xmlns:adec="http://schemas.microsoft.com/office/drawing/2017/decorative" val="1"/>
              </a:ext>
            </a:extLst>
          </p:cNvPr>
          <p:cNvSpPr>
            <a:spLocks noGrp="1"/>
          </p:cNvSpPr>
          <p:nvPr>
            <p:ph type="ftr" sz="quarter" idx="11"/>
          </p:nvPr>
        </p:nvSpPr>
        <p:spPr/>
        <p:txBody>
          <a:bodyPr/>
          <a:lstStyle/>
          <a:p>
            <a:r>
              <a:rPr lang="en-GB"/>
              <a:t>Working with others to achieve excellence in the delivery of legal aid</a:t>
            </a:r>
          </a:p>
        </p:txBody>
      </p:sp>
      <p:sp>
        <p:nvSpPr>
          <p:cNvPr id="5" name="Slide Number Placeholder 4">
            <a:extLst>
              <a:ext uri="{FF2B5EF4-FFF2-40B4-BE49-F238E27FC236}">
                <a16:creationId xmlns:a16="http://schemas.microsoft.com/office/drawing/2014/main" id="{F5CE8B5A-7C0C-4A9E-AB9F-E796E14815AF}"/>
              </a:ext>
              <a:ext uri="{C183D7F6-B498-43B3-948B-1728B52AA6E4}">
                <adec:decorative xmlns:adec="http://schemas.microsoft.com/office/drawing/2017/decorative" val="1"/>
              </a:ext>
            </a:extLst>
          </p:cNvPr>
          <p:cNvSpPr>
            <a:spLocks noGrp="1"/>
          </p:cNvSpPr>
          <p:nvPr>
            <p:ph type="sldNum" sz="quarter" idx="12"/>
          </p:nvPr>
        </p:nvSpPr>
        <p:spPr/>
        <p:txBody>
          <a:bodyPr/>
          <a:lstStyle/>
          <a:p>
            <a:fld id="{9A8223AF-F2F5-41F7-A71C-81CE492BCB88}" type="slidenum">
              <a:rPr lang="en-GB" smtClean="0"/>
              <a:pPr/>
              <a:t>35</a:t>
            </a:fld>
            <a:endParaRPr lang="en-GB"/>
          </a:p>
        </p:txBody>
      </p:sp>
      <p:pic>
        <p:nvPicPr>
          <p:cNvPr id="3" name="Picture 2">
            <a:extLst>
              <a:ext uri="{FF2B5EF4-FFF2-40B4-BE49-F238E27FC236}">
                <a16:creationId xmlns:a16="http://schemas.microsoft.com/office/drawing/2014/main" id="{C0159406-D629-4F82-8FA5-0F39C90E1B31}"/>
              </a:ext>
              <a:ext uri="{C183D7F6-B498-43B3-948B-1728B52AA6E4}">
                <adec:decorative xmlns:adec="http://schemas.microsoft.com/office/drawing/2017/decorative" val="1"/>
              </a:ext>
            </a:extLst>
          </p:cNvPr>
          <p:cNvPicPr>
            <a:picLocks noChangeAspect="1"/>
          </p:cNvPicPr>
          <p:nvPr/>
        </p:nvPicPr>
        <p:blipFill rotWithShape="1">
          <a:blip r:embed="rId7">
            <a:extLst>
              <a:ext uri="{28A0092B-C50C-407E-A947-70E740481C1C}">
                <a14:useLocalDpi xmlns:a14="http://schemas.microsoft.com/office/drawing/2010/main" val="0"/>
              </a:ext>
            </a:extLst>
          </a:blip>
          <a:srcRect l="13092" t="5582" r="13595" b="4206"/>
          <a:stretch/>
        </p:blipFill>
        <p:spPr>
          <a:xfrm>
            <a:off x="7757458" y="3138373"/>
            <a:ext cx="2527106" cy="1204172"/>
          </a:xfrm>
          <a:prstGeom prst="rect">
            <a:avLst/>
          </a:prstGeom>
          <a:ln>
            <a:solidFill>
              <a:srgbClr val="61A396"/>
            </a:solidFill>
          </a:ln>
        </p:spPr>
      </p:pic>
      <p:pic>
        <p:nvPicPr>
          <p:cNvPr id="13" name="Picture 12">
            <a:extLst>
              <a:ext uri="{FF2B5EF4-FFF2-40B4-BE49-F238E27FC236}">
                <a16:creationId xmlns:a16="http://schemas.microsoft.com/office/drawing/2014/main" id="{E4B79E01-82C1-4759-9CEB-CC979A8F48B9}"/>
              </a:ext>
              <a:ext uri="{C183D7F6-B498-43B3-948B-1728B52AA6E4}">
                <adec:decorative xmlns:adec="http://schemas.microsoft.com/office/drawing/2017/decorative" val="1"/>
              </a:ext>
            </a:extLst>
          </p:cNvPr>
          <p:cNvPicPr>
            <a:picLocks noChangeAspect="1"/>
          </p:cNvPicPr>
          <p:nvPr/>
        </p:nvPicPr>
        <p:blipFill rotWithShape="1">
          <a:blip r:embed="rId8">
            <a:alphaModFix amt="70000"/>
            <a:extLst>
              <a:ext uri="{28A0092B-C50C-407E-A947-70E740481C1C}">
                <a14:useLocalDpi xmlns:a14="http://schemas.microsoft.com/office/drawing/2010/main" val="0"/>
              </a:ext>
            </a:extLst>
          </a:blip>
          <a:srcRect l="29496" t="13891" r="33297" b="23159"/>
          <a:stretch/>
        </p:blipFill>
        <p:spPr>
          <a:xfrm>
            <a:off x="1435910" y="4275870"/>
            <a:ext cx="2527106" cy="1204172"/>
          </a:xfrm>
          <a:prstGeom prst="rect">
            <a:avLst/>
          </a:prstGeom>
        </p:spPr>
      </p:pic>
      <p:pic>
        <p:nvPicPr>
          <p:cNvPr id="2" name="Picture 1" descr="X logo (formerly twitter)">
            <a:extLst>
              <a:ext uri="{FF2B5EF4-FFF2-40B4-BE49-F238E27FC236}">
                <a16:creationId xmlns:a16="http://schemas.microsoft.com/office/drawing/2014/main" id="{84C51C4D-5179-F86E-ED96-1DC46D4E2622}"/>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4845636" y="4275870"/>
            <a:ext cx="2527107" cy="1204172"/>
          </a:xfrm>
          <a:prstGeom prst="rect">
            <a:avLst/>
          </a:prstGeom>
          <a:noFill/>
          <a:ln>
            <a:noFill/>
          </a:ln>
        </p:spPr>
      </p:pic>
    </p:spTree>
    <p:extLst>
      <p:ext uri="{BB962C8B-B14F-4D97-AF65-F5344CB8AC3E}">
        <p14:creationId xmlns:p14="http://schemas.microsoft.com/office/powerpoint/2010/main" val="5015077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A47B811-DBBE-929A-8395-6C9FA7C4F165}"/>
              </a:ext>
            </a:extLst>
          </p:cNvPr>
          <p:cNvSpPr>
            <a:spLocks noGrp="1"/>
          </p:cNvSpPr>
          <p:nvPr>
            <p:ph type="title" idx="4294967295"/>
          </p:nvPr>
        </p:nvSpPr>
        <p:spPr>
          <a:xfrm>
            <a:off x="758825" y="3429000"/>
            <a:ext cx="7920038" cy="2174875"/>
          </a:xfrm>
          <a:prstGeom prst="rect">
            <a:avLst/>
          </a:prstGeom>
          <a:noFill/>
          <a:ln>
            <a:noFill/>
            <a:prstDash/>
          </a:ln>
          <a:effectLst/>
        </p:spPr>
        <p:txBody>
          <a:bodyPr rot="0" spcFirstLastPara="0" vertOverflow="overflow" horzOverflow="overflow" vert="horz" wrap="square" lIns="0" tIns="0" rIns="0" bIns="0" numCol="1" spcCol="0" rtlCol="0" fromWordArt="0" anchor="b" anchorCtr="0" forceAA="0" compatLnSpc="1">
            <a:prstTxWarp prst="textNoShape">
              <a:avLst/>
            </a:prstTxWarp>
            <a:normAutofit/>
          </a:bodyPr>
          <a:lstStyle/>
          <a:p>
            <a:pPr marL="0" marR="0" lvl="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a:pPr>
            <a:r>
              <a:rPr kumimoji="0" lang="en-GB" sz="1600" b="1" i="0" u="none" strike="noStrike" kern="1200" cap="none" spc="0" normalizeH="0" baseline="0" noProof="0" dirty="0">
                <a:ln>
                  <a:noFill/>
                </a:ln>
                <a:solidFill>
                  <a:schemeClr val="accent1"/>
                </a:solidFill>
                <a:effectLst/>
                <a:uLnTx/>
                <a:uFillTx/>
                <a:latin typeface="+mn-lt"/>
                <a:ea typeface="+mn-ea"/>
                <a:cs typeface="+mn-cs"/>
              </a:rPr>
              <a:t>Legal Aid Agency</a:t>
            </a:r>
            <a:br>
              <a:rPr kumimoji="0" lang="en-GB" sz="1600" b="0" i="0" u="none" strike="noStrike" kern="1200" cap="none" spc="0" normalizeH="0" baseline="0" noProof="0" dirty="0">
                <a:ln>
                  <a:noFill/>
                </a:ln>
                <a:solidFill>
                  <a:schemeClr val="accent1"/>
                </a:solidFill>
                <a:effectLst/>
                <a:uLnTx/>
                <a:uFillTx/>
                <a:latin typeface="+mn-lt"/>
                <a:ea typeface="+mn-ea"/>
                <a:cs typeface="+mn-cs"/>
              </a:rPr>
            </a:br>
            <a:r>
              <a:rPr kumimoji="0" lang="en-GB" sz="1600" b="0" i="0" u="none" strike="noStrike" kern="1200" cap="none" spc="0" normalizeH="0" baseline="0" noProof="0" dirty="0">
                <a:ln>
                  <a:noFill/>
                </a:ln>
                <a:solidFill>
                  <a:schemeClr val="accent1"/>
                </a:solidFill>
                <a:effectLst/>
                <a:uLnTx/>
                <a:uFillTx/>
                <a:latin typeface="+mn-lt"/>
                <a:ea typeface="+mn-ea"/>
                <a:cs typeface="+mn-cs"/>
              </a:rPr>
              <a:t>13th Floor (13.51)</a:t>
            </a:r>
            <a:br>
              <a:rPr kumimoji="0" lang="en-GB" sz="1600" b="0" i="0" u="none" strike="noStrike" kern="1200" cap="none" spc="0" normalizeH="0" baseline="0" noProof="0" dirty="0">
                <a:ln>
                  <a:noFill/>
                </a:ln>
                <a:solidFill>
                  <a:schemeClr val="accent1"/>
                </a:solidFill>
                <a:effectLst/>
                <a:uLnTx/>
                <a:uFillTx/>
                <a:latin typeface="+mn-lt"/>
                <a:ea typeface="+mn-ea"/>
                <a:cs typeface="+mn-cs"/>
              </a:rPr>
            </a:br>
            <a:r>
              <a:rPr kumimoji="0" lang="en-GB" sz="1600" b="0" i="0" u="none" strike="noStrike" kern="1200" cap="none" spc="0" normalizeH="0" baseline="0" noProof="0" dirty="0">
                <a:ln>
                  <a:noFill/>
                </a:ln>
                <a:solidFill>
                  <a:schemeClr val="accent1"/>
                </a:solidFill>
                <a:effectLst/>
                <a:uLnTx/>
                <a:uFillTx/>
                <a:latin typeface="+mn-lt"/>
                <a:ea typeface="+mn-ea"/>
                <a:cs typeface="+mn-cs"/>
              </a:rPr>
              <a:t>102 Petty France</a:t>
            </a:r>
            <a:br>
              <a:rPr kumimoji="0" lang="en-GB" sz="1600" b="0" i="0" u="none" strike="noStrike" kern="1200" cap="none" spc="0" normalizeH="0" baseline="0" noProof="0" dirty="0">
                <a:ln>
                  <a:noFill/>
                </a:ln>
                <a:solidFill>
                  <a:schemeClr val="accent1"/>
                </a:solidFill>
                <a:effectLst/>
                <a:uLnTx/>
                <a:uFillTx/>
                <a:latin typeface="+mn-lt"/>
                <a:ea typeface="+mn-ea"/>
                <a:cs typeface="+mn-cs"/>
              </a:rPr>
            </a:br>
            <a:r>
              <a:rPr kumimoji="0" lang="en-GB" sz="1600" b="0" i="0" u="none" strike="noStrike" kern="1200" cap="none" spc="0" normalizeH="0" baseline="0" noProof="0" dirty="0">
                <a:ln>
                  <a:noFill/>
                </a:ln>
                <a:solidFill>
                  <a:schemeClr val="accent1"/>
                </a:solidFill>
                <a:effectLst/>
                <a:uLnTx/>
                <a:uFillTx/>
                <a:latin typeface="+mn-lt"/>
                <a:ea typeface="+mn-ea"/>
                <a:cs typeface="+mn-cs"/>
              </a:rPr>
              <a:t>London SW1H 9AJ</a:t>
            </a:r>
          </a:p>
          <a:p>
            <a:pPr marL="0" marR="0" lvl="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a:pPr>
            <a:r>
              <a:rPr kumimoji="0" lang="en-GB" sz="1600" b="0" i="0" u="none" strike="noStrike" kern="1200" cap="none" spc="0" normalizeH="0" baseline="0" noProof="0" dirty="0">
                <a:ln>
                  <a:noFill/>
                </a:ln>
                <a:solidFill>
                  <a:schemeClr val="accent1"/>
                </a:solidFill>
                <a:effectLst/>
                <a:uLnTx/>
                <a:uFillTx/>
                <a:latin typeface="+mn-lt"/>
                <a:ea typeface="+mn-ea"/>
                <a:cs typeface="+mn-cs"/>
              </a:rPr>
              <a:t>gov.uk/government/organisations/legal-aid-agency </a:t>
            </a:r>
          </a:p>
        </p:txBody>
      </p:sp>
    </p:spTree>
    <p:extLst>
      <p:ext uri="{BB962C8B-B14F-4D97-AF65-F5344CB8AC3E}">
        <p14:creationId xmlns:p14="http://schemas.microsoft.com/office/powerpoint/2010/main" val="39362374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8946D941-69F5-4D75-9CBE-0B026873E015}"/>
              </a:ext>
            </a:extLst>
          </p:cNvPr>
          <p:cNvSpPr>
            <a:spLocks noGrp="1"/>
          </p:cNvSpPr>
          <p:nvPr>
            <p:ph type="title"/>
          </p:nvPr>
        </p:nvSpPr>
        <p:spPr/>
        <p:txBody>
          <a:bodyPr/>
          <a:lstStyle/>
          <a:p>
            <a:r>
              <a:rPr kumimoji="0" lang="en-GB" sz="2400" b="1" i="0" u="none" strike="noStrike" kern="1200" cap="none" spc="0" normalizeH="0" baseline="0" noProof="0" dirty="0">
                <a:ln>
                  <a:noFill/>
                </a:ln>
                <a:effectLst/>
                <a:uLnTx/>
                <a:uFillTx/>
                <a:latin typeface="+mj-lt"/>
                <a:ea typeface="+mj-ea"/>
                <a:cs typeface="+mj-cs"/>
              </a:rPr>
              <a:t>Reporting outcomes: Statutory charge cases</a:t>
            </a:r>
            <a:endParaRPr lang="en-GB" dirty="0"/>
          </a:p>
        </p:txBody>
      </p:sp>
      <p:sp>
        <p:nvSpPr>
          <p:cNvPr id="4" name="TextBox 3">
            <a:extLst>
              <a:ext uri="{FF2B5EF4-FFF2-40B4-BE49-F238E27FC236}">
                <a16:creationId xmlns:a16="http://schemas.microsoft.com/office/drawing/2014/main" id="{CA9223B3-397C-2F99-0A2A-3B9C3B09F4D2}"/>
              </a:ext>
            </a:extLst>
          </p:cNvPr>
          <p:cNvSpPr txBox="1"/>
          <p:nvPr/>
        </p:nvSpPr>
        <p:spPr>
          <a:xfrm>
            <a:off x="647999" y="1299608"/>
            <a:ext cx="10788001" cy="1287532"/>
          </a:xfrm>
          <a:prstGeom prst="rect">
            <a:avLst/>
          </a:prstGeom>
          <a:noFill/>
        </p:spPr>
        <p:txBody>
          <a:bodyPr wrap="square">
            <a:spAutoFit/>
          </a:bodyPr>
          <a:lstStyle/>
          <a:p>
            <a:pPr marL="0" lvl="4">
              <a:lnSpc>
                <a:spcPct val="150000"/>
              </a:lnSpc>
              <a:buClr>
                <a:schemeClr val="tx1"/>
              </a:buClr>
            </a:pPr>
            <a:r>
              <a:rPr lang="en-GB" sz="1800" b="1">
                <a:solidFill>
                  <a:schemeClr val="tx1"/>
                </a:solidFill>
                <a:latin typeface="Arial" panose="020B0604020202020204" pitchFamily="34" charset="0"/>
                <a:cs typeface="Arial" panose="020B0604020202020204" pitchFamily="34" charset="0"/>
              </a:rPr>
              <a:t>Purpose of the webinar:</a:t>
            </a:r>
          </a:p>
          <a:p>
            <a:pPr marL="0" lvl="4">
              <a:lnSpc>
                <a:spcPct val="150000"/>
              </a:lnSpc>
              <a:buClr>
                <a:schemeClr val="tx1"/>
              </a:buClr>
            </a:pPr>
            <a:r>
              <a:rPr lang="en-GB" sz="1800"/>
              <a:t>The purpose of this webinar is to provide you with information on reporting outcomes on </a:t>
            </a:r>
            <a:r>
              <a:rPr lang="en-GB"/>
              <a:t>s</a:t>
            </a:r>
            <a:r>
              <a:rPr lang="en-GB" sz="1800"/>
              <a:t>tatutory charge cases and cases where costs have been awarded</a:t>
            </a:r>
          </a:p>
        </p:txBody>
      </p:sp>
      <p:sp>
        <p:nvSpPr>
          <p:cNvPr id="23" name="Rectangle 22">
            <a:extLst>
              <a:ext uri="{FF2B5EF4-FFF2-40B4-BE49-F238E27FC236}">
                <a16:creationId xmlns:a16="http://schemas.microsoft.com/office/drawing/2014/main" id="{6C6BCFBE-26C2-411D-BBFA-860BC052D27F}"/>
              </a:ext>
            </a:extLst>
          </p:cNvPr>
          <p:cNvSpPr/>
          <p:nvPr/>
        </p:nvSpPr>
        <p:spPr>
          <a:xfrm>
            <a:off x="4001874" y="3093719"/>
            <a:ext cx="7434126" cy="2118529"/>
          </a:xfrm>
          <a:prstGeom prst="rect">
            <a:avLst/>
          </a:prstGeom>
        </p:spPr>
        <p:txBody>
          <a:bodyPr wrap="square" lIns="91440" tIns="45720" rIns="91440" bIns="45720" anchor="t">
            <a:spAutoFit/>
          </a:bodyPr>
          <a:lstStyle/>
          <a:p>
            <a:pPr>
              <a:lnSpc>
                <a:spcPct val="150000"/>
              </a:lnSpc>
              <a:spcAft>
                <a:spcPts val="0"/>
              </a:spcAft>
            </a:pPr>
            <a:r>
              <a:rPr lang="en-GB">
                <a:latin typeface="Arial"/>
                <a:ea typeface="Calibri"/>
                <a:cs typeface="Arial"/>
              </a:rPr>
              <a:t>By the end of the webinar, you will have an understanding of:</a:t>
            </a:r>
          </a:p>
          <a:p>
            <a:pPr marL="285750" indent="-285750">
              <a:lnSpc>
                <a:spcPct val="150000"/>
              </a:lnSpc>
              <a:spcAft>
                <a:spcPts val="0"/>
              </a:spcAft>
              <a:buFont typeface="Arial" panose="020B0604020202020204" pitchFamily="34" charset="0"/>
              <a:buChar char="•"/>
            </a:pPr>
            <a:r>
              <a:rPr lang="en-GB">
                <a:latin typeface="Arial"/>
                <a:ea typeface="Calibri"/>
                <a:cs typeface="Arial"/>
              </a:rPr>
              <a:t>How to complete outcomes</a:t>
            </a:r>
          </a:p>
          <a:p>
            <a:pPr marL="285750" indent="-285750">
              <a:lnSpc>
                <a:spcPct val="150000"/>
              </a:lnSpc>
              <a:spcAft>
                <a:spcPts val="0"/>
              </a:spcAft>
              <a:buFont typeface="Arial" panose="020B0604020202020204" pitchFamily="34" charset="0"/>
              <a:buChar char="•"/>
            </a:pPr>
            <a:r>
              <a:rPr lang="en-GB">
                <a:latin typeface="Arial"/>
                <a:ea typeface="Calibri"/>
                <a:cs typeface="Arial"/>
              </a:rPr>
              <a:t>How to report cost and damages awards</a:t>
            </a:r>
          </a:p>
          <a:p>
            <a:pPr marL="285750" indent="-285750">
              <a:lnSpc>
                <a:spcPct val="150000"/>
              </a:lnSpc>
              <a:spcAft>
                <a:spcPts val="0"/>
              </a:spcAft>
              <a:buFont typeface="Arial" panose="020B0604020202020204" pitchFamily="34" charset="0"/>
              <a:buChar char="•"/>
            </a:pPr>
            <a:r>
              <a:rPr lang="en-GB">
                <a:latin typeface="Arial"/>
                <a:ea typeface="Calibri"/>
                <a:cs typeface="Arial"/>
              </a:rPr>
              <a:t>Information needed for statutory charge decisions</a:t>
            </a:r>
          </a:p>
          <a:p>
            <a:pPr marL="285750" indent="-285750">
              <a:lnSpc>
                <a:spcPct val="150000"/>
              </a:lnSpc>
              <a:spcAft>
                <a:spcPts val="0"/>
              </a:spcAft>
              <a:buFont typeface="Arial" panose="020B0604020202020204" pitchFamily="34" charset="0"/>
              <a:buChar char="•"/>
            </a:pPr>
            <a:endParaRPr lang="en-GB">
              <a:latin typeface="Arial" panose="020B0604020202020204" pitchFamily="34" charset="0"/>
              <a:ea typeface="Calibri" panose="020F0502020204030204" pitchFamily="34" charset="0"/>
              <a:cs typeface="Arial" panose="020B0604020202020204" pitchFamily="34" charset="0"/>
            </a:endParaRPr>
          </a:p>
        </p:txBody>
      </p:sp>
      <p:pic>
        <p:nvPicPr>
          <p:cNvPr id="25" name="Picture 24">
            <a:extLst>
              <a:ext uri="{FF2B5EF4-FFF2-40B4-BE49-F238E27FC236}">
                <a16:creationId xmlns:a16="http://schemas.microsoft.com/office/drawing/2014/main" id="{81238425-FE1A-49CC-83F3-16097BECE2D5}"/>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6182" t="4478" r="16143" b="8741"/>
          <a:stretch/>
        </p:blipFill>
        <p:spPr>
          <a:xfrm>
            <a:off x="755999" y="2479729"/>
            <a:ext cx="2895543" cy="3697135"/>
          </a:xfrm>
          <a:prstGeom prst="rect">
            <a:avLst/>
          </a:prstGeom>
        </p:spPr>
      </p:pic>
      <p:sp>
        <p:nvSpPr>
          <p:cNvPr id="9" name="Footer Placeholder 1">
            <a:extLst>
              <a:ext uri="{FF2B5EF4-FFF2-40B4-BE49-F238E27FC236}">
                <a16:creationId xmlns:a16="http://schemas.microsoft.com/office/drawing/2014/main" id="{224DEA7C-AB02-45AC-9BEB-BBC4CCC3DFD2}"/>
              </a:ext>
              <a:ext uri="{C183D7F6-B498-43B3-948B-1728B52AA6E4}">
                <adec:decorative xmlns:adec="http://schemas.microsoft.com/office/drawing/2017/decorative" val="1"/>
              </a:ext>
            </a:extLst>
          </p:cNvPr>
          <p:cNvSpPr>
            <a:spLocks noGrp="1"/>
          </p:cNvSpPr>
          <p:nvPr>
            <p:ph type="ftr" sz="quarter" idx="11"/>
          </p:nvPr>
        </p:nvSpPr>
        <p:spPr>
          <a:xfrm>
            <a:off x="522516" y="6330808"/>
            <a:ext cx="9087085" cy="331250"/>
          </a:xfrm>
        </p:spPr>
        <p:txBody>
          <a:bodyPr/>
          <a:lstStyle/>
          <a:p>
            <a:r>
              <a:rPr lang="en-GB"/>
              <a:t>Working with others to achieve excellence in the delivery of  legal aid  </a:t>
            </a:r>
          </a:p>
        </p:txBody>
      </p:sp>
      <p:sp>
        <p:nvSpPr>
          <p:cNvPr id="3" name="Slide Number Placeholder 2">
            <a:extLst>
              <a:ext uri="{FF2B5EF4-FFF2-40B4-BE49-F238E27FC236}">
                <a16:creationId xmlns:a16="http://schemas.microsoft.com/office/drawing/2014/main" id="{6D253D61-B3E2-4BAC-8774-45119DB4D54C}"/>
              </a:ext>
            </a:extLst>
          </p:cNvPr>
          <p:cNvSpPr>
            <a:spLocks noGrp="1"/>
          </p:cNvSpPr>
          <p:nvPr>
            <p:ph type="sldNum" sz="quarter" idx="12"/>
          </p:nvPr>
        </p:nvSpPr>
        <p:spPr/>
        <p:txBody>
          <a:bodyPr/>
          <a:lstStyle/>
          <a:p>
            <a:fld id="{9A8223AF-F2F5-41F7-A71C-81CE492BCB88}" type="slidenum">
              <a:rPr lang="en-GB" smtClean="0"/>
              <a:pPr/>
              <a:t>4</a:t>
            </a:fld>
            <a:endParaRPr lang="en-GB"/>
          </a:p>
        </p:txBody>
      </p:sp>
    </p:spTree>
    <p:extLst>
      <p:ext uri="{BB962C8B-B14F-4D97-AF65-F5344CB8AC3E}">
        <p14:creationId xmlns:p14="http://schemas.microsoft.com/office/powerpoint/2010/main" val="20342742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346687-5296-81A5-9D9E-F3F6FEB80CA8}"/>
              </a:ext>
            </a:extLst>
          </p:cNvPr>
          <p:cNvSpPr>
            <a:spLocks noGrp="1"/>
          </p:cNvSpPr>
          <p:nvPr>
            <p:ph type="title"/>
          </p:nvPr>
        </p:nvSpPr>
        <p:spPr/>
        <p:txBody>
          <a:bodyPr/>
          <a:lstStyle/>
          <a:p>
            <a:r>
              <a:rPr lang="en-GB"/>
              <a:t>Outcomes: General information</a:t>
            </a:r>
          </a:p>
        </p:txBody>
      </p:sp>
    </p:spTree>
    <p:extLst>
      <p:ext uri="{BB962C8B-B14F-4D97-AF65-F5344CB8AC3E}">
        <p14:creationId xmlns:p14="http://schemas.microsoft.com/office/powerpoint/2010/main" val="3191223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39F277-CA16-4509-8306-8496BB32254F}"/>
              </a:ext>
            </a:extLst>
          </p:cNvPr>
          <p:cNvSpPr>
            <a:spLocks noGrp="1"/>
          </p:cNvSpPr>
          <p:nvPr>
            <p:ph type="title"/>
          </p:nvPr>
        </p:nvSpPr>
        <p:spPr>
          <a:xfrm>
            <a:off x="648000" y="681136"/>
            <a:ext cx="11012776" cy="345232"/>
          </a:xfrm>
        </p:spPr>
        <p:txBody>
          <a:bodyPr/>
          <a:lstStyle/>
          <a:p>
            <a:r>
              <a:rPr lang="en-GB" dirty="0">
                <a:cs typeface="Arial"/>
              </a:rPr>
              <a:t>What is an outcome:</a:t>
            </a:r>
            <a:endParaRPr lang="en-GB" dirty="0"/>
          </a:p>
        </p:txBody>
      </p:sp>
      <p:sp>
        <p:nvSpPr>
          <p:cNvPr id="4" name="Footer Placeholder 3">
            <a:extLst>
              <a:ext uri="{FF2B5EF4-FFF2-40B4-BE49-F238E27FC236}">
                <a16:creationId xmlns:a16="http://schemas.microsoft.com/office/drawing/2014/main" id="{43DE909A-D2FE-47CB-BD3D-9DA9E2610506}"/>
              </a:ext>
              <a:ext uri="{C183D7F6-B498-43B3-948B-1728B52AA6E4}">
                <adec:decorative xmlns:adec="http://schemas.microsoft.com/office/drawing/2017/decorative" val="1"/>
              </a:ext>
            </a:extLst>
          </p:cNvPr>
          <p:cNvSpPr>
            <a:spLocks noGrp="1"/>
          </p:cNvSpPr>
          <p:nvPr>
            <p:ph type="ftr" sz="quarter" idx="11"/>
          </p:nvPr>
        </p:nvSpPr>
        <p:spPr/>
        <p:txBody>
          <a:bodyPr/>
          <a:lstStyle/>
          <a:p>
            <a:pPr>
              <a:spcAft>
                <a:spcPts val="600"/>
              </a:spcAft>
            </a:pPr>
            <a:r>
              <a:rPr lang="en-GB"/>
              <a:t>Working with others to achieve excellence in the delivery of legal aid</a:t>
            </a:r>
          </a:p>
        </p:txBody>
      </p:sp>
      <p:sp>
        <p:nvSpPr>
          <p:cNvPr id="7" name="TextBox 6">
            <a:extLst>
              <a:ext uri="{FF2B5EF4-FFF2-40B4-BE49-F238E27FC236}">
                <a16:creationId xmlns:a16="http://schemas.microsoft.com/office/drawing/2014/main" id="{88BC1C79-DEFB-4AAE-9AE6-4239E02D1E2E}"/>
              </a:ext>
            </a:extLst>
          </p:cNvPr>
          <p:cNvSpPr txBox="1"/>
          <p:nvPr/>
        </p:nvSpPr>
        <p:spPr>
          <a:xfrm>
            <a:off x="648000" y="1161360"/>
            <a:ext cx="10818576" cy="4888518"/>
          </a:xfrm>
          <a:prstGeom prst="rect">
            <a:avLst/>
          </a:prstGeom>
          <a:noFill/>
        </p:spPr>
        <p:txBody>
          <a:bodyPr wrap="square">
            <a:spAutoFit/>
          </a:bodyPr>
          <a:lstStyle/>
          <a:p>
            <a:pPr>
              <a:lnSpc>
                <a:spcPct val="150000"/>
              </a:lnSpc>
            </a:pPr>
            <a:r>
              <a:rPr lang="en-US" altLang="en-US" dirty="0">
                <a:latin typeface="Arial" panose="020B0604020202020204" pitchFamily="34" charset="0"/>
                <a:ea typeface="Calibri" panose="020F0502020204030204" pitchFamily="34" charset="0"/>
                <a:cs typeface="Arial" panose="020B0604020202020204" pitchFamily="34" charset="0"/>
              </a:rPr>
              <a:t>An outcome is your way of telling us the case has concluded:</a:t>
            </a:r>
          </a:p>
          <a:p>
            <a:pPr marL="285750" indent="-285750">
              <a:lnSpc>
                <a:spcPct val="150000"/>
              </a:lnSpc>
              <a:buFont typeface="Arial" panose="020B0604020202020204" pitchFamily="34" charset="0"/>
              <a:buChar char="•"/>
            </a:pPr>
            <a:r>
              <a:rPr lang="en-US" altLang="en-US" dirty="0">
                <a:latin typeface="Arial" panose="020B0604020202020204" pitchFamily="34" charset="0"/>
                <a:ea typeface="Calibri" panose="020F0502020204030204" pitchFamily="34" charset="0"/>
                <a:cs typeface="Arial" panose="020B0604020202020204" pitchFamily="34" charset="0"/>
              </a:rPr>
              <a:t>Once you have informed us, we can discharge the certificate and you can submit your final bill</a:t>
            </a:r>
            <a:endParaRPr lang="en-GB" altLang="en-US" dirty="0">
              <a:latin typeface="Arial" panose="020B0604020202020204" pitchFamily="34" charset="0"/>
              <a:ea typeface="Calibri" panose="020F0502020204030204" pitchFamily="34" charset="0"/>
              <a:cs typeface="Arial" panose="020B0604020202020204" pitchFamily="34" charset="0"/>
            </a:endParaRPr>
          </a:p>
          <a:p>
            <a:endParaRPr lang="en-GB" altLang="en-US" dirty="0">
              <a:latin typeface="Arial" panose="020B0604020202020204" pitchFamily="34" charset="0"/>
              <a:ea typeface="Calibri" panose="020F0502020204030204" pitchFamily="34" charset="0"/>
              <a:cs typeface="Arial" panose="020B0604020202020204" pitchFamily="34" charset="0"/>
            </a:endParaRPr>
          </a:p>
          <a:p>
            <a:pPr>
              <a:lnSpc>
                <a:spcPct val="150000"/>
              </a:lnSpc>
            </a:pPr>
            <a:r>
              <a:rPr lang="en-GB" altLang="en-US" dirty="0">
                <a:latin typeface="Arial" panose="020B0604020202020204" pitchFamily="34" charset="0"/>
                <a:ea typeface="Calibri" panose="020F0502020204030204" pitchFamily="34" charset="0"/>
                <a:cs typeface="Arial" panose="020B0604020202020204" pitchFamily="34" charset="0"/>
              </a:rPr>
              <a:t>Recording outcomes allows you to record:</a:t>
            </a:r>
          </a:p>
          <a:p>
            <a:pPr marL="285750" indent="-285750">
              <a:lnSpc>
                <a:spcPct val="150000"/>
              </a:lnSpc>
              <a:buFont typeface="Arial" panose="020B0604020202020204" pitchFamily="34" charset="0"/>
              <a:buChar char="•"/>
            </a:pPr>
            <a:r>
              <a:rPr lang="en-GB" altLang="en-US" dirty="0">
                <a:latin typeface="Arial" panose="020B0604020202020204" pitchFamily="34" charset="0"/>
                <a:ea typeface="Calibri" panose="020F0502020204030204" pitchFamily="34" charset="0"/>
                <a:cs typeface="Arial" panose="020B0604020202020204" pitchFamily="34" charset="0"/>
              </a:rPr>
              <a:t>Your clients awarded </a:t>
            </a:r>
            <a:r>
              <a:rPr lang="en-GB" sz="1800" dirty="0">
                <a:effectLst/>
                <a:latin typeface="Segoe UI" panose="020B0502040204020203" pitchFamily="34" charset="0"/>
              </a:rPr>
              <a:t>inter </a:t>
            </a:r>
            <a:r>
              <a:rPr lang="en-GB" sz="1800" dirty="0" err="1">
                <a:effectLst/>
                <a:latin typeface="Segoe UI" panose="020B0502040204020203" pitchFamily="34" charset="0"/>
              </a:rPr>
              <a:t>partes</a:t>
            </a:r>
            <a:r>
              <a:rPr lang="en-GB" altLang="en-US" dirty="0">
                <a:latin typeface="Arial" panose="020B0604020202020204" pitchFamily="34" charset="0"/>
                <a:ea typeface="Calibri" panose="020F0502020204030204" pitchFamily="34" charset="0"/>
                <a:cs typeface="Arial" panose="020B0604020202020204" pitchFamily="34" charset="0"/>
              </a:rPr>
              <a:t> costs (or part of them)</a:t>
            </a:r>
          </a:p>
          <a:p>
            <a:pPr marL="285750" indent="-285750">
              <a:lnSpc>
                <a:spcPct val="150000"/>
              </a:lnSpc>
              <a:buFont typeface="Arial" panose="020B0604020202020204" pitchFamily="34" charset="0"/>
              <a:buChar char="•"/>
            </a:pPr>
            <a:r>
              <a:rPr lang="en-GB" altLang="en-US" dirty="0">
                <a:latin typeface="Arial" panose="020B0604020202020204" pitchFamily="34" charset="0"/>
                <a:ea typeface="Calibri" panose="020F0502020204030204" pitchFamily="34" charset="0"/>
                <a:cs typeface="Arial" panose="020B0604020202020204" pitchFamily="34" charset="0"/>
              </a:rPr>
              <a:t>The date of final work on which the matter concluded:</a:t>
            </a:r>
          </a:p>
          <a:p>
            <a:pPr marL="742950" lvl="1" indent="-285750">
              <a:lnSpc>
                <a:spcPct val="150000"/>
              </a:lnSpc>
              <a:buFont typeface="Arial" panose="020B0604020202020204" pitchFamily="34" charset="0"/>
              <a:buChar char="•"/>
            </a:pPr>
            <a:r>
              <a:rPr lang="en-GB" altLang="en-US" dirty="0">
                <a:latin typeface="Arial" panose="020B0604020202020204" pitchFamily="34" charset="0"/>
                <a:ea typeface="Calibri" panose="020F0502020204030204" pitchFamily="34" charset="0"/>
                <a:cs typeface="Arial" panose="020B0604020202020204" pitchFamily="34" charset="0"/>
              </a:rPr>
              <a:t>This date is used as the date of discharge of the certificate</a:t>
            </a:r>
          </a:p>
          <a:p>
            <a:pPr marL="742950" lvl="1" indent="-285750">
              <a:lnSpc>
                <a:spcPct val="150000"/>
              </a:lnSpc>
              <a:buFont typeface="Arial" panose="020B0604020202020204" pitchFamily="34" charset="0"/>
              <a:buChar char="•"/>
            </a:pPr>
            <a:endParaRPr lang="en-GB" altLang="en-US" dirty="0">
              <a:latin typeface="Arial" panose="020B0604020202020204" pitchFamily="34" charset="0"/>
              <a:ea typeface="Calibri" panose="020F0502020204030204" pitchFamily="34" charset="0"/>
              <a:cs typeface="Arial" panose="020B0604020202020204" pitchFamily="34" charset="0"/>
            </a:endParaRPr>
          </a:p>
          <a:p>
            <a:pPr>
              <a:lnSpc>
                <a:spcPct val="150000"/>
              </a:lnSpc>
            </a:pPr>
            <a:endParaRPr lang="en-GB" altLang="en-US" dirty="0">
              <a:latin typeface="Arial" panose="020B0604020202020204" pitchFamily="34" charset="0"/>
              <a:ea typeface="Calibri" panose="020F0502020204030204" pitchFamily="34" charset="0"/>
              <a:cs typeface="Arial" panose="020B0604020202020204" pitchFamily="34" charset="0"/>
            </a:endParaRPr>
          </a:p>
          <a:p>
            <a:pPr>
              <a:lnSpc>
                <a:spcPct val="150000"/>
              </a:lnSpc>
            </a:pPr>
            <a:r>
              <a:rPr lang="en-GB" altLang="en-US" dirty="0">
                <a:latin typeface="Arial" panose="020B0604020202020204" pitchFamily="34" charset="0"/>
                <a:ea typeface="Calibri" panose="020F0502020204030204" pitchFamily="34" charset="0"/>
                <a:cs typeface="Arial" panose="020B0604020202020204" pitchFamily="34" charset="0"/>
              </a:rPr>
              <a:t>Once we are informed:</a:t>
            </a:r>
          </a:p>
          <a:p>
            <a:pPr marL="285750" indent="-285750">
              <a:lnSpc>
                <a:spcPct val="150000"/>
              </a:lnSpc>
              <a:buFont typeface="Arial" panose="020B0604020202020204" pitchFamily="34" charset="0"/>
              <a:buChar char="•"/>
            </a:pPr>
            <a:r>
              <a:rPr lang="en-GB" altLang="en-US" dirty="0">
                <a:latin typeface="Arial" panose="020B0604020202020204" pitchFamily="34" charset="0"/>
                <a:ea typeface="Calibri" panose="020F0502020204030204" pitchFamily="34" charset="0"/>
                <a:cs typeface="Arial" panose="020B0604020202020204" pitchFamily="34" charset="0"/>
              </a:rPr>
              <a:t>It allows us to record a decision on the statutory charge, where your client has recovered or preserved monies, property or other assets</a:t>
            </a:r>
          </a:p>
        </p:txBody>
      </p:sp>
      <p:sp>
        <p:nvSpPr>
          <p:cNvPr id="3" name="Rectangle 2">
            <a:extLst>
              <a:ext uri="{FF2B5EF4-FFF2-40B4-BE49-F238E27FC236}">
                <a16:creationId xmlns:a16="http://schemas.microsoft.com/office/drawing/2014/main" id="{DF08927A-ABCC-4CA4-19BD-C8E3282EA3DE}"/>
              </a:ext>
            </a:extLst>
          </p:cNvPr>
          <p:cNvSpPr/>
          <p:nvPr/>
        </p:nvSpPr>
        <p:spPr>
          <a:xfrm>
            <a:off x="648000" y="4079095"/>
            <a:ext cx="10818576" cy="401466"/>
          </a:xfrm>
          <a:prstGeom prst="rect">
            <a:avLst/>
          </a:prstGeom>
          <a:solidFill>
            <a:srgbClr val="DDDE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altLang="en-US" b="1" dirty="0">
                <a:solidFill>
                  <a:schemeClr val="tx1"/>
                </a:solidFill>
                <a:latin typeface="Arial"/>
                <a:ea typeface="Calibri" panose="020F0502020204030204" pitchFamily="34" charset="0"/>
                <a:cs typeface="Arial"/>
              </a:rPr>
              <a:t>Top tip: </a:t>
            </a:r>
            <a:r>
              <a:rPr lang="en-US" altLang="en-US" dirty="0">
                <a:solidFill>
                  <a:schemeClr val="tx1"/>
                </a:solidFill>
                <a:latin typeface="Arial"/>
                <a:ea typeface="Calibri" panose="020F0502020204030204" pitchFamily="34" charset="0"/>
                <a:cs typeface="Arial"/>
              </a:rPr>
              <a:t>A reason for discharge is needed </a:t>
            </a:r>
            <a:r>
              <a:rPr lang="en-GB" sz="1800" dirty="0">
                <a:solidFill>
                  <a:schemeClr val="tx1"/>
                </a:solidFill>
                <a:effectLst/>
                <a:latin typeface="Segoe UI" panose="020B0502040204020203" pitchFamily="34" charset="0"/>
              </a:rPr>
              <a:t>unless the certificate is already discharged or revoked</a:t>
            </a:r>
            <a:endParaRPr lang="en-US" altLang="en-US" dirty="0">
              <a:solidFill>
                <a:schemeClr val="tx1"/>
              </a:solidFill>
              <a:latin typeface="Arial" panose="020B0604020202020204" pitchFamily="34" charset="0"/>
              <a:ea typeface="Calibri" panose="020F0502020204030204" pitchFamily="34" charset="0"/>
              <a:cs typeface="Arial" panose="020B0604020202020204" pitchFamily="34" charset="0"/>
            </a:endParaRPr>
          </a:p>
        </p:txBody>
      </p:sp>
      <p:sp>
        <p:nvSpPr>
          <p:cNvPr id="5" name="Slide Number Placeholder 4">
            <a:extLst>
              <a:ext uri="{FF2B5EF4-FFF2-40B4-BE49-F238E27FC236}">
                <a16:creationId xmlns:a16="http://schemas.microsoft.com/office/drawing/2014/main" id="{241B2F02-C7DD-469A-8161-3D70FDDD43E8}"/>
              </a:ext>
            </a:extLst>
          </p:cNvPr>
          <p:cNvSpPr>
            <a:spLocks noGrp="1"/>
          </p:cNvSpPr>
          <p:nvPr>
            <p:ph type="sldNum" sz="quarter" idx="12"/>
          </p:nvPr>
        </p:nvSpPr>
        <p:spPr/>
        <p:txBody>
          <a:bodyPr/>
          <a:lstStyle/>
          <a:p>
            <a:fld id="{9A8223AF-F2F5-41F7-A71C-81CE492BCB88}" type="slidenum">
              <a:rPr lang="en-GB" smtClean="0"/>
              <a:pPr/>
              <a:t>6</a:t>
            </a:fld>
            <a:endParaRPr lang="en-GB"/>
          </a:p>
        </p:txBody>
      </p:sp>
    </p:spTree>
    <p:extLst>
      <p:ext uri="{BB962C8B-B14F-4D97-AF65-F5344CB8AC3E}">
        <p14:creationId xmlns:p14="http://schemas.microsoft.com/office/powerpoint/2010/main" val="4761026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39F277-CA16-4509-8306-8496BB32254F}"/>
              </a:ext>
            </a:extLst>
          </p:cNvPr>
          <p:cNvSpPr>
            <a:spLocks noGrp="1"/>
          </p:cNvSpPr>
          <p:nvPr>
            <p:ph type="title"/>
          </p:nvPr>
        </p:nvSpPr>
        <p:spPr>
          <a:xfrm>
            <a:off x="648000" y="681136"/>
            <a:ext cx="11012776" cy="345232"/>
          </a:xfrm>
        </p:spPr>
        <p:txBody>
          <a:bodyPr>
            <a:noAutofit/>
          </a:bodyPr>
          <a:lstStyle/>
          <a:p>
            <a:r>
              <a:rPr lang="en-US" dirty="0">
                <a:cs typeface="Arial"/>
              </a:rPr>
              <a:t>When to submit an outcome:</a:t>
            </a:r>
            <a:endParaRPr lang="en-GB" dirty="0"/>
          </a:p>
        </p:txBody>
      </p:sp>
      <p:sp>
        <p:nvSpPr>
          <p:cNvPr id="4" name="Footer Placeholder 3">
            <a:extLst>
              <a:ext uri="{FF2B5EF4-FFF2-40B4-BE49-F238E27FC236}">
                <a16:creationId xmlns:a16="http://schemas.microsoft.com/office/drawing/2014/main" id="{43DE909A-D2FE-47CB-BD3D-9DA9E2610506}"/>
              </a:ext>
              <a:ext uri="{C183D7F6-B498-43B3-948B-1728B52AA6E4}">
                <adec:decorative xmlns:adec="http://schemas.microsoft.com/office/drawing/2017/decorative" val="1"/>
              </a:ext>
            </a:extLst>
          </p:cNvPr>
          <p:cNvSpPr>
            <a:spLocks noGrp="1"/>
          </p:cNvSpPr>
          <p:nvPr>
            <p:ph type="ftr" sz="quarter" idx="11"/>
          </p:nvPr>
        </p:nvSpPr>
        <p:spPr/>
        <p:txBody>
          <a:bodyPr/>
          <a:lstStyle/>
          <a:p>
            <a:pPr>
              <a:spcAft>
                <a:spcPts val="600"/>
              </a:spcAft>
            </a:pPr>
            <a:r>
              <a:rPr lang="en-GB"/>
              <a:t>Working with others to achieve excellence in the delivery of legal aid</a:t>
            </a:r>
          </a:p>
        </p:txBody>
      </p:sp>
      <p:sp>
        <p:nvSpPr>
          <p:cNvPr id="6" name="TextBox 5">
            <a:extLst>
              <a:ext uri="{FF2B5EF4-FFF2-40B4-BE49-F238E27FC236}">
                <a16:creationId xmlns:a16="http://schemas.microsoft.com/office/drawing/2014/main" id="{64E4A445-AD36-D814-EF54-FAF35EBF85D8}"/>
              </a:ext>
            </a:extLst>
          </p:cNvPr>
          <p:cNvSpPr txBox="1"/>
          <p:nvPr/>
        </p:nvSpPr>
        <p:spPr>
          <a:xfrm>
            <a:off x="648000" y="1292965"/>
            <a:ext cx="10723200" cy="3046988"/>
          </a:xfrm>
          <a:prstGeom prst="rect">
            <a:avLst/>
          </a:prstGeom>
          <a:noFill/>
        </p:spPr>
        <p:txBody>
          <a:bodyPr wrap="square" lIns="91440" tIns="45720" rIns="91440" bIns="45720" anchor="t">
            <a:spAutoFit/>
          </a:bodyPr>
          <a:lstStyle/>
          <a:p>
            <a:pPr marL="285750" indent="-285750">
              <a:spcAft>
                <a:spcPts val="600"/>
              </a:spcAft>
              <a:buFont typeface="Arial" panose="020B0604020202020204" pitchFamily="34" charset="0"/>
              <a:buChar char="•"/>
            </a:pPr>
            <a:r>
              <a:rPr lang="en-US" altLang="en-US" dirty="0">
                <a:latin typeface="Arial"/>
                <a:ea typeface="Calibri"/>
                <a:cs typeface="Arial"/>
              </a:rPr>
              <a:t>Generally, outcomes should be submitted when the case has been concluded and discharge of the certificate is required:</a:t>
            </a:r>
          </a:p>
          <a:p>
            <a:pPr marL="742950" lvl="1" indent="-285750">
              <a:spcAft>
                <a:spcPts val="600"/>
              </a:spcAft>
              <a:buFont typeface="Arial" panose="020B0604020202020204" pitchFamily="34" charset="0"/>
              <a:buChar char="•"/>
            </a:pPr>
            <a:r>
              <a:rPr lang="en-US" altLang="en-US" dirty="0">
                <a:latin typeface="Arial"/>
                <a:ea typeface="Calibri"/>
                <a:cs typeface="Arial"/>
              </a:rPr>
              <a:t>Multiple proceedings: Submit one outcome for all proceedings at the end of the case</a:t>
            </a:r>
            <a:endParaRPr lang="en-US" altLang="en-US" dirty="0">
              <a:latin typeface="Arial" panose="020B0604020202020204" pitchFamily="34" charset="0"/>
              <a:ea typeface="Calibri"/>
              <a:cs typeface="Arial" panose="020B0604020202020204" pitchFamily="34" charset="0"/>
            </a:endParaRPr>
          </a:p>
          <a:p>
            <a:endParaRPr lang="en-US" altLang="en-US" dirty="0">
              <a:latin typeface="Arial" panose="020B0604020202020204" pitchFamily="34" charset="0"/>
              <a:ea typeface="Calibri"/>
              <a:cs typeface="Arial" panose="020B0604020202020204" pitchFamily="34" charset="0"/>
            </a:endParaRPr>
          </a:p>
          <a:p>
            <a:pPr marL="285750" indent="-285750">
              <a:spcAft>
                <a:spcPts val="600"/>
              </a:spcAft>
              <a:buFont typeface="Arial" panose="020B0604020202020204" pitchFamily="34" charset="0"/>
              <a:buChar char="•"/>
            </a:pPr>
            <a:r>
              <a:rPr lang="en-US" altLang="en-US" dirty="0">
                <a:latin typeface="Arial"/>
                <a:ea typeface="Calibri"/>
                <a:cs typeface="Arial"/>
              </a:rPr>
              <a:t>The best time to submit an outcome is immediately once the case has ended:</a:t>
            </a:r>
          </a:p>
          <a:p>
            <a:pPr marL="742950" lvl="1" indent="-285750">
              <a:spcAft>
                <a:spcPts val="600"/>
              </a:spcAft>
              <a:buFont typeface="Arial" panose="020B0604020202020204" pitchFamily="34" charset="0"/>
              <a:buChar char="•"/>
            </a:pPr>
            <a:r>
              <a:rPr lang="en-US" altLang="en-US" dirty="0">
                <a:latin typeface="Arial"/>
                <a:ea typeface="Calibri"/>
                <a:cs typeface="Arial"/>
              </a:rPr>
              <a:t>Has benefits from a statutory charge perspective</a:t>
            </a:r>
          </a:p>
          <a:p>
            <a:pPr marL="742950" lvl="1" indent="-285750">
              <a:spcAft>
                <a:spcPts val="600"/>
              </a:spcAft>
              <a:buFont typeface="Arial" panose="020B0604020202020204" pitchFamily="34" charset="0"/>
              <a:buChar char="•"/>
            </a:pPr>
            <a:r>
              <a:rPr lang="en-US" altLang="en-US" dirty="0">
                <a:latin typeface="Arial"/>
                <a:ea typeface="Calibri"/>
                <a:cs typeface="Arial"/>
              </a:rPr>
              <a:t>Once the certificate is discharged, your client can stop paying any contributions </a:t>
            </a:r>
          </a:p>
          <a:p>
            <a:pPr marL="742950" lvl="1" indent="-285750">
              <a:spcAft>
                <a:spcPts val="600"/>
              </a:spcAft>
              <a:buFont typeface="Arial" panose="020B0604020202020204" pitchFamily="34" charset="0"/>
              <a:buChar char="•"/>
            </a:pPr>
            <a:r>
              <a:rPr lang="en-US" altLang="en-US" dirty="0">
                <a:latin typeface="Arial"/>
                <a:ea typeface="Calibri"/>
                <a:cs typeface="Arial"/>
              </a:rPr>
              <a:t>Reduces the risk of delays in processing your final bill. </a:t>
            </a:r>
          </a:p>
          <a:p>
            <a:pPr marL="1200150" lvl="2" indent="-285750">
              <a:spcAft>
                <a:spcPts val="600"/>
              </a:spcAft>
              <a:buFont typeface="Arial" panose="020B0604020202020204" pitchFamily="34" charset="0"/>
              <a:buChar char="•"/>
            </a:pPr>
            <a:r>
              <a:rPr lang="en-US" altLang="en-US" dirty="0">
                <a:latin typeface="Arial"/>
                <a:ea typeface="Calibri"/>
                <a:cs typeface="Arial"/>
              </a:rPr>
              <a:t>We can send you prompts if we do not receive your claim within a certain time period.</a:t>
            </a:r>
            <a:endParaRPr lang="en-US" altLang="en-US" dirty="0">
              <a:latin typeface="Arial" panose="020B0604020202020204" pitchFamily="34" charset="0"/>
              <a:ea typeface="Calibri"/>
              <a:cs typeface="Arial" panose="020B0604020202020204" pitchFamily="34" charset="0"/>
            </a:endParaRPr>
          </a:p>
        </p:txBody>
      </p:sp>
      <p:sp>
        <p:nvSpPr>
          <p:cNvPr id="5" name="Slide Number Placeholder 4">
            <a:extLst>
              <a:ext uri="{FF2B5EF4-FFF2-40B4-BE49-F238E27FC236}">
                <a16:creationId xmlns:a16="http://schemas.microsoft.com/office/drawing/2014/main" id="{241B2F02-C7DD-469A-8161-3D70FDDD43E8}"/>
              </a:ext>
            </a:extLst>
          </p:cNvPr>
          <p:cNvSpPr>
            <a:spLocks noGrp="1"/>
          </p:cNvSpPr>
          <p:nvPr>
            <p:ph type="sldNum" sz="quarter" idx="12"/>
          </p:nvPr>
        </p:nvSpPr>
        <p:spPr/>
        <p:txBody>
          <a:bodyPr/>
          <a:lstStyle/>
          <a:p>
            <a:fld id="{9A8223AF-F2F5-41F7-A71C-81CE492BCB88}" type="slidenum">
              <a:rPr lang="en-GB" smtClean="0"/>
              <a:pPr/>
              <a:t>7</a:t>
            </a:fld>
            <a:endParaRPr lang="en-GB"/>
          </a:p>
        </p:txBody>
      </p:sp>
    </p:spTree>
    <p:extLst>
      <p:ext uri="{BB962C8B-B14F-4D97-AF65-F5344CB8AC3E}">
        <p14:creationId xmlns:p14="http://schemas.microsoft.com/office/powerpoint/2010/main" val="32328423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39F277-CA16-4509-8306-8496BB32254F}"/>
              </a:ext>
            </a:extLst>
          </p:cNvPr>
          <p:cNvSpPr>
            <a:spLocks noGrp="1"/>
          </p:cNvSpPr>
          <p:nvPr>
            <p:ph type="title"/>
          </p:nvPr>
        </p:nvSpPr>
        <p:spPr>
          <a:xfrm>
            <a:off x="648000" y="681136"/>
            <a:ext cx="11012776" cy="345232"/>
          </a:xfrm>
        </p:spPr>
        <p:txBody>
          <a:bodyPr vert="horz" lIns="0" tIns="0" rIns="0" bIns="0" rtlCol="0" anchor="t" anchorCtr="0">
            <a:normAutofit/>
          </a:bodyPr>
          <a:lstStyle/>
          <a:p>
            <a:r>
              <a:rPr lang="en-US" dirty="0"/>
              <a:t>When to submit an outcome: Statutory charge and cost cases</a:t>
            </a:r>
            <a:endParaRPr lang="en-GB" dirty="0"/>
          </a:p>
        </p:txBody>
      </p:sp>
      <p:sp>
        <p:nvSpPr>
          <p:cNvPr id="7" name="TextBox 6">
            <a:extLst>
              <a:ext uri="{FF2B5EF4-FFF2-40B4-BE49-F238E27FC236}">
                <a16:creationId xmlns:a16="http://schemas.microsoft.com/office/drawing/2014/main" id="{88BC1C79-DEFB-4AAE-9AE6-4239E02D1E2E}"/>
              </a:ext>
            </a:extLst>
          </p:cNvPr>
          <p:cNvSpPr txBox="1"/>
          <p:nvPr/>
        </p:nvSpPr>
        <p:spPr>
          <a:xfrm>
            <a:off x="648000" y="1329656"/>
            <a:ext cx="10723200" cy="3721316"/>
          </a:xfrm>
          <a:prstGeom prst="rect">
            <a:avLst/>
          </a:prstGeom>
        </p:spPr>
        <p:txBody>
          <a:bodyPr vert="horz" lIns="0" tIns="0" rIns="0" bIns="0" rtlCol="0" anchor="t" anchorCtr="0">
            <a:normAutofit/>
          </a:bodyPr>
          <a:lstStyle/>
          <a:p>
            <a:pPr marL="285750" indent="-285750">
              <a:lnSpc>
                <a:spcPct val="90000"/>
              </a:lnSpc>
              <a:spcBef>
                <a:spcPts val="600"/>
              </a:spcBef>
              <a:spcAft>
                <a:spcPts val="600"/>
              </a:spcAft>
              <a:buFont typeface="Arial" panose="020B0604020202020204" pitchFamily="34" charset="0"/>
              <a:buChar char="•"/>
            </a:pPr>
            <a:r>
              <a:rPr lang="en-US" dirty="0">
                <a:latin typeface="Arial" panose="020B0604020202020204" pitchFamily="34" charset="0"/>
                <a:cs typeface="Arial" panose="020B0604020202020204" pitchFamily="34" charset="0"/>
              </a:rPr>
              <a:t>Where there is a possibility of the statutory charge arising, you are under a duty to report to us promptly once the terms of the order or agreement are known:</a:t>
            </a:r>
          </a:p>
          <a:p>
            <a:pPr marL="742950" lvl="1" indent="-285750">
              <a:lnSpc>
                <a:spcPct val="90000"/>
              </a:lnSpc>
              <a:spcBef>
                <a:spcPts val="600"/>
              </a:spcBef>
              <a:spcAft>
                <a:spcPts val="600"/>
              </a:spcAft>
              <a:buFont typeface="Arial" panose="020B0604020202020204" pitchFamily="34" charset="0"/>
              <a:buChar char="•"/>
            </a:pPr>
            <a:r>
              <a:rPr lang="en-US" dirty="0">
                <a:latin typeface="Arial" panose="020B0604020202020204" pitchFamily="34" charset="0"/>
                <a:cs typeface="Arial" panose="020B0604020202020204" pitchFamily="34" charset="0"/>
              </a:rPr>
              <a:t>Submit an outcome, rather than a billing enquiry, even if you do not wish the certificate to be discharged at that time.</a:t>
            </a:r>
          </a:p>
          <a:p>
            <a:pPr marL="285750" lvl="1" indent="-285750">
              <a:lnSpc>
                <a:spcPct val="90000"/>
              </a:lnSpc>
              <a:spcBef>
                <a:spcPts val="600"/>
              </a:spcBef>
              <a:spcAft>
                <a:spcPts val="600"/>
              </a:spcAft>
              <a:buFont typeface="Arial" panose="020B0604020202020204" pitchFamily="34" charset="0"/>
              <a:buChar char="•"/>
            </a:pPr>
            <a:r>
              <a:rPr lang="en-US" dirty="0">
                <a:latin typeface="Arial" panose="020B0604020202020204" pitchFamily="34" charset="0"/>
                <a:cs typeface="Arial" panose="020B0604020202020204" pitchFamily="34" charset="0"/>
              </a:rPr>
              <a:t>Cost cases: </a:t>
            </a:r>
          </a:p>
          <a:p>
            <a:pPr marL="742950" lvl="2" indent="-285750">
              <a:lnSpc>
                <a:spcPct val="90000"/>
              </a:lnSpc>
              <a:spcBef>
                <a:spcPts val="600"/>
              </a:spcBef>
              <a:spcAft>
                <a:spcPts val="600"/>
              </a:spcAft>
              <a:buFont typeface="Arial" panose="020B0604020202020204" pitchFamily="34" charset="0"/>
              <a:buChar char="•"/>
            </a:pPr>
            <a:r>
              <a:rPr lang="en-US" dirty="0">
                <a:latin typeface="Arial" panose="020B0604020202020204" pitchFamily="34" charset="0"/>
                <a:cs typeface="Arial" panose="020B0604020202020204" pitchFamily="34" charset="0"/>
              </a:rPr>
              <a:t>The final outcome with completed cost award can only be submitted:</a:t>
            </a:r>
          </a:p>
          <a:p>
            <a:pPr marL="1200150" lvl="3" indent="-285750">
              <a:lnSpc>
                <a:spcPct val="90000"/>
              </a:lnSpc>
              <a:spcBef>
                <a:spcPts val="600"/>
              </a:spcBef>
              <a:spcAft>
                <a:spcPts val="600"/>
              </a:spcAft>
              <a:buFont typeface="Arial" panose="020B0604020202020204" pitchFamily="34" charset="0"/>
              <a:buChar char="•"/>
            </a:pPr>
            <a:r>
              <a:rPr lang="en-US" dirty="0">
                <a:latin typeface="Arial" panose="020B0604020202020204" pitchFamily="34" charset="0"/>
                <a:cs typeface="Arial" panose="020B0604020202020204" pitchFamily="34" charset="0"/>
              </a:rPr>
              <a:t>Once cost negotiations are concluded</a:t>
            </a:r>
          </a:p>
          <a:p>
            <a:pPr marL="1200150" lvl="3" indent="-285750">
              <a:lnSpc>
                <a:spcPct val="90000"/>
              </a:lnSpc>
              <a:spcBef>
                <a:spcPts val="600"/>
              </a:spcBef>
              <a:spcAft>
                <a:spcPts val="600"/>
              </a:spcAft>
              <a:buFont typeface="Arial" panose="020B0604020202020204" pitchFamily="34" charset="0"/>
              <a:buChar char="•"/>
            </a:pPr>
            <a:r>
              <a:rPr lang="en-US" dirty="0">
                <a:latin typeface="Arial" panose="020B0604020202020204" pitchFamily="34" charset="0"/>
                <a:cs typeface="Arial" panose="020B0604020202020204" pitchFamily="34" charset="0"/>
              </a:rPr>
              <a:t>Any payments received</a:t>
            </a:r>
          </a:p>
          <a:p>
            <a:pPr marL="1200150" lvl="3" indent="-285750">
              <a:lnSpc>
                <a:spcPct val="90000"/>
              </a:lnSpc>
              <a:spcBef>
                <a:spcPts val="600"/>
              </a:spcBef>
              <a:spcAft>
                <a:spcPts val="600"/>
              </a:spcAft>
              <a:buFont typeface="Arial" panose="020B0604020202020204" pitchFamily="34" charset="0"/>
              <a:buChar char="•"/>
            </a:pPr>
            <a:r>
              <a:rPr lang="en-US" dirty="0">
                <a:latin typeface="Arial" panose="020B0604020202020204" pitchFamily="34" charset="0"/>
                <a:cs typeface="Arial" panose="020B0604020202020204" pitchFamily="34" charset="0"/>
              </a:rPr>
              <a:t>There are no further recovery work to be carried out under the certificate. </a:t>
            </a:r>
          </a:p>
          <a:p>
            <a:pPr marL="719138" lvl="3" indent="-273050">
              <a:lnSpc>
                <a:spcPct val="90000"/>
              </a:lnSpc>
              <a:spcBef>
                <a:spcPts val="600"/>
              </a:spcBef>
              <a:spcAft>
                <a:spcPts val="600"/>
              </a:spcAft>
              <a:buFont typeface="Arial" panose="020B0604020202020204" pitchFamily="34" charset="0"/>
              <a:buChar char="•"/>
            </a:pPr>
            <a:r>
              <a:rPr lang="en-US" dirty="0">
                <a:latin typeface="Arial" panose="020B0604020202020204" pitchFamily="34" charset="0"/>
                <a:cs typeface="Arial" panose="020B0604020202020204" pitchFamily="34" charset="0"/>
              </a:rPr>
              <a:t>If discharge of the certificate is required at an earlier date, this can be requested via a case enquiry</a:t>
            </a:r>
          </a:p>
        </p:txBody>
      </p:sp>
      <p:sp>
        <p:nvSpPr>
          <p:cNvPr id="4" name="Footer Placeholder 3">
            <a:extLst>
              <a:ext uri="{FF2B5EF4-FFF2-40B4-BE49-F238E27FC236}">
                <a16:creationId xmlns:a16="http://schemas.microsoft.com/office/drawing/2014/main" id="{43DE909A-D2FE-47CB-BD3D-9DA9E2610506}"/>
              </a:ext>
              <a:ext uri="{C183D7F6-B498-43B3-948B-1728B52AA6E4}">
                <adec:decorative xmlns:adec="http://schemas.microsoft.com/office/drawing/2017/decorative" val="1"/>
              </a:ext>
            </a:extLst>
          </p:cNvPr>
          <p:cNvSpPr>
            <a:spLocks noGrp="1"/>
          </p:cNvSpPr>
          <p:nvPr>
            <p:ph type="ftr" sz="quarter" idx="11"/>
          </p:nvPr>
        </p:nvSpPr>
        <p:spPr>
          <a:xfrm>
            <a:off x="522516" y="6330808"/>
            <a:ext cx="9087085" cy="331250"/>
          </a:xfrm>
        </p:spPr>
        <p:txBody>
          <a:bodyPr vert="horz" lIns="0" tIns="0" rIns="0" bIns="0" rtlCol="0" anchor="b" anchorCtr="0">
            <a:normAutofit/>
          </a:bodyPr>
          <a:lstStyle/>
          <a:p>
            <a:pPr>
              <a:spcAft>
                <a:spcPts val="600"/>
              </a:spcAft>
            </a:pPr>
            <a:r>
              <a:rPr lang="en-GB" kern="1200">
                <a:latin typeface="+mn-lt"/>
                <a:ea typeface="+mn-ea"/>
                <a:cs typeface="+mn-cs"/>
              </a:rPr>
              <a:t>Working with others to achieve excellence in the delivery of legal aid</a:t>
            </a:r>
          </a:p>
        </p:txBody>
      </p:sp>
      <p:sp>
        <p:nvSpPr>
          <p:cNvPr id="5" name="Slide Number Placeholder 4">
            <a:extLst>
              <a:ext uri="{FF2B5EF4-FFF2-40B4-BE49-F238E27FC236}">
                <a16:creationId xmlns:a16="http://schemas.microsoft.com/office/drawing/2014/main" id="{241B2F02-C7DD-469A-8161-3D70FDDD43E8}"/>
              </a:ext>
            </a:extLst>
          </p:cNvPr>
          <p:cNvSpPr>
            <a:spLocks noGrp="1"/>
          </p:cNvSpPr>
          <p:nvPr>
            <p:ph type="sldNum" sz="quarter" idx="12"/>
          </p:nvPr>
        </p:nvSpPr>
        <p:spPr>
          <a:xfrm>
            <a:off x="11371200" y="6223781"/>
            <a:ext cx="360000" cy="252000"/>
          </a:xfrm>
        </p:spPr>
        <p:txBody>
          <a:bodyPr vert="horz" lIns="0" tIns="0" rIns="0" bIns="0" rtlCol="0" anchor="t" anchorCtr="0">
            <a:normAutofit/>
          </a:bodyPr>
          <a:lstStyle/>
          <a:p>
            <a:pPr>
              <a:spcAft>
                <a:spcPts val="600"/>
              </a:spcAft>
            </a:pPr>
            <a:fld id="{9A8223AF-F2F5-41F7-A71C-81CE492BCB88}" type="slidenum">
              <a:rPr lang="en-GB" smtClean="0"/>
              <a:pPr>
                <a:spcAft>
                  <a:spcPts val="600"/>
                </a:spcAft>
              </a:pPr>
              <a:t>8</a:t>
            </a:fld>
            <a:endParaRPr lang="en-GB"/>
          </a:p>
        </p:txBody>
      </p:sp>
    </p:spTree>
    <p:extLst>
      <p:ext uri="{BB962C8B-B14F-4D97-AF65-F5344CB8AC3E}">
        <p14:creationId xmlns:p14="http://schemas.microsoft.com/office/powerpoint/2010/main" val="17014417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39F277-CA16-4509-8306-8496BB32254F}"/>
              </a:ext>
            </a:extLst>
          </p:cNvPr>
          <p:cNvSpPr>
            <a:spLocks noGrp="1"/>
          </p:cNvSpPr>
          <p:nvPr>
            <p:ph type="title"/>
          </p:nvPr>
        </p:nvSpPr>
        <p:spPr>
          <a:xfrm>
            <a:off x="648000" y="681136"/>
            <a:ext cx="11012776" cy="345232"/>
          </a:xfrm>
        </p:spPr>
        <p:txBody>
          <a:bodyPr/>
          <a:lstStyle/>
          <a:p>
            <a:r>
              <a:rPr lang="en-GB" dirty="0">
                <a:cs typeface="Arial"/>
              </a:rPr>
              <a:t>Evidential requirements:</a:t>
            </a:r>
            <a:endParaRPr lang="en-GB" dirty="0"/>
          </a:p>
        </p:txBody>
      </p:sp>
      <p:sp>
        <p:nvSpPr>
          <p:cNvPr id="4" name="Footer Placeholder 3">
            <a:extLst>
              <a:ext uri="{FF2B5EF4-FFF2-40B4-BE49-F238E27FC236}">
                <a16:creationId xmlns:a16="http://schemas.microsoft.com/office/drawing/2014/main" id="{43DE909A-D2FE-47CB-BD3D-9DA9E2610506}"/>
              </a:ext>
              <a:ext uri="{C183D7F6-B498-43B3-948B-1728B52AA6E4}">
                <adec:decorative xmlns:adec="http://schemas.microsoft.com/office/drawing/2017/decorative" val="1"/>
              </a:ext>
            </a:extLst>
          </p:cNvPr>
          <p:cNvSpPr>
            <a:spLocks noGrp="1"/>
          </p:cNvSpPr>
          <p:nvPr>
            <p:ph type="ftr" sz="quarter" idx="11"/>
          </p:nvPr>
        </p:nvSpPr>
        <p:spPr/>
        <p:txBody>
          <a:bodyPr/>
          <a:lstStyle/>
          <a:p>
            <a:pPr>
              <a:spcAft>
                <a:spcPts val="600"/>
              </a:spcAft>
            </a:pPr>
            <a:r>
              <a:rPr lang="en-GB"/>
              <a:t>Working with others to achieve excellence in the delivery of legal aid</a:t>
            </a:r>
          </a:p>
        </p:txBody>
      </p:sp>
      <p:sp>
        <p:nvSpPr>
          <p:cNvPr id="7" name="TextBox 6">
            <a:extLst>
              <a:ext uri="{FF2B5EF4-FFF2-40B4-BE49-F238E27FC236}">
                <a16:creationId xmlns:a16="http://schemas.microsoft.com/office/drawing/2014/main" id="{88BC1C79-DEFB-4AAE-9AE6-4239E02D1E2E}"/>
              </a:ext>
            </a:extLst>
          </p:cNvPr>
          <p:cNvSpPr txBox="1"/>
          <p:nvPr/>
        </p:nvSpPr>
        <p:spPr>
          <a:xfrm>
            <a:off x="648000" y="1108094"/>
            <a:ext cx="10818576" cy="2970044"/>
          </a:xfrm>
          <a:prstGeom prst="rect">
            <a:avLst/>
          </a:prstGeom>
          <a:noFill/>
        </p:spPr>
        <p:txBody>
          <a:bodyPr wrap="square" lIns="91440" tIns="45720" rIns="91440" bIns="45720" anchor="t">
            <a:spAutoFit/>
          </a:bodyPr>
          <a:lstStyle/>
          <a:p>
            <a:pPr marL="285750" indent="-285750">
              <a:spcAft>
                <a:spcPts val="600"/>
              </a:spcAft>
              <a:buFont typeface="Arial" panose="020B0604020202020204" pitchFamily="34" charset="0"/>
              <a:buChar char="•"/>
            </a:pPr>
            <a:r>
              <a:rPr lang="en-GB" altLang="en-US" dirty="0">
                <a:latin typeface="Arial"/>
                <a:ea typeface="Calibri" panose="020F0502020204030204" pitchFamily="34" charset="0"/>
                <a:cs typeface="Arial"/>
              </a:rPr>
              <a:t>The final order made in the proceedings always needs to be uploaded.</a:t>
            </a:r>
          </a:p>
          <a:p>
            <a:pPr marL="285750" indent="-285750">
              <a:spcAft>
                <a:spcPts val="600"/>
              </a:spcAft>
              <a:buFont typeface="Arial" panose="020B0604020202020204" pitchFamily="34" charset="0"/>
              <a:buChar char="•"/>
            </a:pPr>
            <a:r>
              <a:rPr lang="en-GB" altLang="en-US" dirty="0">
                <a:latin typeface="Arial"/>
                <a:ea typeface="Calibri" panose="020F0502020204030204" pitchFamily="34" charset="0"/>
                <a:cs typeface="Arial"/>
              </a:rPr>
              <a:t>If no final order was made, or you have not yet received it from the court, please upload the closing letter sent to your client confirming how the matter concluded.</a:t>
            </a:r>
          </a:p>
          <a:p>
            <a:pPr marL="285750" indent="-285750">
              <a:spcAft>
                <a:spcPts val="600"/>
              </a:spcAft>
              <a:buFont typeface="Arial" panose="020B0604020202020204" pitchFamily="34" charset="0"/>
              <a:buChar char="•"/>
            </a:pPr>
            <a:r>
              <a:rPr lang="en-GB" altLang="en-US" dirty="0">
                <a:latin typeface="Arial"/>
                <a:ea typeface="Calibri" panose="020F0502020204030204" pitchFamily="34" charset="0"/>
                <a:cs typeface="Arial"/>
              </a:rPr>
              <a:t>In a family case, complete and upload a CIVADMIN1:</a:t>
            </a:r>
          </a:p>
          <a:p>
            <a:pPr marL="742950" lvl="1" indent="-285750">
              <a:spcAft>
                <a:spcPts val="600"/>
              </a:spcAft>
              <a:buFont typeface="Arial" panose="020B0604020202020204" pitchFamily="34" charset="0"/>
              <a:buChar char="•"/>
            </a:pPr>
            <a:r>
              <a:rPr lang="en-GB" altLang="en-US" dirty="0">
                <a:latin typeface="Arial"/>
                <a:ea typeface="Calibri" panose="020F0502020204030204" pitchFamily="34" charset="0"/>
                <a:cs typeface="Arial"/>
              </a:rPr>
              <a:t>This does not have to be signed or dated by your client to be sent to us.</a:t>
            </a:r>
          </a:p>
          <a:p>
            <a:pPr marL="285750" indent="-285750">
              <a:spcAft>
                <a:spcPts val="600"/>
              </a:spcAft>
              <a:buFont typeface="Arial" panose="020B0604020202020204" pitchFamily="34" charset="0"/>
              <a:buChar char="•"/>
            </a:pPr>
            <a:r>
              <a:rPr lang="en-GB" altLang="en-US" dirty="0">
                <a:latin typeface="Arial"/>
                <a:ea typeface="Calibri" panose="020F0502020204030204" pitchFamily="34" charset="0"/>
                <a:cs typeface="Arial"/>
              </a:rPr>
              <a:t>Let us know what each party offered at the outset of the proceedings and whether any counter-offers were made:</a:t>
            </a:r>
          </a:p>
          <a:p>
            <a:pPr marL="742950" lvl="1" indent="-285750">
              <a:spcAft>
                <a:spcPts val="600"/>
              </a:spcAft>
              <a:buFont typeface="Arial" panose="020B0604020202020204" pitchFamily="34" charset="0"/>
              <a:buChar char="•"/>
            </a:pPr>
            <a:r>
              <a:rPr lang="en-GB" altLang="en-US" dirty="0">
                <a:latin typeface="Arial"/>
                <a:ea typeface="Calibri" panose="020F0502020204030204" pitchFamily="34" charset="0"/>
                <a:cs typeface="Arial"/>
              </a:rPr>
              <a:t>The parties’ Form Es may be useful, so it is worthwhile to upload these as well, especially Section 5 (the order sought questions).</a:t>
            </a:r>
          </a:p>
        </p:txBody>
      </p:sp>
      <p:sp>
        <p:nvSpPr>
          <p:cNvPr id="3" name="Rectangle 2">
            <a:extLst>
              <a:ext uri="{FF2B5EF4-FFF2-40B4-BE49-F238E27FC236}">
                <a16:creationId xmlns:a16="http://schemas.microsoft.com/office/drawing/2014/main" id="{EE96EFB4-943C-DECF-4511-60CA7550ABC7}"/>
              </a:ext>
            </a:extLst>
          </p:cNvPr>
          <p:cNvSpPr/>
          <p:nvPr/>
        </p:nvSpPr>
        <p:spPr>
          <a:xfrm>
            <a:off x="648000" y="4399241"/>
            <a:ext cx="10030968" cy="447079"/>
          </a:xfrm>
          <a:prstGeom prst="rect">
            <a:avLst/>
          </a:prstGeom>
          <a:solidFill>
            <a:srgbClr val="DDDE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altLang="en-US" b="1" dirty="0">
                <a:solidFill>
                  <a:schemeClr val="tx1"/>
                </a:solidFill>
                <a:ea typeface="Calibri" panose="020F0502020204030204" pitchFamily="34" charset="0"/>
                <a:cs typeface="Arial"/>
              </a:rPr>
              <a:t>Top tip: </a:t>
            </a:r>
            <a:r>
              <a:rPr lang="en-US" altLang="en-US" dirty="0">
                <a:solidFill>
                  <a:schemeClr val="tx1"/>
                </a:solidFill>
                <a:latin typeface="Arial"/>
                <a:ea typeface="Calibri" panose="020F0502020204030204" pitchFamily="34" charset="0"/>
                <a:cs typeface="Arial"/>
              </a:rPr>
              <a:t>Outcomes need to be submitted for each proceeding </a:t>
            </a:r>
            <a:endParaRPr lang="en-US" altLang="en-US" dirty="0">
              <a:solidFill>
                <a:schemeClr val="tx1"/>
              </a:solidFill>
              <a:latin typeface="Arial" panose="020B0604020202020204" pitchFamily="34" charset="0"/>
              <a:ea typeface="Calibri" panose="020F0502020204030204" pitchFamily="34" charset="0"/>
              <a:cs typeface="Arial" panose="020B0604020202020204" pitchFamily="34" charset="0"/>
            </a:endParaRPr>
          </a:p>
        </p:txBody>
      </p:sp>
      <p:sp>
        <p:nvSpPr>
          <p:cNvPr id="5" name="Slide Number Placeholder 4">
            <a:extLst>
              <a:ext uri="{FF2B5EF4-FFF2-40B4-BE49-F238E27FC236}">
                <a16:creationId xmlns:a16="http://schemas.microsoft.com/office/drawing/2014/main" id="{241B2F02-C7DD-469A-8161-3D70FDDD43E8}"/>
              </a:ext>
            </a:extLst>
          </p:cNvPr>
          <p:cNvSpPr>
            <a:spLocks noGrp="1"/>
          </p:cNvSpPr>
          <p:nvPr>
            <p:ph type="sldNum" sz="quarter" idx="12"/>
          </p:nvPr>
        </p:nvSpPr>
        <p:spPr/>
        <p:txBody>
          <a:bodyPr/>
          <a:lstStyle/>
          <a:p>
            <a:fld id="{9A8223AF-F2F5-41F7-A71C-81CE492BCB88}" type="slidenum">
              <a:rPr lang="en-GB" smtClean="0"/>
              <a:pPr/>
              <a:t>9</a:t>
            </a:fld>
            <a:endParaRPr lang="en-GB"/>
          </a:p>
        </p:txBody>
      </p:sp>
    </p:spTree>
    <p:extLst>
      <p:ext uri="{BB962C8B-B14F-4D97-AF65-F5344CB8AC3E}">
        <p14:creationId xmlns:p14="http://schemas.microsoft.com/office/powerpoint/2010/main" val="2644358020"/>
      </p:ext>
    </p:extLst>
  </p:cSld>
  <p:clrMapOvr>
    <a:masterClrMapping/>
  </p:clrMapOvr>
</p:sld>
</file>

<file path=ppt/theme/theme1.xml><?xml version="1.0" encoding="utf-8"?>
<a:theme xmlns:a="http://schemas.openxmlformats.org/drawingml/2006/main" name="Office Theme">
  <a:themeElements>
    <a:clrScheme name="LAA - PURPLE">
      <a:dk1>
        <a:sysClr val="windowText" lastClr="000000"/>
      </a:dk1>
      <a:lt1>
        <a:sysClr val="window" lastClr="FFFFFF"/>
      </a:lt1>
      <a:dk2>
        <a:srgbClr val="000000"/>
      </a:dk2>
      <a:lt2>
        <a:srgbClr val="FFFFFF"/>
      </a:lt2>
      <a:accent1>
        <a:srgbClr val="006D55"/>
      </a:accent1>
      <a:accent2>
        <a:srgbClr val="565B96"/>
      </a:accent2>
      <a:accent3>
        <a:srgbClr val="00A5A1"/>
      </a:accent3>
      <a:accent4>
        <a:srgbClr val="7B2783"/>
      </a:accent4>
      <a:accent5>
        <a:srgbClr val="EE7127"/>
      </a:accent5>
      <a:accent6>
        <a:srgbClr val="A0A5B4"/>
      </a:accent6>
      <a:hlink>
        <a:srgbClr val="00A5A1"/>
      </a:hlink>
      <a:folHlink>
        <a:srgbClr val="00A5A1"/>
      </a:folHlink>
    </a:clrScheme>
    <a:fontScheme name="MoJ">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6.5768_LAA_PowerPoint Template_PURPLE_Widescreen.potx" id="{B2D9ED0B-5D00-41A0-9C1A-F5CC8AC8DD3D}" vid="{D28A4432-A468-434B-A284-12295D737BEA}"/>
    </a:ext>
  </a:extLst>
</a:theme>
</file>

<file path=ppt/theme/theme2.xml><?xml version="1.0" encoding="utf-8"?>
<a:theme xmlns:a="http://schemas.openxmlformats.org/drawingml/2006/main" name="1_Office Theme">
  <a:themeElements>
    <a:clrScheme name="Legal Aid Agency - purple">
      <a:dk1>
        <a:sysClr val="windowText" lastClr="000000"/>
      </a:dk1>
      <a:lt1>
        <a:sysClr val="window" lastClr="FFFFFF"/>
      </a:lt1>
      <a:dk2>
        <a:srgbClr val="000000"/>
      </a:dk2>
      <a:lt2>
        <a:srgbClr val="FFFFFF"/>
      </a:lt2>
      <a:accent1>
        <a:srgbClr val="565B96"/>
      </a:accent1>
      <a:accent2>
        <a:srgbClr val="006D55"/>
      </a:accent2>
      <a:accent3>
        <a:srgbClr val="EE7127"/>
      </a:accent3>
      <a:accent4>
        <a:srgbClr val="A0A5B4"/>
      </a:accent4>
      <a:accent5>
        <a:srgbClr val="00A5A1"/>
      </a:accent5>
      <a:accent6>
        <a:srgbClr val="D0333A"/>
      </a:accent6>
      <a:hlink>
        <a:srgbClr val="565B96"/>
      </a:hlink>
      <a:folHlink>
        <a:srgbClr val="565B96"/>
      </a:folHlink>
    </a:clrScheme>
    <a:fontScheme name="Legal Aid Agency">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_LAA PowerPoint template (purple).potx" id="{4D5ECBE3-F44F-4266-B5B1-6EF4524191EB}" vid="{7947B89B-BF1A-49F3-8D89-59A855A2B3C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DC4EC697F8DD5458A22CB4D2CE1B3D5" ma:contentTypeVersion="17" ma:contentTypeDescription="Create a new document." ma:contentTypeScope="" ma:versionID="78bdc466fba1e7f478bec3831841c913">
  <xsd:schema xmlns:xsd="http://www.w3.org/2001/XMLSchema" xmlns:xs="http://www.w3.org/2001/XMLSchema" xmlns:p="http://schemas.microsoft.com/office/2006/metadata/properties" xmlns:ns2="52e9577d-2ae3-4f6d-bbd9-87ddf31ab15e" xmlns:ns3="e110fa00-b09a-4458-a962-9d9a380ec660" targetNamespace="http://schemas.microsoft.com/office/2006/metadata/properties" ma:root="true" ma:fieldsID="0feffbda52dd81f84c90e31ee3ef1460" ns2:_="" ns3:_="">
    <xsd:import namespace="52e9577d-2ae3-4f6d-bbd9-87ddf31ab15e"/>
    <xsd:import namespace="e110fa00-b09a-4458-a962-9d9a380ec66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LengthInSecond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2e9577d-2ae3-4f6d-bbd9-87ddf31ab15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LengthInSeconds" ma:index="12" nillable="true" ma:displayName="Length (seconds)" ma:internalName="MediaLengthInSeconds" ma:readOnly="true">
      <xsd:simpleType>
        <xsd:restriction base="dms:Unknown"/>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95b7e4bc-7c04-4239-a3c8-056ff7db7bf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110fa00-b09a-4458-a962-9d9a380ec660"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8db5e135-449b-4e53-a16a-99571a827849}" ma:internalName="TaxCatchAll" ma:showField="CatchAllData" ma:web="e110fa00-b09a-4458-a962-9d9a380ec66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e110fa00-b09a-4458-a962-9d9a380ec660" xsi:nil="true"/>
    <lcf76f155ced4ddcb4097134ff3c332f xmlns="52e9577d-2ae3-4f6d-bbd9-87ddf31ab15e">
      <Terms xmlns="http://schemas.microsoft.com/office/infopath/2007/PartnerControls"/>
    </lcf76f155ced4ddcb4097134ff3c332f>
    <SharedWithUsers xmlns="e110fa00-b09a-4458-a962-9d9a380ec660">
      <UserInfo>
        <DisplayName/>
        <AccountId xsi:nil="true"/>
        <AccountType/>
      </UserInfo>
    </SharedWithUsers>
    <MediaLengthInSeconds xmlns="52e9577d-2ae3-4f6d-bbd9-87ddf31ab15e" xsi:nil="true"/>
  </documentManagement>
</p:properties>
</file>

<file path=customXml/itemProps1.xml><?xml version="1.0" encoding="utf-8"?>
<ds:datastoreItem xmlns:ds="http://schemas.openxmlformats.org/officeDocument/2006/customXml" ds:itemID="{50988E54-F8F3-4124-BD61-C981669BE45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2e9577d-2ae3-4f6d-bbd9-87ddf31ab15e"/>
    <ds:schemaRef ds:uri="e110fa00-b09a-4458-a962-9d9a380ec66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869ABD0-4E83-47EA-AB79-95DE04EE0F5A}">
  <ds:schemaRefs>
    <ds:schemaRef ds:uri="http://schemas.microsoft.com/sharepoint/v3/contenttype/forms"/>
  </ds:schemaRefs>
</ds:datastoreItem>
</file>

<file path=customXml/itemProps3.xml><?xml version="1.0" encoding="utf-8"?>
<ds:datastoreItem xmlns:ds="http://schemas.openxmlformats.org/officeDocument/2006/customXml" ds:itemID="{E4A28979-9E44-4BAA-90E0-0B9169E0CE61}">
  <ds:schemaRefs>
    <ds:schemaRef ds:uri="2a4df401-b4c5-4cb1-95d0-88206c2b5ebf"/>
    <ds:schemaRef ds:uri="c7bfea97-cac5-4bf5-8de8-58fec75ecf0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e110fa00-b09a-4458-a962-9d9a380ec660"/>
    <ds:schemaRef ds:uri="52e9577d-2ae3-4f6d-bbd9-87ddf31ab15e"/>
  </ds:schemaRefs>
</ds:datastoreItem>
</file>

<file path=docProps/app.xml><?xml version="1.0" encoding="utf-8"?>
<Properties xmlns="http://schemas.openxmlformats.org/officeDocument/2006/extended-properties" xmlns:vt="http://schemas.openxmlformats.org/officeDocument/2006/docPropsVTypes">
  <TotalTime>7502</TotalTime>
  <Words>3423</Words>
  <Application>Microsoft Office PowerPoint</Application>
  <PresentationFormat>Widescreen</PresentationFormat>
  <Paragraphs>318</Paragraphs>
  <Slides>36</Slides>
  <Notes>21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36</vt:i4>
      </vt:variant>
    </vt:vector>
  </HeadingPairs>
  <TitlesOfParts>
    <vt:vector size="41" baseType="lpstr">
      <vt:lpstr>Arial</vt:lpstr>
      <vt:lpstr>Calibri</vt:lpstr>
      <vt:lpstr>Segoe UI</vt:lpstr>
      <vt:lpstr>Office Theme</vt:lpstr>
      <vt:lpstr>1_Office Theme</vt:lpstr>
      <vt:lpstr>#HelpUsSayYes Webinar: Reporting outcomes</vt:lpstr>
      <vt:lpstr>Technical tips for this webinar</vt:lpstr>
      <vt:lpstr>Content</vt:lpstr>
      <vt:lpstr>Reporting outcomes: Statutory charge cases</vt:lpstr>
      <vt:lpstr>Outcomes: General information</vt:lpstr>
      <vt:lpstr>What is an outcome:</vt:lpstr>
      <vt:lpstr>When to submit an outcome:</vt:lpstr>
      <vt:lpstr>When to submit an outcome: Statutory charge and cost cases</vt:lpstr>
      <vt:lpstr>Evidential requirements:</vt:lpstr>
      <vt:lpstr>Legal help:</vt:lpstr>
      <vt:lpstr>The statutory charge</vt:lpstr>
      <vt:lpstr>What is the statutory charge?</vt:lpstr>
      <vt:lpstr>What is the statutory charge (continued):</vt:lpstr>
      <vt:lpstr>When property is recovered:</vt:lpstr>
      <vt:lpstr>When property is preserved:</vt:lpstr>
      <vt:lpstr>Completing a statutory charge outcome</vt:lpstr>
      <vt:lpstr>CIVADMIN1</vt:lpstr>
      <vt:lpstr>Information needed: </vt:lpstr>
      <vt:lpstr>Information needed continued: </vt:lpstr>
      <vt:lpstr>Helping us to process the statutory charge outcome first time</vt:lpstr>
      <vt:lpstr>Completing a cost outcome</vt:lpstr>
      <vt:lpstr>Completing the outcome:</vt:lpstr>
      <vt:lpstr>Costs recovered in full:</vt:lpstr>
      <vt:lpstr>Calculation of interest:</vt:lpstr>
      <vt:lpstr>Costs recovered partially or not at all:</vt:lpstr>
      <vt:lpstr>Costs recovered partially or not at all continued:</vt:lpstr>
      <vt:lpstr>Costs recovered partially or not at all continued:  </vt:lpstr>
      <vt:lpstr>Costs award reporting after final bill payment: </vt:lpstr>
      <vt:lpstr>Reporting process on closed cases:</vt:lpstr>
      <vt:lpstr>Additional guidance / contact us</vt:lpstr>
      <vt:lpstr>Contact us:</vt:lpstr>
      <vt:lpstr>Civil claim fix:</vt:lpstr>
      <vt:lpstr>Additional guidance:</vt:lpstr>
      <vt:lpstr>Our training website</vt:lpstr>
      <vt:lpstr>Our communications channels</vt:lpstr>
      <vt:lpstr>Legal Aid Agency 13th Floor (13.51) 102 Petty France London SW1H 9AJ gov.uk/government/organisations/legal-aid-agency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Family Advocacy Scheme (FAS)</dc:title>
  <dc:creator>Cooke, Tristan (LAA)</dc:creator>
  <cp:lastModifiedBy>Chambers, Jon (LAA)</cp:lastModifiedBy>
  <cp:revision>170</cp:revision>
  <dcterms:created xsi:type="dcterms:W3CDTF">2022-01-17T13:46:41Z</dcterms:created>
  <dcterms:modified xsi:type="dcterms:W3CDTF">2024-10-16T11:15:01Z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0x0101003DC4EC697F8DD5458A22CB4D2CE1B3D5</vt:lpwstr>
  </property>
  <property fmtid="{D5CDD505-2E9C-101B-9397-08002B2CF9AE}" pid="3" name="Order">
    <vt:r8>80900</vt:r8>
  </property>
  <property fmtid="{D5CDD505-2E9C-101B-9397-08002B2CF9AE}" pid="4" name="xd_Signature">
    <vt:bool>false</vt:bool>
  </property>
  <property fmtid="{D5CDD505-2E9C-101B-9397-08002B2CF9AE}" pid="5" name="xd_ProgID">
    <vt:lpwstr/>
  </property>
  <property fmtid="{D5CDD505-2E9C-101B-9397-08002B2CF9AE}" pid="6" name="_SourceUrl">
    <vt:lpwstr/>
  </property>
  <property fmtid="{D5CDD505-2E9C-101B-9397-08002B2CF9AE}" pid="7" name="_SharedFileIndex">
    <vt:lpwstr/>
  </property>
  <property fmtid="{D5CDD505-2E9C-101B-9397-08002B2CF9AE}" pid="8" name="ComplianceAssetId">
    <vt:lpwstr/>
  </property>
  <property fmtid="{D5CDD505-2E9C-101B-9397-08002B2CF9AE}" pid="9" name="TemplateUrl">
    <vt:lpwstr/>
  </property>
  <property fmtid="{D5CDD505-2E9C-101B-9397-08002B2CF9AE}" pid="10" name="_ExtendedDescription">
    <vt:lpwstr/>
  </property>
  <property fmtid="{D5CDD505-2E9C-101B-9397-08002B2CF9AE}" pid="11" name="TriggerFlowInfo">
    <vt:lpwstr/>
  </property>
</Properties>
</file>