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0"/>
  </p:notesMasterIdLst>
  <p:sldIdLst>
    <p:sldId id="256" r:id="rId6"/>
    <p:sldId id="426" r:id="rId7"/>
    <p:sldId id="425" r:id="rId8"/>
    <p:sldId id="258" r:id="rId9"/>
    <p:sldId id="257" r:id="rId10"/>
    <p:sldId id="413" r:id="rId11"/>
    <p:sldId id="436" r:id="rId12"/>
    <p:sldId id="440" r:id="rId13"/>
    <p:sldId id="422" r:id="rId14"/>
    <p:sldId id="447" r:id="rId15"/>
    <p:sldId id="441" r:id="rId16"/>
    <p:sldId id="427" r:id="rId17"/>
    <p:sldId id="446" r:id="rId18"/>
    <p:sldId id="442" r:id="rId19"/>
    <p:sldId id="429" r:id="rId20"/>
    <p:sldId id="430" r:id="rId21"/>
    <p:sldId id="437" r:id="rId22"/>
    <p:sldId id="443" r:id="rId23"/>
    <p:sldId id="420" r:id="rId24"/>
    <p:sldId id="438" r:id="rId25"/>
    <p:sldId id="439" r:id="rId26"/>
    <p:sldId id="374" r:id="rId27"/>
    <p:sldId id="375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6644A-1EA2-E1B1-6D4D-A81665371522}" name="Goddard, Tammy | She/Hers" initials="GT|S" userId="S::Tammy.Goddard@justice.gov.uk::d78adb15-2ef7-4946-b0f0-f690891709e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o, Robert (LAA)" initials="DR(" lastIdx="1" clrIdx="0">
    <p:extLst>
      <p:ext uri="{19B8F6BF-5375-455C-9EA6-DF929625EA0E}">
        <p15:presenceInfo xmlns:p15="http://schemas.microsoft.com/office/powerpoint/2012/main" userId="S::Robert.Damiao@justice.gov.uk::94b4f98b-ab02-4799-bb6c-3926920274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C96"/>
    <a:srgbClr val="61A396"/>
    <a:srgbClr val="DDDEEA"/>
    <a:srgbClr val="ABADCB"/>
    <a:srgbClr val="006D55"/>
    <a:srgbClr val="A7DFF5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nbridge, John (LAA)" userId="S::john.bainbridge@justice.gov.uk::3c232f08-be0e-414a-91ec-c53241996836" providerId="AD" clId="Web-{1044853C-2D69-DE33-1E66-85CA12BAF6CF}"/>
    <pc:docChg chg="addSld delSld modSld">
      <pc:chgData name="Bainbridge, John (LAA)" userId="S::john.bainbridge@justice.gov.uk::3c232f08-be0e-414a-91ec-c53241996836" providerId="AD" clId="Web-{1044853C-2D69-DE33-1E66-85CA12BAF6CF}" dt="2023-11-07T16:21:00.867" v="900" actId="20577"/>
      <pc:docMkLst>
        <pc:docMk/>
      </pc:docMkLst>
      <pc:sldChg chg="modSp">
        <pc:chgData name="Bainbridge, John (LAA)" userId="S::john.bainbridge@justice.gov.uk::3c232f08-be0e-414a-91ec-c53241996836" providerId="AD" clId="Web-{1044853C-2D69-DE33-1E66-85CA12BAF6CF}" dt="2023-11-07T15:01:20.048" v="39" actId="20577"/>
        <pc:sldMkLst>
          <pc:docMk/>
          <pc:sldMk cId="476102672" sldId="413"/>
        </pc:sldMkLst>
        <pc:spChg chg="mod">
          <ac:chgData name="Bainbridge, John (LAA)" userId="S::john.bainbridge@justice.gov.uk::3c232f08-be0e-414a-91ec-c53241996836" providerId="AD" clId="Web-{1044853C-2D69-DE33-1E66-85CA12BAF6CF}" dt="2023-11-07T15:01:20.048" v="39" actId="20577"/>
          <ac:spMkLst>
            <pc:docMk/>
            <pc:sldMk cId="476102672" sldId="413"/>
            <ac:spMk id="6" creationId="{8C4942FF-7C09-1BA6-92A7-55A807E07B63}"/>
          </ac:spMkLst>
        </pc:spChg>
      </pc:sldChg>
      <pc:sldChg chg="modSp">
        <pc:chgData name="Bainbridge, John (LAA)" userId="S::john.bainbridge@justice.gov.uk::3c232f08-be0e-414a-91ec-c53241996836" providerId="AD" clId="Web-{1044853C-2D69-DE33-1E66-85CA12BAF6CF}" dt="2023-11-07T15:14:27.740" v="304" actId="20577"/>
        <pc:sldMkLst>
          <pc:docMk/>
          <pc:sldMk cId="769145823" sldId="422"/>
        </pc:sldMkLst>
        <pc:spChg chg="mod">
          <ac:chgData name="Bainbridge, John (LAA)" userId="S::john.bainbridge@justice.gov.uk::3c232f08-be0e-414a-91ec-c53241996836" providerId="AD" clId="Web-{1044853C-2D69-DE33-1E66-85CA12BAF6CF}" dt="2023-11-07T15:14:27.740" v="304" actId="20577"/>
          <ac:spMkLst>
            <pc:docMk/>
            <pc:sldMk cId="769145823" sldId="422"/>
            <ac:spMk id="3" creationId="{03118863-29E5-3F46-8820-419B10917785}"/>
          </ac:spMkLst>
        </pc:spChg>
      </pc:sldChg>
      <pc:sldChg chg="modSp">
        <pc:chgData name="Bainbridge, John (LAA)" userId="S::john.bainbridge@justice.gov.uk::3c232f08-be0e-414a-91ec-c53241996836" providerId="AD" clId="Web-{1044853C-2D69-DE33-1E66-85CA12BAF6CF}" dt="2023-11-07T16:08:56.506" v="686" actId="20577"/>
        <pc:sldMkLst>
          <pc:docMk/>
          <pc:sldMk cId="3838872559" sldId="427"/>
        </pc:sldMkLst>
        <pc:spChg chg="mod">
          <ac:chgData name="Bainbridge, John (LAA)" userId="S::john.bainbridge@justice.gov.uk::3c232f08-be0e-414a-91ec-c53241996836" providerId="AD" clId="Web-{1044853C-2D69-DE33-1E66-85CA12BAF6CF}" dt="2023-11-07T16:08:56.506" v="686" actId="20577"/>
          <ac:spMkLst>
            <pc:docMk/>
            <pc:sldMk cId="3838872559" sldId="427"/>
            <ac:spMk id="3" creationId="{12053257-6434-36FF-7B62-1D2E419146DC}"/>
          </ac:spMkLst>
        </pc:spChg>
      </pc:sldChg>
      <pc:sldChg chg="modSp">
        <pc:chgData name="Bainbridge, John (LAA)" userId="S::john.bainbridge@justice.gov.uk::3c232f08-be0e-414a-91ec-c53241996836" providerId="AD" clId="Web-{1044853C-2D69-DE33-1E66-85CA12BAF6CF}" dt="2023-11-07T16:13:05.840" v="778" actId="20577"/>
        <pc:sldMkLst>
          <pc:docMk/>
          <pc:sldMk cId="1234285215" sldId="429"/>
        </pc:sldMkLst>
        <pc:spChg chg="mod">
          <ac:chgData name="Bainbridge, John (LAA)" userId="S::john.bainbridge@justice.gov.uk::3c232f08-be0e-414a-91ec-c53241996836" providerId="AD" clId="Web-{1044853C-2D69-DE33-1E66-85CA12BAF6CF}" dt="2023-11-07T16:13:05.840" v="778" actId="20577"/>
          <ac:spMkLst>
            <pc:docMk/>
            <pc:sldMk cId="1234285215" sldId="429"/>
            <ac:spMk id="7" creationId="{1829D4F3-9224-25C4-DBFC-8AA5998C1E46}"/>
          </ac:spMkLst>
        </pc:spChg>
      </pc:sldChg>
      <pc:sldChg chg="addSp delSp modSp mod modClrScheme chgLayout">
        <pc:chgData name="Bainbridge, John (LAA)" userId="S::john.bainbridge@justice.gov.uk::3c232f08-be0e-414a-91ec-c53241996836" providerId="AD" clId="Web-{1044853C-2D69-DE33-1E66-85CA12BAF6CF}" dt="2023-11-07T16:15:44.125" v="817" actId="20577"/>
        <pc:sldMkLst>
          <pc:docMk/>
          <pc:sldMk cId="1011298766" sldId="430"/>
        </pc:sldMkLst>
        <pc:spChg chg="add del mod">
          <ac:chgData name="Bainbridge, John (LAA)" userId="S::john.bainbridge@justice.gov.uk::3c232f08-be0e-414a-91ec-c53241996836" providerId="AD" clId="Web-{1044853C-2D69-DE33-1E66-85CA12BAF6CF}" dt="2023-11-07T16:15:44.125" v="817" actId="20577"/>
          <ac:spMkLst>
            <pc:docMk/>
            <pc:sldMk cId="1011298766" sldId="430"/>
            <ac:spMk id="3" creationId="{63EC1320-71C0-2BA3-1E2E-FA1A3546DDBD}"/>
          </ac:spMkLst>
        </pc:spChg>
        <pc:spChg chg="mod ord">
          <ac:chgData name="Bainbridge, John (LAA)" userId="S::john.bainbridge@justice.gov.uk::3c232f08-be0e-414a-91ec-c53241996836" providerId="AD" clId="Web-{1044853C-2D69-DE33-1E66-85CA12BAF6CF}" dt="2023-11-07T16:13:31.044" v="780"/>
          <ac:spMkLst>
            <pc:docMk/>
            <pc:sldMk cId="1011298766" sldId="430"/>
            <ac:spMk id="4" creationId="{25E662C7-575F-4AF2-879C-AFF7245B5573}"/>
          </ac:spMkLst>
        </pc:spChg>
        <pc:spChg chg="mod">
          <ac:chgData name="Bainbridge, John (LAA)" userId="S::john.bainbridge@justice.gov.uk::3c232f08-be0e-414a-91ec-c53241996836" providerId="AD" clId="Web-{1044853C-2D69-DE33-1E66-85CA12BAF6CF}" dt="2023-11-07T16:13:31.044" v="780"/>
          <ac:spMkLst>
            <pc:docMk/>
            <pc:sldMk cId="1011298766" sldId="430"/>
            <ac:spMk id="5" creationId="{8BC29FCB-3990-4255-AB7C-D1C484222E5D}"/>
          </ac:spMkLst>
        </pc:spChg>
        <pc:spChg chg="mod">
          <ac:chgData name="Bainbridge, John (LAA)" userId="S::john.bainbridge@justice.gov.uk::3c232f08-be0e-414a-91ec-c53241996836" providerId="AD" clId="Web-{1044853C-2D69-DE33-1E66-85CA12BAF6CF}" dt="2023-11-07T16:13:31.044" v="780"/>
          <ac:spMkLst>
            <pc:docMk/>
            <pc:sldMk cId="1011298766" sldId="430"/>
            <ac:spMk id="9" creationId="{675E7A58-47CB-41A8-932F-60B2FCFC2255}"/>
          </ac:spMkLst>
        </pc:spChg>
        <pc:graphicFrameChg chg="add del">
          <ac:chgData name="Bainbridge, John (LAA)" userId="S::john.bainbridge@justice.gov.uk::3c232f08-be0e-414a-91ec-c53241996836" providerId="AD" clId="Web-{1044853C-2D69-DE33-1E66-85CA12BAF6CF}" dt="2023-11-07T16:13:31.044" v="780"/>
          <ac:graphicFrameMkLst>
            <pc:docMk/>
            <pc:sldMk cId="1011298766" sldId="430"/>
            <ac:graphicFrameMk id="11" creationId="{CE77E874-5DB0-1437-44CF-906E44C738CE}"/>
          </ac:graphicFrameMkLst>
        </pc:graphicFrameChg>
      </pc:sldChg>
      <pc:sldChg chg="modSp">
        <pc:chgData name="Bainbridge, John (LAA)" userId="S::john.bainbridge@justice.gov.uk::3c232f08-be0e-414a-91ec-c53241996836" providerId="AD" clId="Web-{1044853C-2D69-DE33-1E66-85CA12BAF6CF}" dt="2023-11-07T15:07:28.839" v="130" actId="20577"/>
        <pc:sldMkLst>
          <pc:docMk/>
          <pc:sldMk cId="3082343425" sldId="436"/>
        </pc:sldMkLst>
        <pc:spChg chg="mod">
          <ac:chgData name="Bainbridge, John (LAA)" userId="S::john.bainbridge@justice.gov.uk::3c232f08-be0e-414a-91ec-c53241996836" providerId="AD" clId="Web-{1044853C-2D69-DE33-1E66-85CA12BAF6CF}" dt="2023-11-07T15:07:28.839" v="130" actId="20577"/>
          <ac:spMkLst>
            <pc:docMk/>
            <pc:sldMk cId="3082343425" sldId="436"/>
            <ac:spMk id="6" creationId="{8C4942FF-7C09-1BA6-92A7-55A807E07B63}"/>
          </ac:spMkLst>
        </pc:spChg>
      </pc:sldChg>
      <pc:sldChg chg="modSp">
        <pc:chgData name="Bainbridge, John (LAA)" userId="S::john.bainbridge@justice.gov.uk::3c232f08-be0e-414a-91ec-c53241996836" providerId="AD" clId="Web-{1044853C-2D69-DE33-1E66-85CA12BAF6CF}" dt="2023-11-07T16:21:00.867" v="900" actId="20577"/>
        <pc:sldMkLst>
          <pc:docMk/>
          <pc:sldMk cId="3822497565" sldId="437"/>
        </pc:sldMkLst>
        <pc:spChg chg="mod">
          <ac:chgData name="Bainbridge, John (LAA)" userId="S::john.bainbridge@justice.gov.uk::3c232f08-be0e-414a-91ec-c53241996836" providerId="AD" clId="Web-{1044853C-2D69-DE33-1E66-85CA12BAF6CF}" dt="2023-11-07T16:21:00.867" v="900" actId="20577"/>
          <ac:spMkLst>
            <pc:docMk/>
            <pc:sldMk cId="3822497565" sldId="437"/>
            <ac:spMk id="3" creationId="{63EC1320-71C0-2BA3-1E2E-FA1A3546DDBD}"/>
          </ac:spMkLst>
        </pc:spChg>
      </pc:sldChg>
      <pc:sldChg chg="new del">
        <pc:chgData name="Bainbridge, John (LAA)" userId="S::john.bainbridge@justice.gov.uk::3c232f08-be0e-414a-91ec-c53241996836" providerId="AD" clId="Web-{1044853C-2D69-DE33-1E66-85CA12BAF6CF}" dt="2023-11-07T16:04:27.234" v="537"/>
        <pc:sldMkLst>
          <pc:docMk/>
          <pc:sldMk cId="2836675126" sldId="444"/>
        </pc:sldMkLst>
      </pc:sldChg>
      <pc:sldChg chg="modSp new">
        <pc:chgData name="Bainbridge, John (LAA)" userId="S::john.bainbridge@justice.gov.uk::3c232f08-be0e-414a-91ec-c53241996836" providerId="AD" clId="Web-{1044853C-2D69-DE33-1E66-85CA12BAF6CF}" dt="2023-11-07T16:09:47.538" v="713" actId="20577"/>
        <pc:sldMkLst>
          <pc:docMk/>
          <pc:sldMk cId="2493870913" sldId="445"/>
        </pc:sldMkLst>
        <pc:spChg chg="mod">
          <ac:chgData name="Bainbridge, John (LAA)" userId="S::john.bainbridge@justice.gov.uk::3c232f08-be0e-414a-91ec-c53241996836" providerId="AD" clId="Web-{1044853C-2D69-DE33-1E66-85CA12BAF6CF}" dt="2023-11-07T16:07:32.098" v="625" actId="20577"/>
          <ac:spMkLst>
            <pc:docMk/>
            <pc:sldMk cId="2493870913" sldId="445"/>
            <ac:spMk id="2" creationId="{76D427F3-CEA1-A006-0265-34436FB04147}"/>
          </ac:spMkLst>
        </pc:spChg>
        <pc:spChg chg="mod">
          <ac:chgData name="Bainbridge, John (LAA)" userId="S::john.bainbridge@justice.gov.uk::3c232f08-be0e-414a-91ec-c53241996836" providerId="AD" clId="Web-{1044853C-2D69-DE33-1E66-85CA12BAF6CF}" dt="2023-11-07T16:09:47.538" v="713" actId="20577"/>
          <ac:spMkLst>
            <pc:docMk/>
            <pc:sldMk cId="2493870913" sldId="445"/>
            <ac:spMk id="3" creationId="{D732C5C7-B99E-DC33-282C-9F81484F993D}"/>
          </ac:spMkLst>
        </pc:spChg>
      </pc:sldChg>
    </pc:docChg>
  </pc:docChgLst>
  <pc:docChgLst>
    <pc:chgData name="Goddard, Tammy | She/Hers" userId="d78adb15-2ef7-4946-b0f0-f690891709e6" providerId="ADAL" clId="{D89C807D-7D9B-4091-B5BA-04C071281012}"/>
    <pc:docChg chg="undo custSel addSld delSld modSld sldOrd">
      <pc:chgData name="Goddard, Tammy | She/Hers" userId="d78adb15-2ef7-4946-b0f0-f690891709e6" providerId="ADAL" clId="{D89C807D-7D9B-4091-B5BA-04C071281012}" dt="2023-11-10T07:15:20.541" v="2389" actId="47"/>
      <pc:docMkLst>
        <pc:docMk/>
      </pc:docMkLst>
      <pc:sldChg chg="modSp mod">
        <pc:chgData name="Goddard, Tammy | She/Hers" userId="d78adb15-2ef7-4946-b0f0-f690891709e6" providerId="ADAL" clId="{D89C807D-7D9B-4091-B5BA-04C071281012}" dt="2023-10-31T15:46:38.254" v="2019" actId="20577"/>
        <pc:sldMkLst>
          <pc:docMk/>
          <pc:sldMk cId="3337775803" sldId="256"/>
        </pc:sldMkLst>
        <pc:spChg chg="mod">
          <ac:chgData name="Goddard, Tammy | She/Hers" userId="d78adb15-2ef7-4946-b0f0-f690891709e6" providerId="ADAL" clId="{D89C807D-7D9B-4091-B5BA-04C071281012}" dt="2023-10-31T15:46:38.254" v="2019" actId="20577"/>
          <ac:spMkLst>
            <pc:docMk/>
            <pc:sldMk cId="3337775803" sldId="256"/>
            <ac:spMk id="4" creationId="{32677F71-B14D-5C0D-3FF5-1BBCC940D4C4}"/>
          </ac:spMkLst>
        </pc:spChg>
        <pc:spChg chg="mod">
          <ac:chgData name="Goddard, Tammy | She/Hers" userId="d78adb15-2ef7-4946-b0f0-f690891709e6" providerId="ADAL" clId="{D89C807D-7D9B-4091-B5BA-04C071281012}" dt="2023-10-31T11:24:13.406" v="1983" actId="20577"/>
          <ac:spMkLst>
            <pc:docMk/>
            <pc:sldMk cId="3337775803" sldId="256"/>
            <ac:spMk id="5" creationId="{D41182CE-9392-D73E-F3D7-AE07E2B2DAEE}"/>
          </ac:spMkLst>
        </pc:spChg>
        <pc:spChg chg="mod">
          <ac:chgData name="Goddard, Tammy | She/Hers" userId="d78adb15-2ef7-4946-b0f0-f690891709e6" providerId="ADAL" clId="{D89C807D-7D9B-4091-B5BA-04C071281012}" dt="2023-10-31T11:24:34.621" v="2001" actId="113"/>
          <ac:spMkLst>
            <pc:docMk/>
            <pc:sldMk cId="3337775803" sldId="256"/>
            <ac:spMk id="6" creationId="{82E208B1-4788-BFC0-7C66-534FFDA51C88}"/>
          </ac:spMkLst>
        </pc:spChg>
      </pc:sldChg>
      <pc:sldChg chg="addSp delSp modSp mod">
        <pc:chgData name="Goddard, Tammy | She/Hers" userId="d78adb15-2ef7-4946-b0f0-f690891709e6" providerId="ADAL" clId="{D89C807D-7D9B-4091-B5BA-04C071281012}" dt="2023-10-31T11:20:57.323" v="1862" actId="478"/>
        <pc:sldMkLst>
          <pc:docMk/>
          <pc:sldMk cId="3610554914" sldId="257"/>
        </pc:sldMkLst>
        <pc:spChg chg="mod">
          <ac:chgData name="Goddard, Tammy | She/Hers" userId="d78adb15-2ef7-4946-b0f0-f690891709e6" providerId="ADAL" clId="{D89C807D-7D9B-4091-B5BA-04C071281012}" dt="2023-10-31T11:20:51.564" v="1860" actId="20577"/>
          <ac:spMkLst>
            <pc:docMk/>
            <pc:sldMk cId="3610554914" sldId="257"/>
            <ac:spMk id="2" creationId="{BB346687-5296-81A5-9D9E-F3F6FEB80CA8}"/>
          </ac:spMkLst>
        </pc:spChg>
        <pc:spChg chg="del">
          <ac:chgData name="Goddard, Tammy | She/Hers" userId="d78adb15-2ef7-4946-b0f0-f690891709e6" providerId="ADAL" clId="{D89C807D-7D9B-4091-B5BA-04C071281012}" dt="2023-10-31T11:20:56.522" v="1861" actId="478"/>
          <ac:spMkLst>
            <pc:docMk/>
            <pc:sldMk cId="3610554914" sldId="257"/>
            <ac:spMk id="3" creationId="{BB224E58-17F4-5922-7199-EA740914E486}"/>
          </ac:spMkLst>
        </pc:spChg>
        <pc:spChg chg="add del mod">
          <ac:chgData name="Goddard, Tammy | She/Hers" userId="d78adb15-2ef7-4946-b0f0-f690891709e6" providerId="ADAL" clId="{D89C807D-7D9B-4091-B5BA-04C071281012}" dt="2023-10-31T11:20:57.323" v="1862" actId="478"/>
          <ac:spMkLst>
            <pc:docMk/>
            <pc:sldMk cId="3610554914" sldId="257"/>
            <ac:spMk id="5" creationId="{DBCE75A1-A3DE-EF90-5F79-3348D12C79DC}"/>
          </ac:spMkLst>
        </pc:spChg>
      </pc:sldChg>
      <pc:sldChg chg="modSp mod">
        <pc:chgData name="Goddard, Tammy | She/Hers" userId="d78adb15-2ef7-4946-b0f0-f690891709e6" providerId="ADAL" clId="{D89C807D-7D9B-4091-B5BA-04C071281012}" dt="2023-11-10T05:37:23.836" v="2289" actId="20577"/>
        <pc:sldMkLst>
          <pc:docMk/>
          <pc:sldMk cId="2034274229" sldId="258"/>
        </pc:sldMkLst>
        <pc:spChg chg="mod">
          <ac:chgData name="Goddard, Tammy | She/Hers" userId="d78adb15-2ef7-4946-b0f0-f690891709e6" providerId="ADAL" clId="{D89C807D-7D9B-4091-B5BA-04C071281012}" dt="2023-11-10T05:37:23.836" v="2289" actId="20577"/>
          <ac:spMkLst>
            <pc:docMk/>
            <pc:sldMk cId="2034274229" sldId="258"/>
            <ac:spMk id="11" creationId="{8946D941-69F5-4D75-9CBE-0B026873E015}"/>
          </ac:spMkLst>
        </pc:spChg>
        <pc:spChg chg="mod">
          <ac:chgData name="Goddard, Tammy | She/Hers" userId="d78adb15-2ef7-4946-b0f0-f690891709e6" providerId="ADAL" clId="{D89C807D-7D9B-4091-B5BA-04C071281012}" dt="2023-11-08T20:30:11.791" v="2259" actId="20577"/>
          <ac:spMkLst>
            <pc:docMk/>
            <pc:sldMk cId="2034274229" sldId="258"/>
            <ac:spMk id="22" creationId="{4430A96E-AAE9-4F88-9369-867CBBEBAF2B}"/>
          </ac:spMkLst>
        </pc:spChg>
        <pc:spChg chg="mod">
          <ac:chgData name="Goddard, Tammy | She/Hers" userId="d78adb15-2ef7-4946-b0f0-f690891709e6" providerId="ADAL" clId="{D89C807D-7D9B-4091-B5BA-04C071281012}" dt="2023-11-08T20:30:01.694" v="2249" actId="14100"/>
          <ac:spMkLst>
            <pc:docMk/>
            <pc:sldMk cId="2034274229" sldId="258"/>
            <ac:spMk id="23" creationId="{6C6BCFBE-26C2-411D-BBFA-860BC052D27F}"/>
          </ac:spMkLst>
        </pc:spChg>
      </pc:sldChg>
      <pc:sldChg chg="del">
        <pc:chgData name="Goddard, Tammy | She/Hers" userId="d78adb15-2ef7-4946-b0f0-f690891709e6" providerId="ADAL" clId="{D89C807D-7D9B-4091-B5BA-04C071281012}" dt="2023-10-31T11:22:54.768" v="1960" actId="47"/>
        <pc:sldMkLst>
          <pc:docMk/>
          <pc:sldMk cId="1142319149" sldId="261"/>
        </pc:sldMkLst>
      </pc:sldChg>
      <pc:sldChg chg="modSp mod">
        <pc:chgData name="Goddard, Tammy | She/Hers" userId="d78adb15-2ef7-4946-b0f0-f690891709e6" providerId="ADAL" clId="{D89C807D-7D9B-4091-B5BA-04C071281012}" dt="2023-10-31T11:23:18.684" v="1961" actId="33553"/>
        <pc:sldMkLst>
          <pc:docMk/>
          <pc:sldMk cId="3936237404" sldId="263"/>
        </pc:sldMkLst>
        <pc:spChg chg="mod">
          <ac:chgData name="Goddard, Tammy | She/Hers" userId="d78adb15-2ef7-4946-b0f0-f690891709e6" providerId="ADAL" clId="{D89C807D-7D9B-4091-B5BA-04C071281012}" dt="2023-10-31T11:23:18.684" v="1961" actId="33553"/>
          <ac:spMkLst>
            <pc:docMk/>
            <pc:sldMk cId="3936237404" sldId="263"/>
            <ac:spMk id="2" creationId="{AA47B811-DBBE-929A-8395-6C9FA7C4F165}"/>
          </ac:spMkLst>
        </pc:spChg>
      </pc:sldChg>
      <pc:sldChg chg="modSp del mod">
        <pc:chgData name="Goddard, Tammy | She/Hers" userId="d78adb15-2ef7-4946-b0f0-f690891709e6" providerId="ADAL" clId="{D89C807D-7D9B-4091-B5BA-04C071281012}" dt="2023-10-31T11:24:29.025" v="2000" actId="47"/>
        <pc:sldMkLst>
          <pc:docMk/>
          <pc:sldMk cId="1507914486" sldId="265"/>
        </pc:sldMkLst>
        <pc:spChg chg="mod">
          <ac:chgData name="Goddard, Tammy | She/Hers" userId="d78adb15-2ef7-4946-b0f0-f690891709e6" providerId="ADAL" clId="{D89C807D-7D9B-4091-B5BA-04C071281012}" dt="2023-10-30T08:01:51.170" v="1611"/>
          <ac:spMkLst>
            <pc:docMk/>
            <pc:sldMk cId="1507914486" sldId="265"/>
            <ac:spMk id="8" creationId="{9D95BF49-D85F-4753-8622-A4B1B515D18C}"/>
          </ac:spMkLst>
        </pc:spChg>
      </pc:sldChg>
      <pc:sldChg chg="modSp mod">
        <pc:chgData name="Goddard, Tammy | She/Hers" userId="d78adb15-2ef7-4946-b0f0-f690891709e6" providerId="ADAL" clId="{D89C807D-7D9B-4091-B5BA-04C071281012}" dt="2023-11-07T08:54:10.213" v="2172" actId="20577"/>
        <pc:sldMkLst>
          <pc:docMk/>
          <pc:sldMk cId="1262691760" sldId="374"/>
        </pc:sldMkLst>
        <pc:graphicFrameChg chg="mod modGraphic">
          <ac:chgData name="Goddard, Tammy | She/Hers" userId="d78adb15-2ef7-4946-b0f0-f690891709e6" providerId="ADAL" clId="{D89C807D-7D9B-4091-B5BA-04C071281012}" dt="2023-11-07T08:54:10.213" v="2172" actId="20577"/>
          <ac:graphicFrameMkLst>
            <pc:docMk/>
            <pc:sldMk cId="1262691760" sldId="374"/>
            <ac:graphicFrameMk id="3" creationId="{A2AEA88C-A77B-49FA-9957-07E661748AD0}"/>
          </ac:graphicFrameMkLst>
        </pc:graphicFrameChg>
      </pc:sldChg>
      <pc:sldChg chg="modSp del mod">
        <pc:chgData name="Goddard, Tammy | She/Hers" userId="d78adb15-2ef7-4946-b0f0-f690891709e6" providerId="ADAL" clId="{D89C807D-7D9B-4091-B5BA-04C071281012}" dt="2023-10-31T11:20:59.727" v="1863" actId="47"/>
        <pc:sldMkLst>
          <pc:docMk/>
          <pc:sldMk cId="3910676959" sldId="407"/>
        </pc:sldMkLst>
        <pc:spChg chg="mod">
          <ac:chgData name="Goddard, Tammy | She/Hers" userId="d78adb15-2ef7-4946-b0f0-f690891709e6" providerId="ADAL" clId="{D89C807D-7D9B-4091-B5BA-04C071281012}" dt="2023-10-30T06:48:05.618" v="336" actId="20577"/>
          <ac:spMkLst>
            <pc:docMk/>
            <pc:sldMk cId="3910676959" sldId="407"/>
            <ac:spMk id="4" creationId="{20642386-80C0-4278-ADAD-CDEFBEDB568D}"/>
          </ac:spMkLst>
        </pc:spChg>
      </pc:sldChg>
      <pc:sldChg chg="addSp modSp mod ord">
        <pc:chgData name="Goddard, Tammy | She/Hers" userId="d78adb15-2ef7-4946-b0f0-f690891709e6" providerId="ADAL" clId="{D89C807D-7D9B-4091-B5BA-04C071281012}" dt="2023-11-10T07:11:43.352" v="2332" actId="20577"/>
        <pc:sldMkLst>
          <pc:docMk/>
          <pc:sldMk cId="476102672" sldId="413"/>
        </pc:sldMkLst>
        <pc:spChg chg="mod">
          <ac:chgData name="Goddard, Tammy | She/Hers" userId="d78adb15-2ef7-4946-b0f0-f690891709e6" providerId="ADAL" clId="{D89C807D-7D9B-4091-B5BA-04C071281012}" dt="2023-10-30T09:26:40.003" v="1653" actId="20577"/>
          <ac:spMkLst>
            <pc:docMk/>
            <pc:sldMk cId="476102672" sldId="413"/>
            <ac:spMk id="2" creationId="{F439F277-CA16-4509-8306-8496BB32254F}"/>
          </ac:spMkLst>
        </pc:spChg>
        <pc:spChg chg="mod">
          <ac:chgData name="Goddard, Tammy | She/Hers" userId="d78adb15-2ef7-4946-b0f0-f690891709e6" providerId="ADAL" clId="{D89C807D-7D9B-4091-B5BA-04C071281012}" dt="2023-10-30T08:01:58.742" v="1612"/>
          <ac:spMkLst>
            <pc:docMk/>
            <pc:sldMk cId="476102672" sldId="413"/>
            <ac:spMk id="5" creationId="{241B2F02-C7DD-469A-8161-3D70FDDD43E8}"/>
          </ac:spMkLst>
        </pc:spChg>
        <pc:spChg chg="add mod">
          <ac:chgData name="Goddard, Tammy | She/Hers" userId="d78adb15-2ef7-4946-b0f0-f690891709e6" providerId="ADAL" clId="{D89C807D-7D9B-4091-B5BA-04C071281012}" dt="2023-11-10T07:11:43.352" v="2332" actId="20577"/>
          <ac:spMkLst>
            <pc:docMk/>
            <pc:sldMk cId="476102672" sldId="413"/>
            <ac:spMk id="6" creationId="{8C4942FF-7C09-1BA6-92A7-55A807E07B63}"/>
          </ac:spMkLst>
        </pc:spChg>
      </pc:sldChg>
      <pc:sldChg chg="del">
        <pc:chgData name="Goddard, Tammy | She/Hers" userId="d78adb15-2ef7-4946-b0f0-f690891709e6" providerId="ADAL" clId="{D89C807D-7D9B-4091-B5BA-04C071281012}" dt="2023-10-31T11:22:31.291" v="1959" actId="47"/>
        <pc:sldMkLst>
          <pc:docMk/>
          <pc:sldMk cId="1857734669" sldId="418"/>
        </pc:sldMkLst>
      </pc:sldChg>
      <pc:sldChg chg="addSp delSp modSp mod">
        <pc:chgData name="Goddard, Tammy | She/Hers" userId="d78adb15-2ef7-4946-b0f0-f690891709e6" providerId="ADAL" clId="{D89C807D-7D9B-4091-B5BA-04C071281012}" dt="2023-10-31T15:47:36.732" v="2020"/>
        <pc:sldMkLst>
          <pc:docMk/>
          <pc:sldMk cId="3511196033" sldId="420"/>
        </pc:sldMkLst>
        <pc:spChg chg="ord">
          <ac:chgData name="Goddard, Tammy | She/Hers" userId="d78adb15-2ef7-4946-b0f0-f690891709e6" providerId="ADAL" clId="{D89C807D-7D9B-4091-B5BA-04C071281012}" dt="2023-10-31T15:47:36.732" v="2020"/>
          <ac:spMkLst>
            <pc:docMk/>
            <pc:sldMk cId="3511196033" sldId="420"/>
            <ac:spMk id="4" creationId="{B7D29B52-8212-4B1D-98C1-CA792A695D99}"/>
          </ac:spMkLst>
        </pc:spChg>
        <pc:spChg chg="mod">
          <ac:chgData name="Goddard, Tammy | She/Hers" userId="d78adb15-2ef7-4946-b0f0-f690891709e6" providerId="ADAL" clId="{D89C807D-7D9B-4091-B5BA-04C071281012}" dt="2023-10-30T12:16:40.313" v="1796" actId="20577"/>
          <ac:spMkLst>
            <pc:docMk/>
            <pc:sldMk cId="3511196033" sldId="420"/>
            <ac:spMk id="5" creationId="{EEEECF37-A05B-4171-8185-7695613F73F3}"/>
          </ac:spMkLst>
        </pc:spChg>
        <pc:spChg chg="add del mod">
          <ac:chgData name="Goddard, Tammy | She/Hers" userId="d78adb15-2ef7-4946-b0f0-f690891709e6" providerId="ADAL" clId="{D89C807D-7D9B-4091-B5BA-04C071281012}" dt="2023-10-30T12:16:43.620" v="1797" actId="478"/>
          <ac:spMkLst>
            <pc:docMk/>
            <pc:sldMk cId="3511196033" sldId="420"/>
            <ac:spMk id="6" creationId="{304F78C7-9F29-61EF-AA62-5C06E138C28E}"/>
          </ac:spMkLst>
        </pc:spChg>
        <pc:spChg chg="add mod">
          <ac:chgData name="Goddard, Tammy | She/Hers" userId="d78adb15-2ef7-4946-b0f0-f690891709e6" providerId="ADAL" clId="{D89C807D-7D9B-4091-B5BA-04C071281012}" dt="2023-10-30T14:45:49.593" v="1816" actId="21"/>
          <ac:spMkLst>
            <pc:docMk/>
            <pc:sldMk cId="3511196033" sldId="420"/>
            <ac:spMk id="7" creationId="{A8DAAF88-1CF3-E518-1826-065A72505056}"/>
          </ac:spMkLst>
        </pc:spChg>
        <pc:spChg chg="add del mod">
          <ac:chgData name="Goddard, Tammy | She/Hers" userId="d78adb15-2ef7-4946-b0f0-f690891709e6" providerId="ADAL" clId="{D89C807D-7D9B-4091-B5BA-04C071281012}" dt="2023-10-30T12:18:02.624" v="1802" actId="478"/>
          <ac:spMkLst>
            <pc:docMk/>
            <pc:sldMk cId="3511196033" sldId="420"/>
            <ac:spMk id="8" creationId="{72DB7304-9D7F-002D-D8AE-C76940DFC2C4}"/>
          </ac:spMkLst>
        </pc:spChg>
      </pc:sldChg>
      <pc:sldChg chg="addSp modSp mod">
        <pc:chgData name="Goddard, Tammy | She/Hers" userId="d78adb15-2ef7-4946-b0f0-f690891709e6" providerId="ADAL" clId="{D89C807D-7D9B-4091-B5BA-04C071281012}" dt="2023-11-10T07:14:24.907" v="2383" actId="6549"/>
        <pc:sldMkLst>
          <pc:docMk/>
          <pc:sldMk cId="769145823" sldId="422"/>
        </pc:sldMkLst>
        <pc:spChg chg="add mod">
          <ac:chgData name="Goddard, Tammy | She/Hers" userId="d78adb15-2ef7-4946-b0f0-f690891709e6" providerId="ADAL" clId="{D89C807D-7D9B-4091-B5BA-04C071281012}" dt="2023-11-10T07:14:24.907" v="2383" actId="6549"/>
          <ac:spMkLst>
            <pc:docMk/>
            <pc:sldMk cId="769145823" sldId="422"/>
            <ac:spMk id="3" creationId="{03118863-29E5-3F46-8820-419B10917785}"/>
          </ac:spMkLst>
        </pc:spChg>
        <pc:spChg chg="mod">
          <ac:chgData name="Goddard, Tammy | She/Hers" userId="d78adb15-2ef7-4946-b0f0-f690891709e6" providerId="ADAL" clId="{D89C807D-7D9B-4091-B5BA-04C071281012}" dt="2023-10-30T08:02:15.158" v="1615"/>
          <ac:spMkLst>
            <pc:docMk/>
            <pc:sldMk cId="769145823" sldId="422"/>
            <ac:spMk id="5" creationId="{8BC29FCB-3990-4255-AB7C-D1C484222E5D}"/>
          </ac:spMkLst>
        </pc:spChg>
        <pc:spChg chg="mod">
          <ac:chgData name="Goddard, Tammy | She/Hers" userId="d78adb15-2ef7-4946-b0f0-f690891709e6" providerId="ADAL" clId="{D89C807D-7D9B-4091-B5BA-04C071281012}" dt="2023-10-30T08:02:12.736" v="1614"/>
          <ac:spMkLst>
            <pc:docMk/>
            <pc:sldMk cId="769145823" sldId="422"/>
            <ac:spMk id="7" creationId="{017CBF96-6D34-4BB1-AEC1-6E691C179CBF}"/>
          </ac:spMkLst>
        </pc:spChg>
      </pc:sldChg>
      <pc:sldChg chg="modSp addCm delCm">
        <pc:chgData name="Goddard, Tammy | She/Hers" userId="d78adb15-2ef7-4946-b0f0-f690891709e6" providerId="ADAL" clId="{D89C807D-7D9B-4091-B5BA-04C071281012}" dt="2023-11-07T08:46:52.302" v="2024"/>
        <pc:sldMkLst>
          <pc:docMk/>
          <pc:sldMk cId="3268733893" sldId="425"/>
        </pc:sldMkLst>
        <pc:graphicFrameChg chg="mod">
          <ac:chgData name="Goddard, Tammy | She/Hers" userId="d78adb15-2ef7-4946-b0f0-f690891709e6" providerId="ADAL" clId="{D89C807D-7D9B-4091-B5BA-04C071281012}" dt="2023-10-30T06:57:06.352" v="757" actId="478"/>
          <ac:graphicFrameMkLst>
            <pc:docMk/>
            <pc:sldMk cId="3268733893" sldId="425"/>
            <ac:graphicFrameMk id="6" creationId="{5FC13EFA-27E8-43AE-8DC6-756E6C0C2019}"/>
          </ac:graphicFrameMkLst>
        </pc:graphicFrameChg>
      </pc:sldChg>
      <pc:sldChg chg="addSp modSp mod modNotesTx">
        <pc:chgData name="Goddard, Tammy | She/Hers" userId="d78adb15-2ef7-4946-b0f0-f690891709e6" providerId="ADAL" clId="{D89C807D-7D9B-4091-B5BA-04C071281012}" dt="2023-11-07T08:48:57.245" v="2054" actId="20577"/>
        <pc:sldMkLst>
          <pc:docMk/>
          <pc:sldMk cId="3838872559" sldId="427"/>
        </pc:sldMkLst>
        <pc:spChg chg="add mod">
          <ac:chgData name="Goddard, Tammy | She/Hers" userId="d78adb15-2ef7-4946-b0f0-f690891709e6" providerId="ADAL" clId="{D89C807D-7D9B-4091-B5BA-04C071281012}" dt="2023-10-30T09:51:34.670" v="1668" actId="20577"/>
          <ac:spMkLst>
            <pc:docMk/>
            <pc:sldMk cId="3838872559" sldId="427"/>
            <ac:spMk id="3" creationId="{12053257-6434-36FF-7B62-1D2E419146DC}"/>
          </ac:spMkLst>
        </pc:spChg>
        <pc:spChg chg="mod">
          <ac:chgData name="Goddard, Tammy | She/Hers" userId="d78adb15-2ef7-4946-b0f0-f690891709e6" providerId="ADAL" clId="{D89C807D-7D9B-4091-B5BA-04C071281012}" dt="2023-10-30T08:02:23.218" v="1617"/>
          <ac:spMkLst>
            <pc:docMk/>
            <pc:sldMk cId="3838872559" sldId="427"/>
            <ac:spMk id="5" creationId="{8BC29FCB-3990-4255-AB7C-D1C484222E5D}"/>
          </ac:spMkLst>
        </pc:spChg>
        <pc:spChg chg="mod">
          <ac:chgData name="Goddard, Tammy | She/Hers" userId="d78adb15-2ef7-4946-b0f0-f690891709e6" providerId="ADAL" clId="{D89C807D-7D9B-4091-B5BA-04C071281012}" dt="2023-10-30T06:54:30.952" v="602" actId="20577"/>
          <ac:spMkLst>
            <pc:docMk/>
            <pc:sldMk cId="3838872559" sldId="427"/>
            <ac:spMk id="9" creationId="{675E7A58-47CB-41A8-932F-60B2FCFC2255}"/>
          </ac:spMkLst>
        </pc:spChg>
      </pc:sldChg>
      <pc:sldChg chg="addSp delSp modSp mod">
        <pc:chgData name="Goddard, Tammy | She/Hers" userId="d78adb15-2ef7-4946-b0f0-f690891709e6" providerId="ADAL" clId="{D89C807D-7D9B-4091-B5BA-04C071281012}" dt="2023-11-08T20:31:11.268" v="2269" actId="5793"/>
        <pc:sldMkLst>
          <pc:docMk/>
          <pc:sldMk cId="1234285215" sldId="429"/>
        </pc:sldMkLst>
        <pc:spChg chg="add del">
          <ac:chgData name="Goddard, Tammy | She/Hers" userId="d78adb15-2ef7-4946-b0f0-f690891709e6" providerId="ADAL" clId="{D89C807D-7D9B-4091-B5BA-04C071281012}" dt="2023-10-30T05:48:20.331" v="309" actId="22"/>
          <ac:spMkLst>
            <pc:docMk/>
            <pc:sldMk cId="1234285215" sldId="429"/>
            <ac:spMk id="3" creationId="{25B3EF3C-DEEC-64A2-A7C9-1F854C7438C8}"/>
          </ac:spMkLst>
        </pc:spChg>
        <pc:spChg chg="mod">
          <ac:chgData name="Goddard, Tammy | She/Hers" userId="d78adb15-2ef7-4946-b0f0-f690891709e6" providerId="ADAL" clId="{D89C807D-7D9B-4091-B5BA-04C071281012}" dt="2023-10-30T08:02:30.796" v="1619"/>
          <ac:spMkLst>
            <pc:docMk/>
            <pc:sldMk cId="1234285215" sldId="429"/>
            <ac:spMk id="5" creationId="{8BC29FCB-3990-4255-AB7C-D1C484222E5D}"/>
          </ac:spMkLst>
        </pc:spChg>
        <pc:spChg chg="add mod">
          <ac:chgData name="Goddard, Tammy | She/Hers" userId="d78adb15-2ef7-4946-b0f0-f690891709e6" providerId="ADAL" clId="{D89C807D-7D9B-4091-B5BA-04C071281012}" dt="2023-11-08T20:31:11.268" v="2269" actId="5793"/>
          <ac:spMkLst>
            <pc:docMk/>
            <pc:sldMk cId="1234285215" sldId="429"/>
            <ac:spMk id="7" creationId="{1829D4F3-9224-25C4-DBFC-8AA5998C1E46}"/>
          </ac:spMkLst>
        </pc:spChg>
        <pc:spChg chg="mod">
          <ac:chgData name="Goddard, Tammy | She/Hers" userId="d78adb15-2ef7-4946-b0f0-f690891709e6" providerId="ADAL" clId="{D89C807D-7D9B-4091-B5BA-04C071281012}" dt="2023-10-30T06:53:47.003" v="560" actId="20577"/>
          <ac:spMkLst>
            <pc:docMk/>
            <pc:sldMk cId="1234285215" sldId="429"/>
            <ac:spMk id="9" creationId="{675E7A58-47CB-41A8-932F-60B2FCFC2255}"/>
          </ac:spMkLst>
        </pc:spChg>
      </pc:sldChg>
      <pc:sldChg chg="addSp modSp mod">
        <pc:chgData name="Goddard, Tammy | She/Hers" userId="d78adb15-2ef7-4946-b0f0-f690891709e6" providerId="ADAL" clId="{D89C807D-7D9B-4091-B5BA-04C071281012}" dt="2023-11-08T20:30:47.780" v="2261" actId="5793"/>
        <pc:sldMkLst>
          <pc:docMk/>
          <pc:sldMk cId="1011298766" sldId="430"/>
        </pc:sldMkLst>
        <pc:spChg chg="add mod">
          <ac:chgData name="Goddard, Tammy | She/Hers" userId="d78adb15-2ef7-4946-b0f0-f690891709e6" providerId="ADAL" clId="{D89C807D-7D9B-4091-B5BA-04C071281012}" dt="2023-11-08T20:30:47.780" v="2261" actId="5793"/>
          <ac:spMkLst>
            <pc:docMk/>
            <pc:sldMk cId="1011298766" sldId="430"/>
            <ac:spMk id="3" creationId="{63EC1320-71C0-2BA3-1E2E-FA1A3546DDBD}"/>
          </ac:spMkLst>
        </pc:spChg>
        <pc:spChg chg="mod">
          <ac:chgData name="Goddard, Tammy | She/Hers" userId="d78adb15-2ef7-4946-b0f0-f690891709e6" providerId="ADAL" clId="{D89C807D-7D9B-4091-B5BA-04C071281012}" dt="2023-10-30T08:02:36.950" v="1621"/>
          <ac:spMkLst>
            <pc:docMk/>
            <pc:sldMk cId="1011298766" sldId="430"/>
            <ac:spMk id="5" creationId="{8BC29FCB-3990-4255-AB7C-D1C484222E5D}"/>
          </ac:spMkLst>
        </pc:spChg>
        <pc:spChg chg="mod">
          <ac:chgData name="Goddard, Tammy | She/Hers" userId="d78adb15-2ef7-4946-b0f0-f690891709e6" providerId="ADAL" clId="{D89C807D-7D9B-4091-B5BA-04C071281012}" dt="2023-10-30T06:53:40.968" v="554" actId="20577"/>
          <ac:spMkLst>
            <pc:docMk/>
            <pc:sldMk cId="1011298766" sldId="430"/>
            <ac:spMk id="9" creationId="{675E7A58-47CB-41A8-932F-60B2FCFC2255}"/>
          </ac:spMkLst>
        </pc:spChg>
      </pc:sldChg>
      <pc:sldChg chg="del">
        <pc:chgData name="Goddard, Tammy | She/Hers" userId="d78adb15-2ef7-4946-b0f0-f690891709e6" providerId="ADAL" clId="{D89C807D-7D9B-4091-B5BA-04C071281012}" dt="2023-10-30T06:54:42.466" v="603" actId="47"/>
        <pc:sldMkLst>
          <pc:docMk/>
          <pc:sldMk cId="1066369866" sldId="432"/>
        </pc:sldMkLst>
      </pc:sldChg>
      <pc:sldChg chg="modSp del mod">
        <pc:chgData name="Goddard, Tammy | She/Hers" userId="d78adb15-2ef7-4946-b0f0-f690891709e6" providerId="ADAL" clId="{D89C807D-7D9B-4091-B5BA-04C071281012}" dt="2023-10-31T11:21:57.727" v="1924" actId="47"/>
        <pc:sldMkLst>
          <pc:docMk/>
          <pc:sldMk cId="2281296691" sldId="433"/>
        </pc:sldMkLst>
        <pc:spChg chg="mod">
          <ac:chgData name="Goddard, Tammy | She/Hers" userId="d78adb15-2ef7-4946-b0f0-f690891709e6" providerId="ADAL" clId="{D89C807D-7D9B-4091-B5BA-04C071281012}" dt="2023-10-30T06:53:53.047" v="566" actId="20577"/>
          <ac:spMkLst>
            <pc:docMk/>
            <pc:sldMk cId="2281296691" sldId="433"/>
            <ac:spMk id="4" creationId="{20642386-80C0-4278-ADAD-CDEFBEDB568D}"/>
          </ac:spMkLst>
        </pc:spChg>
      </pc:sldChg>
      <pc:sldChg chg="modSp del mod ord">
        <pc:chgData name="Goddard, Tammy | She/Hers" userId="d78adb15-2ef7-4946-b0f0-f690891709e6" providerId="ADAL" clId="{D89C807D-7D9B-4091-B5BA-04C071281012}" dt="2023-10-31T11:24:45.278" v="2002" actId="47"/>
        <pc:sldMkLst>
          <pc:docMk/>
          <pc:sldMk cId="4287060801" sldId="434"/>
        </pc:sldMkLst>
        <pc:spChg chg="mod">
          <ac:chgData name="Goddard, Tammy | She/Hers" userId="d78adb15-2ef7-4946-b0f0-f690891709e6" providerId="ADAL" clId="{D89C807D-7D9B-4091-B5BA-04C071281012}" dt="2023-10-30T06:54:20.409" v="598" actId="20577"/>
          <ac:spMkLst>
            <pc:docMk/>
            <pc:sldMk cId="4287060801" sldId="434"/>
            <ac:spMk id="4" creationId="{20642386-80C0-4278-ADAD-CDEFBEDB568D}"/>
          </ac:spMkLst>
        </pc:spChg>
      </pc:sldChg>
      <pc:sldChg chg="modSp add del mod ord">
        <pc:chgData name="Goddard, Tammy | She/Hers" userId="d78adb15-2ef7-4946-b0f0-f690891709e6" providerId="ADAL" clId="{D89C807D-7D9B-4091-B5BA-04C071281012}" dt="2023-10-31T11:20:40.387" v="1844" actId="47"/>
        <pc:sldMkLst>
          <pc:docMk/>
          <pc:sldMk cId="3423353387" sldId="435"/>
        </pc:sldMkLst>
        <pc:spChg chg="mod">
          <ac:chgData name="Goddard, Tammy | She/Hers" userId="d78adb15-2ef7-4946-b0f0-f690891709e6" providerId="ADAL" clId="{D89C807D-7D9B-4091-B5BA-04C071281012}" dt="2023-10-30T06:55:42.083" v="648" actId="20577"/>
          <ac:spMkLst>
            <pc:docMk/>
            <pc:sldMk cId="3423353387" sldId="435"/>
            <ac:spMk id="4" creationId="{20642386-80C0-4278-ADAD-CDEFBEDB568D}"/>
          </ac:spMkLst>
        </pc:spChg>
      </pc:sldChg>
      <pc:sldChg chg="modSp add mod">
        <pc:chgData name="Goddard, Tammy | She/Hers" userId="d78adb15-2ef7-4946-b0f0-f690891709e6" providerId="ADAL" clId="{D89C807D-7D9B-4091-B5BA-04C071281012}" dt="2023-11-10T07:12:36.610" v="2350" actId="20577"/>
        <pc:sldMkLst>
          <pc:docMk/>
          <pc:sldMk cId="3082343425" sldId="436"/>
        </pc:sldMkLst>
        <pc:spChg chg="mod">
          <ac:chgData name="Goddard, Tammy | She/Hers" userId="d78adb15-2ef7-4946-b0f0-f690891709e6" providerId="ADAL" clId="{D89C807D-7D9B-4091-B5BA-04C071281012}" dt="2023-10-30T07:02:32.781" v="794" actId="20577"/>
          <ac:spMkLst>
            <pc:docMk/>
            <pc:sldMk cId="3082343425" sldId="436"/>
            <ac:spMk id="2" creationId="{F439F277-CA16-4509-8306-8496BB32254F}"/>
          </ac:spMkLst>
        </pc:spChg>
        <pc:spChg chg="mod">
          <ac:chgData name="Goddard, Tammy | She/Hers" userId="d78adb15-2ef7-4946-b0f0-f690891709e6" providerId="ADAL" clId="{D89C807D-7D9B-4091-B5BA-04C071281012}" dt="2023-10-30T08:02:06.543" v="1613"/>
          <ac:spMkLst>
            <pc:docMk/>
            <pc:sldMk cId="3082343425" sldId="436"/>
            <ac:spMk id="5" creationId="{241B2F02-C7DD-469A-8161-3D70FDDD43E8}"/>
          </ac:spMkLst>
        </pc:spChg>
        <pc:spChg chg="mod">
          <ac:chgData name="Goddard, Tammy | She/Hers" userId="d78adb15-2ef7-4946-b0f0-f690891709e6" providerId="ADAL" clId="{D89C807D-7D9B-4091-B5BA-04C071281012}" dt="2023-11-10T07:12:36.610" v="2350" actId="20577"/>
          <ac:spMkLst>
            <pc:docMk/>
            <pc:sldMk cId="3082343425" sldId="436"/>
            <ac:spMk id="6" creationId="{8C4942FF-7C09-1BA6-92A7-55A807E07B63}"/>
          </ac:spMkLst>
        </pc:spChg>
      </pc:sldChg>
      <pc:sldChg chg="modSp add mod">
        <pc:chgData name="Goddard, Tammy | She/Hers" userId="d78adb15-2ef7-4946-b0f0-f690891709e6" providerId="ADAL" clId="{D89C807D-7D9B-4091-B5BA-04C071281012}" dt="2023-11-08T20:31:02.931" v="2267" actId="5793"/>
        <pc:sldMkLst>
          <pc:docMk/>
          <pc:sldMk cId="3822497565" sldId="437"/>
        </pc:sldMkLst>
        <pc:spChg chg="mod">
          <ac:chgData name="Goddard, Tammy | She/Hers" userId="d78adb15-2ef7-4946-b0f0-f690891709e6" providerId="ADAL" clId="{D89C807D-7D9B-4091-B5BA-04C071281012}" dt="2023-11-08T20:31:02.931" v="2267" actId="5793"/>
          <ac:spMkLst>
            <pc:docMk/>
            <pc:sldMk cId="3822497565" sldId="437"/>
            <ac:spMk id="3" creationId="{63EC1320-71C0-2BA3-1E2E-FA1A3546DDBD}"/>
          </ac:spMkLst>
        </pc:spChg>
        <pc:spChg chg="mod">
          <ac:chgData name="Goddard, Tammy | She/Hers" userId="d78adb15-2ef7-4946-b0f0-f690891709e6" providerId="ADAL" clId="{D89C807D-7D9B-4091-B5BA-04C071281012}" dt="2023-10-30T08:02:44.946" v="1623"/>
          <ac:spMkLst>
            <pc:docMk/>
            <pc:sldMk cId="3822497565" sldId="437"/>
            <ac:spMk id="5" creationId="{8BC29FCB-3990-4255-AB7C-D1C484222E5D}"/>
          </ac:spMkLst>
        </pc:spChg>
        <pc:spChg chg="mod">
          <ac:chgData name="Goddard, Tammy | She/Hers" userId="d78adb15-2ef7-4946-b0f0-f690891709e6" providerId="ADAL" clId="{D89C807D-7D9B-4091-B5BA-04C071281012}" dt="2023-10-30T08:01:41.695" v="1609" actId="20577"/>
          <ac:spMkLst>
            <pc:docMk/>
            <pc:sldMk cId="3822497565" sldId="437"/>
            <ac:spMk id="9" creationId="{675E7A58-47CB-41A8-932F-60B2FCFC2255}"/>
          </ac:spMkLst>
        </pc:spChg>
      </pc:sldChg>
      <pc:sldChg chg="add ord">
        <pc:chgData name="Goddard, Tammy | She/Hers" userId="d78adb15-2ef7-4946-b0f0-f690891709e6" providerId="ADAL" clId="{D89C807D-7D9B-4091-B5BA-04C071281012}" dt="2023-10-30T15:15:43.346" v="1824"/>
        <pc:sldMkLst>
          <pc:docMk/>
          <pc:sldMk cId="494826117" sldId="438"/>
        </pc:sldMkLst>
      </pc:sldChg>
      <pc:sldChg chg="delSp modSp add mod">
        <pc:chgData name="Goddard, Tammy | She/Hers" userId="d78adb15-2ef7-4946-b0f0-f690891709e6" providerId="ADAL" clId="{D89C807D-7D9B-4091-B5BA-04C071281012}" dt="2023-11-08T20:33:28.757" v="2286" actId="20577"/>
        <pc:sldMkLst>
          <pc:docMk/>
          <pc:sldMk cId="1850217566" sldId="439"/>
        </pc:sldMkLst>
        <pc:spChg chg="mod">
          <ac:chgData name="Goddard, Tammy | She/Hers" userId="d78adb15-2ef7-4946-b0f0-f690891709e6" providerId="ADAL" clId="{D89C807D-7D9B-4091-B5BA-04C071281012}" dt="2023-10-30T12:16:29.941" v="1793" actId="20577"/>
          <ac:spMkLst>
            <pc:docMk/>
            <pc:sldMk cId="1850217566" sldId="439"/>
            <ac:spMk id="5" creationId="{EEEECF37-A05B-4171-8185-7695613F73F3}"/>
          </ac:spMkLst>
        </pc:spChg>
        <pc:spChg chg="mod">
          <ac:chgData name="Goddard, Tammy | She/Hers" userId="d78adb15-2ef7-4946-b0f0-f690891709e6" providerId="ADAL" clId="{D89C807D-7D9B-4091-B5BA-04C071281012}" dt="2023-11-08T20:33:28.757" v="2286" actId="20577"/>
          <ac:spMkLst>
            <pc:docMk/>
            <pc:sldMk cId="1850217566" sldId="439"/>
            <ac:spMk id="6" creationId="{304F78C7-9F29-61EF-AA62-5C06E138C28E}"/>
          </ac:spMkLst>
        </pc:spChg>
        <pc:spChg chg="del">
          <ac:chgData name="Goddard, Tammy | She/Hers" userId="d78adb15-2ef7-4946-b0f0-f690891709e6" providerId="ADAL" clId="{D89C807D-7D9B-4091-B5BA-04C071281012}" dt="2023-10-30T12:16:33.317" v="1794" actId="478"/>
          <ac:spMkLst>
            <pc:docMk/>
            <pc:sldMk cId="1850217566" sldId="439"/>
            <ac:spMk id="7" creationId="{A8DAAF88-1CF3-E518-1826-065A72505056}"/>
          </ac:spMkLst>
        </pc:spChg>
      </pc:sldChg>
      <pc:sldChg chg="addSp delSp modSp mod">
        <pc:chgData name="Goddard, Tammy | She/Hers" userId="d78adb15-2ef7-4946-b0f0-f690891709e6" providerId="ADAL" clId="{D89C807D-7D9B-4091-B5BA-04C071281012}" dt="2023-10-31T11:20:37.216" v="1843" actId="20577"/>
        <pc:sldMkLst>
          <pc:docMk/>
          <pc:sldMk cId="2554405057" sldId="440"/>
        </pc:sldMkLst>
        <pc:spChg chg="mod">
          <ac:chgData name="Goddard, Tammy | She/Hers" userId="d78adb15-2ef7-4946-b0f0-f690891709e6" providerId="ADAL" clId="{D89C807D-7D9B-4091-B5BA-04C071281012}" dt="2023-10-31T11:20:37.216" v="1843" actId="20577"/>
          <ac:spMkLst>
            <pc:docMk/>
            <pc:sldMk cId="2554405057" sldId="440"/>
            <ac:spMk id="2" creationId="{BB346687-5296-81A5-9D9E-F3F6FEB80CA8}"/>
          </ac:spMkLst>
        </pc:spChg>
        <pc:spChg chg="del">
          <ac:chgData name="Goddard, Tammy | She/Hers" userId="d78adb15-2ef7-4946-b0f0-f690891709e6" providerId="ADAL" clId="{D89C807D-7D9B-4091-B5BA-04C071281012}" dt="2023-10-31T11:20:26.939" v="1828" actId="478"/>
          <ac:spMkLst>
            <pc:docMk/>
            <pc:sldMk cId="2554405057" sldId="440"/>
            <ac:spMk id="3" creationId="{BB224E58-17F4-5922-7199-EA740914E486}"/>
          </ac:spMkLst>
        </pc:spChg>
        <pc:spChg chg="add del mod">
          <ac:chgData name="Goddard, Tammy | She/Hers" userId="d78adb15-2ef7-4946-b0f0-f690891709e6" providerId="ADAL" clId="{D89C807D-7D9B-4091-B5BA-04C071281012}" dt="2023-10-31T11:20:28.396" v="1829" actId="478"/>
          <ac:spMkLst>
            <pc:docMk/>
            <pc:sldMk cId="2554405057" sldId="440"/>
            <ac:spMk id="5" creationId="{3C0C29BD-D3E3-CECB-5FA2-0FBA96E2DDEC}"/>
          </ac:spMkLst>
        </pc:spChg>
      </pc:sldChg>
      <pc:sldChg chg="addSp delSp modSp mod">
        <pc:chgData name="Goddard, Tammy | She/Hers" userId="d78adb15-2ef7-4946-b0f0-f690891709e6" providerId="ADAL" clId="{D89C807D-7D9B-4091-B5BA-04C071281012}" dt="2023-10-31T11:21:24.332" v="1893" actId="478"/>
        <pc:sldMkLst>
          <pc:docMk/>
          <pc:sldMk cId="3120407905" sldId="441"/>
        </pc:sldMkLst>
        <pc:spChg chg="mod">
          <ac:chgData name="Goddard, Tammy | She/Hers" userId="d78adb15-2ef7-4946-b0f0-f690891709e6" providerId="ADAL" clId="{D89C807D-7D9B-4091-B5BA-04C071281012}" dt="2023-10-31T11:21:19.238" v="1891" actId="20577"/>
          <ac:spMkLst>
            <pc:docMk/>
            <pc:sldMk cId="3120407905" sldId="441"/>
            <ac:spMk id="2" creationId="{BB346687-5296-81A5-9D9E-F3F6FEB80CA8}"/>
          </ac:spMkLst>
        </pc:spChg>
        <pc:spChg chg="del">
          <ac:chgData name="Goddard, Tammy | She/Hers" userId="d78adb15-2ef7-4946-b0f0-f690891709e6" providerId="ADAL" clId="{D89C807D-7D9B-4091-B5BA-04C071281012}" dt="2023-10-31T11:21:22.638" v="1892" actId="478"/>
          <ac:spMkLst>
            <pc:docMk/>
            <pc:sldMk cId="3120407905" sldId="441"/>
            <ac:spMk id="3" creationId="{BB224E58-17F4-5922-7199-EA740914E486}"/>
          </ac:spMkLst>
        </pc:spChg>
        <pc:spChg chg="add del mod">
          <ac:chgData name="Goddard, Tammy | She/Hers" userId="d78adb15-2ef7-4946-b0f0-f690891709e6" providerId="ADAL" clId="{D89C807D-7D9B-4091-B5BA-04C071281012}" dt="2023-10-31T11:21:24.332" v="1893" actId="478"/>
          <ac:spMkLst>
            <pc:docMk/>
            <pc:sldMk cId="3120407905" sldId="441"/>
            <ac:spMk id="5" creationId="{94F41530-CE32-AF17-5CBD-CF9FB208C771}"/>
          </ac:spMkLst>
        </pc:spChg>
      </pc:sldChg>
      <pc:sldChg chg="addSp delSp modSp mod">
        <pc:chgData name="Goddard, Tammy | She/Hers" userId="d78adb15-2ef7-4946-b0f0-f690891709e6" providerId="ADAL" clId="{D89C807D-7D9B-4091-B5BA-04C071281012}" dt="2023-10-31T11:21:50.051" v="1923" actId="478"/>
        <pc:sldMkLst>
          <pc:docMk/>
          <pc:sldMk cId="76109458" sldId="442"/>
        </pc:sldMkLst>
        <pc:spChg chg="mod">
          <ac:chgData name="Goddard, Tammy | She/Hers" userId="d78adb15-2ef7-4946-b0f0-f690891709e6" providerId="ADAL" clId="{D89C807D-7D9B-4091-B5BA-04C071281012}" dt="2023-10-31T11:21:45.219" v="1921" actId="20577"/>
          <ac:spMkLst>
            <pc:docMk/>
            <pc:sldMk cId="76109458" sldId="442"/>
            <ac:spMk id="2" creationId="{BB346687-5296-81A5-9D9E-F3F6FEB80CA8}"/>
          </ac:spMkLst>
        </pc:spChg>
        <pc:spChg chg="del">
          <ac:chgData name="Goddard, Tammy | She/Hers" userId="d78adb15-2ef7-4946-b0f0-f690891709e6" providerId="ADAL" clId="{D89C807D-7D9B-4091-B5BA-04C071281012}" dt="2023-10-31T11:21:48.578" v="1922" actId="478"/>
          <ac:spMkLst>
            <pc:docMk/>
            <pc:sldMk cId="76109458" sldId="442"/>
            <ac:spMk id="3" creationId="{BB224E58-17F4-5922-7199-EA740914E486}"/>
          </ac:spMkLst>
        </pc:spChg>
        <pc:spChg chg="add del mod">
          <ac:chgData name="Goddard, Tammy | She/Hers" userId="d78adb15-2ef7-4946-b0f0-f690891709e6" providerId="ADAL" clId="{D89C807D-7D9B-4091-B5BA-04C071281012}" dt="2023-10-31T11:21:50.051" v="1923" actId="478"/>
          <ac:spMkLst>
            <pc:docMk/>
            <pc:sldMk cId="76109458" sldId="442"/>
            <ac:spMk id="5" creationId="{94C2C11F-B1E5-0D76-FC0A-C6FDD8F3FC19}"/>
          </ac:spMkLst>
        </pc:spChg>
      </pc:sldChg>
      <pc:sldChg chg="addSp delSp modSp mod">
        <pc:chgData name="Goddard, Tammy | She/Hers" userId="d78adb15-2ef7-4946-b0f0-f690891709e6" providerId="ADAL" clId="{D89C807D-7D9B-4091-B5BA-04C071281012}" dt="2023-10-31T11:22:28.570" v="1958" actId="478"/>
        <pc:sldMkLst>
          <pc:docMk/>
          <pc:sldMk cId="1754787328" sldId="443"/>
        </pc:sldMkLst>
        <pc:spChg chg="mod">
          <ac:chgData name="Goddard, Tammy | She/Hers" userId="d78adb15-2ef7-4946-b0f0-f690891709e6" providerId="ADAL" clId="{D89C807D-7D9B-4091-B5BA-04C071281012}" dt="2023-10-31T11:22:23.590" v="1956" actId="20577"/>
          <ac:spMkLst>
            <pc:docMk/>
            <pc:sldMk cId="1754787328" sldId="443"/>
            <ac:spMk id="2" creationId="{BB346687-5296-81A5-9D9E-F3F6FEB80CA8}"/>
          </ac:spMkLst>
        </pc:spChg>
        <pc:spChg chg="del">
          <ac:chgData name="Goddard, Tammy | She/Hers" userId="d78adb15-2ef7-4946-b0f0-f690891709e6" providerId="ADAL" clId="{D89C807D-7D9B-4091-B5BA-04C071281012}" dt="2023-10-31T11:22:26.998" v="1957" actId="478"/>
          <ac:spMkLst>
            <pc:docMk/>
            <pc:sldMk cId="1754787328" sldId="443"/>
            <ac:spMk id="3" creationId="{BB224E58-17F4-5922-7199-EA740914E486}"/>
          </ac:spMkLst>
        </pc:spChg>
        <pc:spChg chg="add del mod">
          <ac:chgData name="Goddard, Tammy | She/Hers" userId="d78adb15-2ef7-4946-b0f0-f690891709e6" providerId="ADAL" clId="{D89C807D-7D9B-4091-B5BA-04C071281012}" dt="2023-10-31T11:22:28.570" v="1958" actId="478"/>
          <ac:spMkLst>
            <pc:docMk/>
            <pc:sldMk cId="1754787328" sldId="443"/>
            <ac:spMk id="5" creationId="{6E3B1C0F-395B-4A99-A9D3-073F84AE5282}"/>
          </ac:spMkLst>
        </pc:spChg>
      </pc:sldChg>
      <pc:sldChg chg="modSp del mod">
        <pc:chgData name="Goddard, Tammy | She/Hers" userId="d78adb15-2ef7-4946-b0f0-f690891709e6" providerId="ADAL" clId="{D89C807D-7D9B-4091-B5BA-04C071281012}" dt="2023-11-10T07:15:20.541" v="2389" actId="47"/>
        <pc:sldMkLst>
          <pc:docMk/>
          <pc:sldMk cId="2493870913" sldId="445"/>
        </pc:sldMkLst>
        <pc:spChg chg="mod">
          <ac:chgData name="Goddard, Tammy | She/Hers" userId="d78adb15-2ef7-4946-b0f0-f690891709e6" providerId="ADAL" clId="{D89C807D-7D9B-4091-B5BA-04C071281012}" dt="2023-11-10T07:14:57.034" v="2385" actId="21"/>
          <ac:spMkLst>
            <pc:docMk/>
            <pc:sldMk cId="2493870913" sldId="445"/>
            <ac:spMk id="2" creationId="{76D427F3-CEA1-A006-0265-34436FB04147}"/>
          </ac:spMkLst>
        </pc:spChg>
        <pc:spChg chg="mod">
          <ac:chgData name="Goddard, Tammy | She/Hers" userId="d78adb15-2ef7-4946-b0f0-f690891709e6" providerId="ADAL" clId="{D89C807D-7D9B-4091-B5BA-04C071281012}" dt="2023-11-10T07:15:10.567" v="2387" actId="21"/>
          <ac:spMkLst>
            <pc:docMk/>
            <pc:sldMk cId="2493870913" sldId="445"/>
            <ac:spMk id="3" creationId="{D732C5C7-B99E-DC33-282C-9F81484F993D}"/>
          </ac:spMkLst>
        </pc:spChg>
      </pc:sldChg>
      <pc:sldChg chg="modSp add mod">
        <pc:chgData name="Goddard, Tammy | She/Hers" userId="d78adb15-2ef7-4946-b0f0-f690891709e6" providerId="ADAL" clId="{D89C807D-7D9B-4091-B5BA-04C071281012}" dt="2023-11-10T07:15:16.077" v="2388"/>
        <pc:sldMkLst>
          <pc:docMk/>
          <pc:sldMk cId="851387291" sldId="446"/>
        </pc:sldMkLst>
        <pc:spChg chg="mod">
          <ac:chgData name="Goddard, Tammy | She/Hers" userId="d78adb15-2ef7-4946-b0f0-f690891709e6" providerId="ADAL" clId="{D89C807D-7D9B-4091-B5BA-04C071281012}" dt="2023-11-10T07:15:16.077" v="2388"/>
          <ac:spMkLst>
            <pc:docMk/>
            <pc:sldMk cId="851387291" sldId="446"/>
            <ac:spMk id="3" creationId="{12053257-6434-36FF-7B62-1D2E419146DC}"/>
          </ac:spMkLst>
        </pc:spChg>
        <pc:spChg chg="mod">
          <ac:chgData name="Goddard, Tammy | She/Hers" userId="d78adb15-2ef7-4946-b0f0-f690891709e6" providerId="ADAL" clId="{D89C807D-7D9B-4091-B5BA-04C071281012}" dt="2023-11-10T07:15:02.627" v="2386"/>
          <ac:spMkLst>
            <pc:docMk/>
            <pc:sldMk cId="851387291" sldId="446"/>
            <ac:spMk id="9" creationId="{675E7A58-47CB-41A8-932F-60B2FCFC2255}"/>
          </ac:spMkLst>
        </pc:spChg>
      </pc:sldChg>
    </pc:docChg>
  </pc:docChgLst>
  <pc:docChgLst>
    <pc:chgData name="Bainbridge, John (LAA)" userId="S::john.bainbridge@justice.gov.uk::3c232f08-be0e-414a-91ec-c53241996836" providerId="AD" clId="Web-{D3488105-2FAE-4253-8287-12EA808A7C5A}"/>
    <pc:docChg chg="sldOrd">
      <pc:chgData name="Bainbridge, John (LAA)" userId="S::john.bainbridge@justice.gov.uk::3c232f08-be0e-414a-91ec-c53241996836" providerId="AD" clId="Web-{D3488105-2FAE-4253-8287-12EA808A7C5A}" dt="2023-10-30T08:42:05.939" v="0"/>
      <pc:docMkLst>
        <pc:docMk/>
      </pc:docMkLst>
      <pc:sldChg chg="ord">
        <pc:chgData name="Bainbridge, John (LAA)" userId="S::john.bainbridge@justice.gov.uk::3c232f08-be0e-414a-91ec-c53241996836" providerId="AD" clId="Web-{D3488105-2FAE-4253-8287-12EA808A7C5A}" dt="2023-10-30T08:42:05.939" v="0"/>
        <pc:sldMkLst>
          <pc:docMk/>
          <pc:sldMk cId="3910676959" sldId="407"/>
        </pc:sldMkLst>
      </pc:sldChg>
    </pc:docChg>
  </pc:docChgLst>
  <pc:docChgLst>
    <pc:chgData name="Goddard, Tammy | She/Hers" userId="d78adb15-2ef7-4946-b0f0-f690891709e6" providerId="ADAL" clId="{CC03A81A-125B-468A-AF0E-AC74230E7A94}"/>
    <pc:docChg chg="undo custSel addSld modSld">
      <pc:chgData name="Goddard, Tammy | She/Hers" userId="d78adb15-2ef7-4946-b0f0-f690891709e6" providerId="ADAL" clId="{CC03A81A-125B-468A-AF0E-AC74230E7A94}" dt="2023-11-10T15:41:04.032" v="407" actId="20577"/>
      <pc:docMkLst>
        <pc:docMk/>
      </pc:docMkLst>
      <pc:sldChg chg="modSp mod">
        <pc:chgData name="Goddard, Tammy | She/Hers" userId="d78adb15-2ef7-4946-b0f0-f690891709e6" providerId="ADAL" clId="{CC03A81A-125B-468A-AF0E-AC74230E7A94}" dt="2023-11-10T13:54:58.661" v="2" actId="1076"/>
        <pc:sldMkLst>
          <pc:docMk/>
          <pc:sldMk cId="2034274229" sldId="258"/>
        </pc:sldMkLst>
        <pc:spChg chg="mod">
          <ac:chgData name="Goddard, Tammy | She/Hers" userId="d78adb15-2ef7-4946-b0f0-f690891709e6" providerId="ADAL" clId="{CC03A81A-125B-468A-AF0E-AC74230E7A94}" dt="2023-11-10T13:54:58.661" v="2" actId="1076"/>
          <ac:spMkLst>
            <pc:docMk/>
            <pc:sldMk cId="2034274229" sldId="258"/>
            <ac:spMk id="23" creationId="{6C6BCFBE-26C2-411D-BBFA-860BC052D27F}"/>
          </ac:spMkLst>
        </pc:spChg>
      </pc:sldChg>
      <pc:sldChg chg="modSp mod">
        <pc:chgData name="Goddard, Tammy | She/Hers" userId="d78adb15-2ef7-4946-b0f0-f690891709e6" providerId="ADAL" clId="{CC03A81A-125B-468A-AF0E-AC74230E7A94}" dt="2023-11-10T13:56:46.188" v="30" actId="21"/>
        <pc:sldMkLst>
          <pc:docMk/>
          <pc:sldMk cId="476102672" sldId="413"/>
        </pc:sldMkLst>
        <pc:spChg chg="mod">
          <ac:chgData name="Goddard, Tammy | She/Hers" userId="d78adb15-2ef7-4946-b0f0-f690891709e6" providerId="ADAL" clId="{CC03A81A-125B-468A-AF0E-AC74230E7A94}" dt="2023-11-10T13:56:46.188" v="30" actId="21"/>
          <ac:spMkLst>
            <pc:docMk/>
            <pc:sldMk cId="476102672" sldId="413"/>
            <ac:spMk id="6" creationId="{8C4942FF-7C09-1BA6-92A7-55A807E07B63}"/>
          </ac:spMkLst>
        </pc:spChg>
      </pc:sldChg>
      <pc:sldChg chg="modSp mod">
        <pc:chgData name="Goddard, Tammy | She/Hers" userId="d78adb15-2ef7-4946-b0f0-f690891709e6" providerId="ADAL" clId="{CC03A81A-125B-468A-AF0E-AC74230E7A94}" dt="2023-11-10T15:39:05.711" v="361" actId="20577"/>
        <pc:sldMkLst>
          <pc:docMk/>
          <pc:sldMk cId="769145823" sldId="422"/>
        </pc:sldMkLst>
        <pc:spChg chg="mod">
          <ac:chgData name="Goddard, Tammy | She/Hers" userId="d78adb15-2ef7-4946-b0f0-f690891709e6" providerId="ADAL" clId="{CC03A81A-125B-468A-AF0E-AC74230E7A94}" dt="2023-11-10T15:39:05.711" v="361" actId="20577"/>
          <ac:spMkLst>
            <pc:docMk/>
            <pc:sldMk cId="769145823" sldId="422"/>
            <ac:spMk id="3" creationId="{03118863-29E5-3F46-8820-419B10917785}"/>
          </ac:spMkLst>
        </pc:spChg>
      </pc:sldChg>
      <pc:sldChg chg="modSp mod">
        <pc:chgData name="Goddard, Tammy | She/Hers" userId="d78adb15-2ef7-4946-b0f0-f690891709e6" providerId="ADAL" clId="{CC03A81A-125B-468A-AF0E-AC74230E7A94}" dt="2023-11-10T14:43:52.924" v="338" actId="6549"/>
        <pc:sldMkLst>
          <pc:docMk/>
          <pc:sldMk cId="3838872559" sldId="427"/>
        </pc:sldMkLst>
        <pc:spChg chg="mod">
          <ac:chgData name="Goddard, Tammy | She/Hers" userId="d78adb15-2ef7-4946-b0f0-f690891709e6" providerId="ADAL" clId="{CC03A81A-125B-468A-AF0E-AC74230E7A94}" dt="2023-11-10T14:43:52.924" v="338" actId="6549"/>
          <ac:spMkLst>
            <pc:docMk/>
            <pc:sldMk cId="3838872559" sldId="427"/>
            <ac:spMk id="3" creationId="{12053257-6434-36FF-7B62-1D2E419146DC}"/>
          </ac:spMkLst>
        </pc:spChg>
      </pc:sldChg>
      <pc:sldChg chg="modSp mod">
        <pc:chgData name="Goddard, Tammy | She/Hers" userId="d78adb15-2ef7-4946-b0f0-f690891709e6" providerId="ADAL" clId="{CC03A81A-125B-468A-AF0E-AC74230E7A94}" dt="2023-11-10T15:41:04.032" v="407" actId="20577"/>
        <pc:sldMkLst>
          <pc:docMk/>
          <pc:sldMk cId="1234285215" sldId="429"/>
        </pc:sldMkLst>
        <pc:spChg chg="mod">
          <ac:chgData name="Goddard, Tammy | She/Hers" userId="d78adb15-2ef7-4946-b0f0-f690891709e6" providerId="ADAL" clId="{CC03A81A-125B-468A-AF0E-AC74230E7A94}" dt="2023-11-10T15:41:04.032" v="407" actId="20577"/>
          <ac:spMkLst>
            <pc:docMk/>
            <pc:sldMk cId="1234285215" sldId="429"/>
            <ac:spMk id="7" creationId="{1829D4F3-9224-25C4-DBFC-8AA5998C1E46}"/>
          </ac:spMkLst>
        </pc:spChg>
      </pc:sldChg>
      <pc:sldChg chg="modSp mod">
        <pc:chgData name="Goddard, Tammy | She/Hers" userId="d78adb15-2ef7-4946-b0f0-f690891709e6" providerId="ADAL" clId="{CC03A81A-125B-468A-AF0E-AC74230E7A94}" dt="2023-11-10T14:37:50.523" v="214" actId="20577"/>
        <pc:sldMkLst>
          <pc:docMk/>
          <pc:sldMk cId="1011298766" sldId="430"/>
        </pc:sldMkLst>
        <pc:spChg chg="mod">
          <ac:chgData name="Goddard, Tammy | She/Hers" userId="d78adb15-2ef7-4946-b0f0-f690891709e6" providerId="ADAL" clId="{CC03A81A-125B-468A-AF0E-AC74230E7A94}" dt="2023-11-10T14:37:50.523" v="214" actId="20577"/>
          <ac:spMkLst>
            <pc:docMk/>
            <pc:sldMk cId="1011298766" sldId="430"/>
            <ac:spMk id="3" creationId="{63EC1320-71C0-2BA3-1E2E-FA1A3546DDBD}"/>
          </ac:spMkLst>
        </pc:spChg>
      </pc:sldChg>
      <pc:sldChg chg="modSp mod">
        <pc:chgData name="Goddard, Tammy | She/Hers" userId="d78adb15-2ef7-4946-b0f0-f690891709e6" providerId="ADAL" clId="{CC03A81A-125B-468A-AF0E-AC74230E7A94}" dt="2023-11-10T15:37:36.084" v="339" actId="6549"/>
        <pc:sldMkLst>
          <pc:docMk/>
          <pc:sldMk cId="3082343425" sldId="436"/>
        </pc:sldMkLst>
        <pc:spChg chg="mod">
          <ac:chgData name="Goddard, Tammy | She/Hers" userId="d78adb15-2ef7-4946-b0f0-f690891709e6" providerId="ADAL" clId="{CC03A81A-125B-468A-AF0E-AC74230E7A94}" dt="2023-11-10T15:37:36.084" v="339" actId="6549"/>
          <ac:spMkLst>
            <pc:docMk/>
            <pc:sldMk cId="3082343425" sldId="436"/>
            <ac:spMk id="6" creationId="{8C4942FF-7C09-1BA6-92A7-55A807E07B63}"/>
          </ac:spMkLst>
        </pc:spChg>
      </pc:sldChg>
      <pc:sldChg chg="modSp mod">
        <pc:chgData name="Goddard, Tammy | She/Hers" userId="d78adb15-2ef7-4946-b0f0-f690891709e6" providerId="ADAL" clId="{CC03A81A-125B-468A-AF0E-AC74230E7A94}" dt="2023-11-10T14:02:52.980" v="95" actId="5793"/>
        <pc:sldMkLst>
          <pc:docMk/>
          <pc:sldMk cId="851387291" sldId="446"/>
        </pc:sldMkLst>
        <pc:spChg chg="mod">
          <ac:chgData name="Goddard, Tammy | She/Hers" userId="d78adb15-2ef7-4946-b0f0-f690891709e6" providerId="ADAL" clId="{CC03A81A-125B-468A-AF0E-AC74230E7A94}" dt="2023-11-10T14:02:52.980" v="95" actId="5793"/>
          <ac:spMkLst>
            <pc:docMk/>
            <pc:sldMk cId="851387291" sldId="446"/>
            <ac:spMk id="3" creationId="{12053257-6434-36FF-7B62-1D2E419146DC}"/>
          </ac:spMkLst>
        </pc:spChg>
      </pc:sldChg>
      <pc:sldChg chg="modSp add mod">
        <pc:chgData name="Goddard, Tammy | She/Hers" userId="d78adb15-2ef7-4946-b0f0-f690891709e6" providerId="ADAL" clId="{CC03A81A-125B-468A-AF0E-AC74230E7A94}" dt="2023-11-10T15:40:09.023" v="396" actId="20577"/>
        <pc:sldMkLst>
          <pc:docMk/>
          <pc:sldMk cId="1881738008" sldId="447"/>
        </pc:sldMkLst>
        <pc:spChg chg="mod">
          <ac:chgData name="Goddard, Tammy | She/Hers" userId="d78adb15-2ef7-4946-b0f0-f690891709e6" providerId="ADAL" clId="{CC03A81A-125B-468A-AF0E-AC74230E7A94}" dt="2023-11-10T15:40:09.023" v="396" actId="20577"/>
          <ac:spMkLst>
            <pc:docMk/>
            <pc:sldMk cId="1881738008" sldId="447"/>
            <ac:spMk id="3" creationId="{03118863-29E5-3F46-8820-419B10917785}"/>
          </ac:spMkLst>
        </pc:spChg>
        <pc:spChg chg="mod">
          <ac:chgData name="Goddard, Tammy | She/Hers" userId="d78adb15-2ef7-4946-b0f0-f690891709e6" providerId="ADAL" clId="{CC03A81A-125B-468A-AF0E-AC74230E7A94}" dt="2023-11-10T15:38:20.699" v="352" actId="20577"/>
          <ac:spMkLst>
            <pc:docMk/>
            <pc:sldMk cId="1881738008" sldId="447"/>
            <ac:spMk id="7" creationId="{017CBF96-6D34-4BB1-AEC1-6E691C179CBF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course/view.php?id=202" TargetMode="External"/><Relationship Id="rId2" Type="http://schemas.openxmlformats.org/officeDocument/2006/relationships/hyperlink" Target="https://legalaidlearning.justice.gov.uk/pluginfile.php/1946/mod_resource/content/2/Billing%20With%20Counsel%20v1.2.pdf" TargetMode="External"/><Relationship Id="rId1" Type="http://schemas.openxmlformats.org/officeDocument/2006/relationships/hyperlink" Target="https://legalaidlearning.justice.gov.uk/" TargetMode="External"/><Relationship Id="rId6" Type="http://schemas.openxmlformats.org/officeDocument/2006/relationships/hyperlink" Target="https://legalaidlearning.justice.gov.uk/mod/resource/view.php?id=96" TargetMode="External"/><Relationship Id="rId5" Type="http://schemas.openxmlformats.org/officeDocument/2006/relationships/hyperlink" Target="https://legalaidlearning.justice.gov.uk/mod/resource/view.php?id=134" TargetMode="External"/><Relationship Id="rId4" Type="http://schemas.openxmlformats.org/officeDocument/2006/relationships/hyperlink" Target="https://legalaidlearning.justice.gov.uk/mod/resource/view.php?id=154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mod/resource/view.php?id=154" TargetMode="External"/><Relationship Id="rId2" Type="http://schemas.openxmlformats.org/officeDocument/2006/relationships/hyperlink" Target="https://legalaidlearning.justice.gov.uk/course/view.php?id=202" TargetMode="External"/><Relationship Id="rId1" Type="http://schemas.openxmlformats.org/officeDocument/2006/relationships/hyperlink" Target="https://legalaidlearning.justice.gov.uk/pluginfile.php/1946/mod_resource/content/2/Billing%20With%20Counsel%20v1.2.pdf" TargetMode="External"/><Relationship Id="rId6" Type="http://schemas.openxmlformats.org/officeDocument/2006/relationships/hyperlink" Target="https://legalaidlearning.justice.gov.uk/" TargetMode="External"/><Relationship Id="rId5" Type="http://schemas.openxmlformats.org/officeDocument/2006/relationships/hyperlink" Target="https://legalaidlearning.justice.gov.uk/mod/resource/view.php?id=96" TargetMode="External"/><Relationship Id="rId4" Type="http://schemas.openxmlformats.org/officeDocument/2006/relationships/hyperlink" Target="https://legalaidlearning.justice.gov.uk/mod/resource/view.php?id=13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57EAA-47BC-4F6E-8CEA-36B348611F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0AE76-36D2-409E-8C3E-F704B7A570D2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Preparing claims</a:t>
          </a:r>
        </a:p>
      </dgm:t>
    </dgm:pt>
    <dgm:pt modelId="{B1CC3736-9DB7-4BF7-863E-BD69870E40D5}" type="parTrans" cxnId="{C79BB0A2-57F5-4675-B7FA-839F7A385284}">
      <dgm:prSet/>
      <dgm:spPr/>
      <dgm:t>
        <a:bodyPr/>
        <a:lstStyle/>
        <a:p>
          <a:endParaRPr lang="en-GB"/>
        </a:p>
      </dgm:t>
    </dgm:pt>
    <dgm:pt modelId="{9683677F-6A3E-4242-824D-D7BFBD61C9A8}" type="sibTrans" cxnId="{C79BB0A2-57F5-4675-B7FA-839F7A385284}">
      <dgm:prSet/>
      <dgm:spPr/>
      <dgm:t>
        <a:bodyPr/>
        <a:lstStyle/>
        <a:p>
          <a:endParaRPr lang="en-GB"/>
        </a:p>
      </dgm:t>
    </dgm:pt>
    <dgm:pt modelId="{C96E60D9-C167-40E7-BA7C-C1B8B9BD520A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Counsel issues</a:t>
          </a:r>
        </a:p>
      </dgm:t>
    </dgm:pt>
    <dgm:pt modelId="{971ABBAF-AB59-44B7-ACE0-A7E5B53B5978}" type="parTrans" cxnId="{CB19D958-ABEE-4A51-A264-7C0E095A1D08}">
      <dgm:prSet/>
      <dgm:spPr/>
      <dgm:t>
        <a:bodyPr/>
        <a:lstStyle/>
        <a:p>
          <a:endParaRPr lang="en-GB"/>
        </a:p>
      </dgm:t>
    </dgm:pt>
    <dgm:pt modelId="{AADB3289-71D5-4EA6-968C-47D8CBE45E06}" type="sibTrans" cxnId="{CB19D958-ABEE-4A51-A264-7C0E095A1D08}">
      <dgm:prSet/>
      <dgm:spPr/>
      <dgm:t>
        <a:bodyPr/>
        <a:lstStyle/>
        <a:p>
          <a:endParaRPr lang="en-GB"/>
        </a:p>
      </dgm:t>
    </dgm:pt>
    <dgm:pt modelId="{5D45D3D3-AA75-4E26-BED4-CAA26C38DA6E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Staged agreement submissions</a:t>
          </a:r>
        </a:p>
      </dgm:t>
    </dgm:pt>
    <dgm:pt modelId="{3E91A89C-11CA-4144-BF40-E91C7D4CE286}" type="parTrans" cxnId="{3C9C52A0-9C52-42A0-A5AF-6D575D986F39}">
      <dgm:prSet/>
      <dgm:spPr/>
      <dgm:t>
        <a:bodyPr/>
        <a:lstStyle/>
        <a:p>
          <a:endParaRPr lang="en-GB"/>
        </a:p>
      </dgm:t>
    </dgm:pt>
    <dgm:pt modelId="{113DE87C-0BD1-4CCE-88CB-49354665D50A}" type="sibTrans" cxnId="{3C9C52A0-9C52-42A0-A5AF-6D575D986F39}">
      <dgm:prSet/>
      <dgm:spPr/>
      <dgm:t>
        <a:bodyPr/>
        <a:lstStyle/>
        <a:p>
          <a:endParaRPr lang="en-GB"/>
        </a:p>
      </dgm:t>
    </dgm:pt>
    <dgm:pt modelId="{C2218665-8539-4D91-A387-070DC69138FC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Supporting documentation</a:t>
          </a:r>
        </a:p>
      </dgm:t>
    </dgm:pt>
    <dgm:pt modelId="{142ECC9B-854A-457E-A0E2-C961AF8CB3B0}" type="parTrans" cxnId="{91EEF5C4-B020-4CEC-AB18-B8548DFE96FE}">
      <dgm:prSet/>
      <dgm:spPr/>
      <dgm:t>
        <a:bodyPr/>
        <a:lstStyle/>
        <a:p>
          <a:endParaRPr lang="en-GB"/>
        </a:p>
      </dgm:t>
    </dgm:pt>
    <dgm:pt modelId="{394EC946-8137-4B4B-BDF4-D1FEE5E7D334}" type="sibTrans" cxnId="{91EEF5C4-B020-4CEC-AB18-B8548DFE96FE}">
      <dgm:prSet/>
      <dgm:spPr/>
      <dgm:t>
        <a:bodyPr/>
        <a:lstStyle/>
        <a:p>
          <a:endParaRPr lang="en-GB"/>
        </a:p>
      </dgm:t>
    </dgm:pt>
    <dgm:pt modelId="{2703775B-9F64-40BD-8A7D-03338293E063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Additional guidance</a:t>
          </a:r>
        </a:p>
      </dgm:t>
    </dgm:pt>
    <dgm:pt modelId="{1B72FE96-765D-4350-843A-B9EB6D6BEC51}" type="parTrans" cxnId="{9ACFB837-0CE4-4CD8-9335-C8AFB69BBE87}">
      <dgm:prSet/>
      <dgm:spPr/>
      <dgm:t>
        <a:bodyPr/>
        <a:lstStyle/>
        <a:p>
          <a:endParaRPr lang="en-GB"/>
        </a:p>
      </dgm:t>
    </dgm:pt>
    <dgm:pt modelId="{CD47FA4B-21E3-4CAC-B5A9-13A4F5818635}" type="sibTrans" cxnId="{9ACFB837-0CE4-4CD8-9335-C8AFB69BBE87}">
      <dgm:prSet/>
      <dgm:spPr/>
      <dgm:t>
        <a:bodyPr/>
        <a:lstStyle/>
        <a:p>
          <a:endParaRPr lang="en-GB"/>
        </a:p>
      </dgm:t>
    </dgm:pt>
    <dgm:pt modelId="{5DAE78DC-027A-4390-B29E-5829F6B745DB}" type="pres">
      <dgm:prSet presAssocID="{A0E57EAA-47BC-4F6E-8CEA-36B348611F0A}" presName="linear" presStyleCnt="0">
        <dgm:presLayoutVars>
          <dgm:dir/>
          <dgm:animLvl val="lvl"/>
          <dgm:resizeHandles val="exact"/>
        </dgm:presLayoutVars>
      </dgm:prSet>
      <dgm:spPr/>
    </dgm:pt>
    <dgm:pt modelId="{55863134-1198-4FC8-BFB4-3F3FE82392DC}" type="pres">
      <dgm:prSet presAssocID="{E170AE76-36D2-409E-8C3E-F704B7A570D2}" presName="parentLin" presStyleCnt="0"/>
      <dgm:spPr/>
    </dgm:pt>
    <dgm:pt modelId="{E70C1CFD-B1BE-4EFE-B1EE-84F71DC61A1A}" type="pres">
      <dgm:prSet presAssocID="{E170AE76-36D2-409E-8C3E-F704B7A570D2}" presName="parentLeftMargin" presStyleLbl="node1" presStyleIdx="0" presStyleCnt="5"/>
      <dgm:spPr/>
    </dgm:pt>
    <dgm:pt modelId="{8A3E046E-1278-4D9E-B64A-6AC585E2985D}" type="pres">
      <dgm:prSet presAssocID="{E170AE76-36D2-409E-8C3E-F704B7A570D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B20217-05F4-4ECB-9586-7148FB69C0E3}" type="pres">
      <dgm:prSet presAssocID="{E170AE76-36D2-409E-8C3E-F704B7A570D2}" presName="negativeSpace" presStyleCnt="0"/>
      <dgm:spPr/>
    </dgm:pt>
    <dgm:pt modelId="{6D29BA54-270B-4FDE-9282-591D2685390C}" type="pres">
      <dgm:prSet presAssocID="{E170AE76-36D2-409E-8C3E-F704B7A570D2}" presName="childText" presStyleLbl="conFgAcc1" presStyleIdx="0" presStyleCnt="5" custLinFactNeighborX="-7963">
        <dgm:presLayoutVars>
          <dgm:bulletEnabled val="1"/>
        </dgm:presLayoutVars>
      </dgm:prSet>
      <dgm:spPr>
        <a:ln>
          <a:solidFill>
            <a:srgbClr val="575C96"/>
          </a:solidFill>
        </a:ln>
      </dgm:spPr>
    </dgm:pt>
    <dgm:pt modelId="{E1B698BA-DC12-40AF-8EA0-A198814A4C71}" type="pres">
      <dgm:prSet presAssocID="{9683677F-6A3E-4242-824D-D7BFBD61C9A8}" presName="spaceBetweenRectangles" presStyleCnt="0"/>
      <dgm:spPr/>
    </dgm:pt>
    <dgm:pt modelId="{906B6E4D-1EF2-4E2B-8133-705E1F600C97}" type="pres">
      <dgm:prSet presAssocID="{C96E60D9-C167-40E7-BA7C-C1B8B9BD520A}" presName="parentLin" presStyleCnt="0"/>
      <dgm:spPr/>
    </dgm:pt>
    <dgm:pt modelId="{0FDC5B9C-7B6F-42F4-A606-9B0A40213D20}" type="pres">
      <dgm:prSet presAssocID="{C96E60D9-C167-40E7-BA7C-C1B8B9BD520A}" presName="parentLeftMargin" presStyleLbl="node1" presStyleIdx="0" presStyleCnt="5"/>
      <dgm:spPr/>
    </dgm:pt>
    <dgm:pt modelId="{09173ECB-3CA2-4201-8958-7B80D329960E}" type="pres">
      <dgm:prSet presAssocID="{C96E60D9-C167-40E7-BA7C-C1B8B9BD520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A4F960-39FA-4DA4-AF23-66244CBB3E0F}" type="pres">
      <dgm:prSet presAssocID="{C96E60D9-C167-40E7-BA7C-C1B8B9BD520A}" presName="negativeSpace" presStyleCnt="0"/>
      <dgm:spPr/>
    </dgm:pt>
    <dgm:pt modelId="{E821429B-EC96-445F-9E55-8B9A825F1C97}" type="pres">
      <dgm:prSet presAssocID="{C96E60D9-C167-40E7-BA7C-C1B8B9BD520A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575C96"/>
          </a:solidFill>
        </a:ln>
      </dgm:spPr>
    </dgm:pt>
    <dgm:pt modelId="{FDF6ACB4-779D-41BD-9268-347A4A00E5ED}" type="pres">
      <dgm:prSet presAssocID="{AADB3289-71D5-4EA6-968C-47D8CBE45E06}" presName="spaceBetweenRectangles" presStyleCnt="0"/>
      <dgm:spPr/>
    </dgm:pt>
    <dgm:pt modelId="{F3029908-1C0D-4FB5-A002-704B6E146723}" type="pres">
      <dgm:prSet presAssocID="{5D45D3D3-AA75-4E26-BED4-CAA26C38DA6E}" presName="parentLin" presStyleCnt="0"/>
      <dgm:spPr/>
    </dgm:pt>
    <dgm:pt modelId="{70A68E8D-175E-4417-965B-D03EA935F932}" type="pres">
      <dgm:prSet presAssocID="{5D45D3D3-AA75-4E26-BED4-CAA26C38DA6E}" presName="parentLeftMargin" presStyleLbl="node1" presStyleIdx="1" presStyleCnt="5"/>
      <dgm:spPr/>
    </dgm:pt>
    <dgm:pt modelId="{C4851F8D-7EC3-4DA9-B329-8F3169DB7248}" type="pres">
      <dgm:prSet presAssocID="{5D45D3D3-AA75-4E26-BED4-CAA26C38DA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5E17FC-8582-41D6-B0A3-C64E7AF74CF5}" type="pres">
      <dgm:prSet presAssocID="{5D45D3D3-AA75-4E26-BED4-CAA26C38DA6E}" presName="negativeSpace" presStyleCnt="0"/>
      <dgm:spPr/>
    </dgm:pt>
    <dgm:pt modelId="{57645CBD-A313-4BF0-96AA-D92FE4025230}" type="pres">
      <dgm:prSet presAssocID="{5D45D3D3-AA75-4E26-BED4-CAA26C38DA6E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575C96"/>
          </a:solidFill>
        </a:ln>
      </dgm:spPr>
    </dgm:pt>
    <dgm:pt modelId="{ABD7857F-8FAD-4FF3-AD78-37368356092F}" type="pres">
      <dgm:prSet presAssocID="{113DE87C-0BD1-4CCE-88CB-49354665D50A}" presName="spaceBetweenRectangles" presStyleCnt="0"/>
      <dgm:spPr/>
    </dgm:pt>
    <dgm:pt modelId="{CEC0C5E3-F65F-4406-8320-11A1456A01EA}" type="pres">
      <dgm:prSet presAssocID="{C2218665-8539-4D91-A387-070DC69138FC}" presName="parentLin" presStyleCnt="0"/>
      <dgm:spPr/>
    </dgm:pt>
    <dgm:pt modelId="{BC6A7CB0-4DE2-4501-B18B-2EEED81F417D}" type="pres">
      <dgm:prSet presAssocID="{C2218665-8539-4D91-A387-070DC69138FC}" presName="parentLeftMargin" presStyleLbl="node1" presStyleIdx="2" presStyleCnt="5"/>
      <dgm:spPr/>
    </dgm:pt>
    <dgm:pt modelId="{5979D889-BE3D-4AB8-B2BB-2646723D1C1D}" type="pres">
      <dgm:prSet presAssocID="{C2218665-8539-4D91-A387-070DC69138F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679F2D-8D0F-4C54-8BE8-8A5CBD5335C7}" type="pres">
      <dgm:prSet presAssocID="{C2218665-8539-4D91-A387-070DC69138FC}" presName="negativeSpace" presStyleCnt="0"/>
      <dgm:spPr/>
    </dgm:pt>
    <dgm:pt modelId="{72DC448B-08E0-4E7F-B838-2388C74487C7}" type="pres">
      <dgm:prSet presAssocID="{C2218665-8539-4D91-A387-070DC69138FC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575C96"/>
          </a:solidFill>
        </a:ln>
      </dgm:spPr>
    </dgm:pt>
    <dgm:pt modelId="{07E40F0E-0257-4579-BFFF-25D38F64A9A3}" type="pres">
      <dgm:prSet presAssocID="{394EC946-8137-4B4B-BDF4-D1FEE5E7D334}" presName="spaceBetweenRectangles" presStyleCnt="0"/>
      <dgm:spPr/>
    </dgm:pt>
    <dgm:pt modelId="{7A21DD55-07D1-4F15-8F30-4734E7D469CA}" type="pres">
      <dgm:prSet presAssocID="{2703775B-9F64-40BD-8A7D-03338293E063}" presName="parentLin" presStyleCnt="0"/>
      <dgm:spPr/>
    </dgm:pt>
    <dgm:pt modelId="{05A105D7-4B71-4246-872B-D0A56A9EACFF}" type="pres">
      <dgm:prSet presAssocID="{2703775B-9F64-40BD-8A7D-03338293E063}" presName="parentLeftMargin" presStyleLbl="node1" presStyleIdx="3" presStyleCnt="5"/>
      <dgm:spPr/>
    </dgm:pt>
    <dgm:pt modelId="{8E5FF812-945D-46C1-AC96-3B7E9CF7B5E7}" type="pres">
      <dgm:prSet presAssocID="{2703775B-9F64-40BD-8A7D-03338293E06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0F808FE-E5B3-46AD-8A61-64C77C58169B}" type="pres">
      <dgm:prSet presAssocID="{2703775B-9F64-40BD-8A7D-03338293E063}" presName="negativeSpace" presStyleCnt="0"/>
      <dgm:spPr/>
    </dgm:pt>
    <dgm:pt modelId="{D8D8CA6F-2CC1-489B-85BE-94529EAA8321}" type="pres">
      <dgm:prSet presAssocID="{2703775B-9F64-40BD-8A7D-03338293E063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575C96"/>
          </a:solidFill>
        </a:ln>
      </dgm:spPr>
    </dgm:pt>
  </dgm:ptLst>
  <dgm:cxnLst>
    <dgm:cxn modelId="{1B85EC08-56C3-46B8-962E-4BA2CC41CCD7}" type="presOf" srcId="{2703775B-9F64-40BD-8A7D-03338293E063}" destId="{8E5FF812-945D-46C1-AC96-3B7E9CF7B5E7}" srcOrd="1" destOrd="0" presId="urn:microsoft.com/office/officeart/2005/8/layout/list1"/>
    <dgm:cxn modelId="{9ACFB837-0CE4-4CD8-9335-C8AFB69BBE87}" srcId="{A0E57EAA-47BC-4F6E-8CEA-36B348611F0A}" destId="{2703775B-9F64-40BD-8A7D-03338293E063}" srcOrd="4" destOrd="0" parTransId="{1B72FE96-765D-4350-843A-B9EB6D6BEC51}" sibTransId="{CD47FA4B-21E3-4CAC-B5A9-13A4F5818635}"/>
    <dgm:cxn modelId="{537D2769-B7EA-4656-AB5F-DC43658CB3DF}" type="presOf" srcId="{E170AE76-36D2-409E-8C3E-F704B7A570D2}" destId="{8A3E046E-1278-4D9E-B64A-6AC585E2985D}" srcOrd="1" destOrd="0" presId="urn:microsoft.com/office/officeart/2005/8/layout/list1"/>
    <dgm:cxn modelId="{EDF24449-16C2-40BB-A473-E6B2EF0F119D}" type="presOf" srcId="{C2218665-8539-4D91-A387-070DC69138FC}" destId="{5979D889-BE3D-4AB8-B2BB-2646723D1C1D}" srcOrd="1" destOrd="0" presId="urn:microsoft.com/office/officeart/2005/8/layout/list1"/>
    <dgm:cxn modelId="{CD635449-18AA-4240-934D-0F0DF638204C}" type="presOf" srcId="{C2218665-8539-4D91-A387-070DC69138FC}" destId="{BC6A7CB0-4DE2-4501-B18B-2EEED81F417D}" srcOrd="0" destOrd="0" presId="urn:microsoft.com/office/officeart/2005/8/layout/list1"/>
    <dgm:cxn modelId="{A9B6926E-82AC-4939-A571-A58168A19BCE}" type="presOf" srcId="{A0E57EAA-47BC-4F6E-8CEA-36B348611F0A}" destId="{5DAE78DC-027A-4390-B29E-5829F6B745DB}" srcOrd="0" destOrd="0" presId="urn:microsoft.com/office/officeart/2005/8/layout/list1"/>
    <dgm:cxn modelId="{830FEE71-53E7-428C-91DF-9A430D8151BA}" type="presOf" srcId="{5D45D3D3-AA75-4E26-BED4-CAA26C38DA6E}" destId="{C4851F8D-7EC3-4DA9-B329-8F3169DB7248}" srcOrd="1" destOrd="0" presId="urn:microsoft.com/office/officeart/2005/8/layout/list1"/>
    <dgm:cxn modelId="{CB19D958-ABEE-4A51-A264-7C0E095A1D08}" srcId="{A0E57EAA-47BC-4F6E-8CEA-36B348611F0A}" destId="{C96E60D9-C167-40E7-BA7C-C1B8B9BD520A}" srcOrd="1" destOrd="0" parTransId="{971ABBAF-AB59-44B7-ACE0-A7E5B53B5978}" sibTransId="{AADB3289-71D5-4EA6-968C-47D8CBE45E06}"/>
    <dgm:cxn modelId="{3C9C52A0-9C52-42A0-A5AF-6D575D986F39}" srcId="{A0E57EAA-47BC-4F6E-8CEA-36B348611F0A}" destId="{5D45D3D3-AA75-4E26-BED4-CAA26C38DA6E}" srcOrd="2" destOrd="0" parTransId="{3E91A89C-11CA-4144-BF40-E91C7D4CE286}" sibTransId="{113DE87C-0BD1-4CCE-88CB-49354665D50A}"/>
    <dgm:cxn modelId="{C79BB0A2-57F5-4675-B7FA-839F7A385284}" srcId="{A0E57EAA-47BC-4F6E-8CEA-36B348611F0A}" destId="{E170AE76-36D2-409E-8C3E-F704B7A570D2}" srcOrd="0" destOrd="0" parTransId="{B1CC3736-9DB7-4BF7-863E-BD69870E40D5}" sibTransId="{9683677F-6A3E-4242-824D-D7BFBD61C9A8}"/>
    <dgm:cxn modelId="{0812F7BA-99B1-424B-8321-71E0FF9F110F}" type="presOf" srcId="{2703775B-9F64-40BD-8A7D-03338293E063}" destId="{05A105D7-4B71-4246-872B-D0A56A9EACFF}" srcOrd="0" destOrd="0" presId="urn:microsoft.com/office/officeart/2005/8/layout/list1"/>
    <dgm:cxn modelId="{C2B45DC0-7BD6-4F2D-AC46-35F2AF935089}" type="presOf" srcId="{E170AE76-36D2-409E-8C3E-F704B7A570D2}" destId="{E70C1CFD-B1BE-4EFE-B1EE-84F71DC61A1A}" srcOrd="0" destOrd="0" presId="urn:microsoft.com/office/officeart/2005/8/layout/list1"/>
    <dgm:cxn modelId="{91EEF5C4-B020-4CEC-AB18-B8548DFE96FE}" srcId="{A0E57EAA-47BC-4F6E-8CEA-36B348611F0A}" destId="{C2218665-8539-4D91-A387-070DC69138FC}" srcOrd="3" destOrd="0" parTransId="{142ECC9B-854A-457E-A0E2-C961AF8CB3B0}" sibTransId="{394EC946-8137-4B4B-BDF4-D1FEE5E7D334}"/>
    <dgm:cxn modelId="{F907BEE6-3E00-4879-8408-43D6483744B0}" type="presOf" srcId="{C96E60D9-C167-40E7-BA7C-C1B8B9BD520A}" destId="{0FDC5B9C-7B6F-42F4-A606-9B0A40213D20}" srcOrd="0" destOrd="0" presId="urn:microsoft.com/office/officeart/2005/8/layout/list1"/>
    <dgm:cxn modelId="{795A52E8-F3F1-4630-AC31-3D25BCE2A425}" type="presOf" srcId="{5D45D3D3-AA75-4E26-BED4-CAA26C38DA6E}" destId="{70A68E8D-175E-4417-965B-D03EA935F932}" srcOrd="0" destOrd="0" presId="urn:microsoft.com/office/officeart/2005/8/layout/list1"/>
    <dgm:cxn modelId="{716144FE-C070-4167-BF29-7E9EC1382B39}" type="presOf" srcId="{C96E60D9-C167-40E7-BA7C-C1B8B9BD520A}" destId="{09173ECB-3CA2-4201-8958-7B80D329960E}" srcOrd="1" destOrd="0" presId="urn:microsoft.com/office/officeart/2005/8/layout/list1"/>
    <dgm:cxn modelId="{CD61EE37-DCF6-42AB-BFF2-1773614F630E}" type="presParOf" srcId="{5DAE78DC-027A-4390-B29E-5829F6B745DB}" destId="{55863134-1198-4FC8-BFB4-3F3FE82392DC}" srcOrd="0" destOrd="0" presId="urn:microsoft.com/office/officeart/2005/8/layout/list1"/>
    <dgm:cxn modelId="{8797E262-D1ED-40D0-8063-1D80BD3B8B77}" type="presParOf" srcId="{55863134-1198-4FC8-BFB4-3F3FE82392DC}" destId="{E70C1CFD-B1BE-4EFE-B1EE-84F71DC61A1A}" srcOrd="0" destOrd="0" presId="urn:microsoft.com/office/officeart/2005/8/layout/list1"/>
    <dgm:cxn modelId="{9260A133-F729-46E6-8D61-4B9A86B7B2A6}" type="presParOf" srcId="{55863134-1198-4FC8-BFB4-3F3FE82392DC}" destId="{8A3E046E-1278-4D9E-B64A-6AC585E2985D}" srcOrd="1" destOrd="0" presId="urn:microsoft.com/office/officeart/2005/8/layout/list1"/>
    <dgm:cxn modelId="{0C2D5EEF-A38A-4216-B18C-491F3F0EA674}" type="presParOf" srcId="{5DAE78DC-027A-4390-B29E-5829F6B745DB}" destId="{DAB20217-05F4-4ECB-9586-7148FB69C0E3}" srcOrd="1" destOrd="0" presId="urn:microsoft.com/office/officeart/2005/8/layout/list1"/>
    <dgm:cxn modelId="{2F9CC535-B597-4F2B-AE11-A03EA5D29F96}" type="presParOf" srcId="{5DAE78DC-027A-4390-B29E-5829F6B745DB}" destId="{6D29BA54-270B-4FDE-9282-591D2685390C}" srcOrd="2" destOrd="0" presId="urn:microsoft.com/office/officeart/2005/8/layout/list1"/>
    <dgm:cxn modelId="{F620AF85-68DB-4A97-AF7A-D7D5755009FC}" type="presParOf" srcId="{5DAE78DC-027A-4390-B29E-5829F6B745DB}" destId="{E1B698BA-DC12-40AF-8EA0-A198814A4C71}" srcOrd="3" destOrd="0" presId="urn:microsoft.com/office/officeart/2005/8/layout/list1"/>
    <dgm:cxn modelId="{53C1C862-4C42-4CA6-9C70-6D51AAD1F21A}" type="presParOf" srcId="{5DAE78DC-027A-4390-B29E-5829F6B745DB}" destId="{906B6E4D-1EF2-4E2B-8133-705E1F600C97}" srcOrd="4" destOrd="0" presId="urn:microsoft.com/office/officeart/2005/8/layout/list1"/>
    <dgm:cxn modelId="{302C2A70-2F4B-4B15-A191-64D45FF71747}" type="presParOf" srcId="{906B6E4D-1EF2-4E2B-8133-705E1F600C97}" destId="{0FDC5B9C-7B6F-42F4-A606-9B0A40213D20}" srcOrd="0" destOrd="0" presId="urn:microsoft.com/office/officeart/2005/8/layout/list1"/>
    <dgm:cxn modelId="{5C201CEF-1762-4E3D-9DBA-2EDAC067E178}" type="presParOf" srcId="{906B6E4D-1EF2-4E2B-8133-705E1F600C97}" destId="{09173ECB-3CA2-4201-8958-7B80D329960E}" srcOrd="1" destOrd="0" presId="urn:microsoft.com/office/officeart/2005/8/layout/list1"/>
    <dgm:cxn modelId="{E2D57A86-99C0-433C-AFD1-D6968927D718}" type="presParOf" srcId="{5DAE78DC-027A-4390-B29E-5829F6B745DB}" destId="{6EA4F960-39FA-4DA4-AF23-66244CBB3E0F}" srcOrd="5" destOrd="0" presId="urn:microsoft.com/office/officeart/2005/8/layout/list1"/>
    <dgm:cxn modelId="{6317AFF4-F456-42D7-B08A-50107B508CFC}" type="presParOf" srcId="{5DAE78DC-027A-4390-B29E-5829F6B745DB}" destId="{E821429B-EC96-445F-9E55-8B9A825F1C97}" srcOrd="6" destOrd="0" presId="urn:microsoft.com/office/officeart/2005/8/layout/list1"/>
    <dgm:cxn modelId="{FBA3D2A8-3C2C-4AC6-8EB2-82776EEBF247}" type="presParOf" srcId="{5DAE78DC-027A-4390-B29E-5829F6B745DB}" destId="{FDF6ACB4-779D-41BD-9268-347A4A00E5ED}" srcOrd="7" destOrd="0" presId="urn:microsoft.com/office/officeart/2005/8/layout/list1"/>
    <dgm:cxn modelId="{2CE3437A-3101-434C-84AA-F64ADBA5DAAE}" type="presParOf" srcId="{5DAE78DC-027A-4390-B29E-5829F6B745DB}" destId="{F3029908-1C0D-4FB5-A002-704B6E146723}" srcOrd="8" destOrd="0" presId="urn:microsoft.com/office/officeart/2005/8/layout/list1"/>
    <dgm:cxn modelId="{B2719D17-FFFD-4887-9AFF-2667DCF689C4}" type="presParOf" srcId="{F3029908-1C0D-4FB5-A002-704B6E146723}" destId="{70A68E8D-175E-4417-965B-D03EA935F932}" srcOrd="0" destOrd="0" presId="urn:microsoft.com/office/officeart/2005/8/layout/list1"/>
    <dgm:cxn modelId="{C66286C9-A830-4315-BA92-C3B7F5060967}" type="presParOf" srcId="{F3029908-1C0D-4FB5-A002-704B6E146723}" destId="{C4851F8D-7EC3-4DA9-B329-8F3169DB7248}" srcOrd="1" destOrd="0" presId="urn:microsoft.com/office/officeart/2005/8/layout/list1"/>
    <dgm:cxn modelId="{0A32C5C4-E837-4B12-ABE6-9523D640F916}" type="presParOf" srcId="{5DAE78DC-027A-4390-B29E-5829F6B745DB}" destId="{E65E17FC-8582-41D6-B0A3-C64E7AF74CF5}" srcOrd="9" destOrd="0" presId="urn:microsoft.com/office/officeart/2005/8/layout/list1"/>
    <dgm:cxn modelId="{629DD7C0-6886-4F24-8D47-D81EFF7AF3F1}" type="presParOf" srcId="{5DAE78DC-027A-4390-B29E-5829F6B745DB}" destId="{57645CBD-A313-4BF0-96AA-D92FE4025230}" srcOrd="10" destOrd="0" presId="urn:microsoft.com/office/officeart/2005/8/layout/list1"/>
    <dgm:cxn modelId="{E5FB8613-D60E-43A8-9CA0-BD0310E18A66}" type="presParOf" srcId="{5DAE78DC-027A-4390-B29E-5829F6B745DB}" destId="{ABD7857F-8FAD-4FF3-AD78-37368356092F}" srcOrd="11" destOrd="0" presId="urn:microsoft.com/office/officeart/2005/8/layout/list1"/>
    <dgm:cxn modelId="{B2338525-1AA9-418A-BA0D-2361137F77AB}" type="presParOf" srcId="{5DAE78DC-027A-4390-B29E-5829F6B745DB}" destId="{CEC0C5E3-F65F-4406-8320-11A1456A01EA}" srcOrd="12" destOrd="0" presId="urn:microsoft.com/office/officeart/2005/8/layout/list1"/>
    <dgm:cxn modelId="{EC9F457E-B29C-4886-B3B8-3C964B3AC1E2}" type="presParOf" srcId="{CEC0C5E3-F65F-4406-8320-11A1456A01EA}" destId="{BC6A7CB0-4DE2-4501-B18B-2EEED81F417D}" srcOrd="0" destOrd="0" presId="urn:microsoft.com/office/officeart/2005/8/layout/list1"/>
    <dgm:cxn modelId="{A6F7BD84-6E8A-4E66-B0FB-32E31B4B6E10}" type="presParOf" srcId="{CEC0C5E3-F65F-4406-8320-11A1456A01EA}" destId="{5979D889-BE3D-4AB8-B2BB-2646723D1C1D}" srcOrd="1" destOrd="0" presId="urn:microsoft.com/office/officeart/2005/8/layout/list1"/>
    <dgm:cxn modelId="{BC1E5B5A-8676-42E8-9874-03C71FF58D9F}" type="presParOf" srcId="{5DAE78DC-027A-4390-B29E-5829F6B745DB}" destId="{83679F2D-8D0F-4C54-8BE8-8A5CBD5335C7}" srcOrd="13" destOrd="0" presId="urn:microsoft.com/office/officeart/2005/8/layout/list1"/>
    <dgm:cxn modelId="{6DBAE718-B503-4900-AD39-333A213099F2}" type="presParOf" srcId="{5DAE78DC-027A-4390-B29E-5829F6B745DB}" destId="{72DC448B-08E0-4E7F-B838-2388C74487C7}" srcOrd="14" destOrd="0" presId="urn:microsoft.com/office/officeart/2005/8/layout/list1"/>
    <dgm:cxn modelId="{25963EEE-7C0C-487C-86BA-5FFEB48BC1EA}" type="presParOf" srcId="{5DAE78DC-027A-4390-B29E-5829F6B745DB}" destId="{07E40F0E-0257-4579-BFFF-25D38F64A9A3}" srcOrd="15" destOrd="0" presId="urn:microsoft.com/office/officeart/2005/8/layout/list1"/>
    <dgm:cxn modelId="{E5A85964-847C-4257-996F-5ABABCE696D6}" type="presParOf" srcId="{5DAE78DC-027A-4390-B29E-5829F6B745DB}" destId="{7A21DD55-07D1-4F15-8F30-4734E7D469CA}" srcOrd="16" destOrd="0" presId="urn:microsoft.com/office/officeart/2005/8/layout/list1"/>
    <dgm:cxn modelId="{17854482-06CF-41A4-8F30-C9AC10A40A40}" type="presParOf" srcId="{7A21DD55-07D1-4F15-8F30-4734E7D469CA}" destId="{05A105D7-4B71-4246-872B-D0A56A9EACFF}" srcOrd="0" destOrd="0" presId="urn:microsoft.com/office/officeart/2005/8/layout/list1"/>
    <dgm:cxn modelId="{125324AD-1FDE-4091-8BBA-772BF275239D}" type="presParOf" srcId="{7A21DD55-07D1-4F15-8F30-4734E7D469CA}" destId="{8E5FF812-945D-46C1-AC96-3B7E9CF7B5E7}" srcOrd="1" destOrd="0" presId="urn:microsoft.com/office/officeart/2005/8/layout/list1"/>
    <dgm:cxn modelId="{B9C04DD3-7ACA-44DF-8533-E70FDDB810B6}" type="presParOf" srcId="{5DAE78DC-027A-4390-B29E-5829F6B745DB}" destId="{00F808FE-E5B3-46AD-8A61-64C77C58169B}" srcOrd="17" destOrd="0" presId="urn:microsoft.com/office/officeart/2005/8/layout/list1"/>
    <dgm:cxn modelId="{BC64DB1C-2C5C-4615-B48A-D6F42A5B466D}" type="presParOf" srcId="{5DAE78DC-027A-4390-B29E-5829F6B745DB}" destId="{D8D8CA6F-2CC1-489B-85BE-94529EAA83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2BB69-779C-4E92-8A9B-EF5EF705EDE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35C3339-A81B-4400-A810-D0D06B9429A3}">
      <dgm:prSet custT="1"/>
      <dgm:spPr/>
      <dgm:t>
        <a:bodyPr/>
        <a:lstStyle/>
        <a:p>
          <a:pPr rtl="0"/>
          <a:r>
            <a:rPr lang="en-GB" sz="1800" b="1"/>
            <a:t>CCMS Quick Guides</a:t>
          </a:r>
          <a:r>
            <a:rPr lang="en-GB" sz="1800" b="1">
              <a:latin typeface="Arial"/>
            </a:rPr>
            <a:t> </a:t>
          </a:r>
          <a:endParaRPr lang="en-GB" sz="1800" b="1"/>
        </a:p>
      </dgm:t>
    </dgm:pt>
    <dgm:pt modelId="{14AFA1E7-DC38-4BA2-BFED-94E410CCC78D}" type="par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C08E329-DE9B-401D-AFAD-9812E1A888E7}" type="sib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3A48D2C-87CF-4510-AA19-2734DF77E047}">
      <dgm:prSet custT="1"/>
      <dgm:spPr/>
      <dgm:t>
        <a:bodyPr/>
        <a:lstStyle/>
        <a:p>
          <a:r>
            <a:rPr lang="en-GB" sz="1800" b="1"/>
            <a:t>CCMS Online Training</a:t>
          </a:r>
        </a:p>
      </dgm:t>
    </dgm:pt>
    <dgm:pt modelId="{F08D27C8-CF13-4DDB-AE4D-E3455E5B2DEA}" type="parTrans" cxnId="{B64D5475-0514-49B2-A875-C941ED419B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773C5DF-AFED-4289-B3A3-085565DDC628}" type="sibTrans" cxnId="{B64D5475-0514-49B2-A875-C941ED419B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FF9991D-4474-498A-A74B-32475B5B3E8F}">
      <dgm:prSet custT="1"/>
      <dgm:spPr/>
      <dgm:t>
        <a:bodyPr/>
        <a:lstStyle/>
        <a:p>
          <a:r>
            <a:rPr lang="en-GB" sz="1800" b="1"/>
            <a:t>Online Support Webchat</a:t>
          </a:r>
        </a:p>
      </dgm:t>
    </dgm:pt>
    <dgm:pt modelId="{7BB3D060-DF92-4C81-8A00-A6902184DB46}" type="par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D06D4CA-519E-49D8-AF73-1CDA1C1C4C9D}" type="sib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3D3CAF0-9275-4665-8A09-F921D8210FA7}">
      <dgm:prSet custT="1"/>
      <dgm:spPr/>
      <dgm:t>
        <a:bodyPr/>
        <a:lstStyle/>
        <a:p>
          <a:r>
            <a:rPr lang="en-GB" sz="1800" b="0"/>
            <a:t>Use Webchat for help with IT system issues</a:t>
          </a:r>
          <a:endParaRPr lang="en-GB" sz="1800"/>
        </a:p>
      </dgm:t>
    </dgm:pt>
    <dgm:pt modelId="{D400898B-3491-4E24-8D88-87A0C6592076}" type="par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D1BAF0-E8E7-4B77-822B-45D73CBFAD7D}" type="sib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17C6758-BB3C-4238-AEC6-C294BC4D0C2F}">
      <dgm:prSet custT="1"/>
      <dgm:spPr/>
      <dgm:t>
        <a:bodyPr/>
        <a:lstStyle/>
        <a:p>
          <a:r>
            <a:rPr lang="en-GB" sz="1800" b="1"/>
            <a:t>Webinar Recordings</a:t>
          </a:r>
        </a:p>
      </dgm:t>
    </dgm:pt>
    <dgm:pt modelId="{0CDD2F1D-7352-4ECA-8BD2-BCF4530B0D9A}" type="par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37DBEA1-0418-4940-92F3-4D745BF975FA}" type="sib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AB8DC72-3743-4347-AFDE-FA81DC32C4DE}">
      <dgm:prSet custT="1"/>
      <dgm:spPr/>
      <dgm:t>
        <a:bodyPr/>
        <a:lstStyle/>
        <a:p>
          <a:r>
            <a:rPr lang="en-GB" sz="1800"/>
            <a:t>Our ‘Help Us Say Yes’ webinars focus on areas where there have been issues or high enquiry levels</a:t>
          </a:r>
        </a:p>
      </dgm:t>
    </dgm:pt>
    <dgm:pt modelId="{2910D8AB-EC8B-4A7F-A821-1192B1B27DF2}" type="par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2BA62B-01BB-43ED-BC06-399838749566}" type="sib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FF15F9-879B-41E1-B0D2-C06ADE359557}">
      <dgm:prSet custT="1"/>
      <dgm:spPr/>
      <dgm:t>
        <a:bodyPr/>
        <a:lstStyle/>
        <a:p>
          <a:r>
            <a:rPr lang="en-GB" sz="1800" b="0"/>
            <a:t>Sign up on ‘Eventbrite’</a:t>
          </a:r>
          <a:endParaRPr lang="en-GB" sz="1800"/>
        </a:p>
      </dgm:t>
    </dgm:pt>
    <dgm:pt modelId="{25E59390-DE57-4B43-B87F-D5969C9A300C}" type="parTrans" cxnId="{F16B72BF-548D-4A79-9BF9-7F62CFA487E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08D4F25-A279-4FEF-BA88-5EC2C93488D0}" type="sibTrans" cxnId="{F16B72BF-548D-4A79-9BF9-7F62CFA487E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ACFDEDA-C65A-4719-A1C4-907D4D8ED6AA}">
      <dgm:prSet custT="1"/>
      <dgm:spPr/>
      <dgm:t>
        <a:bodyPr/>
        <a:lstStyle/>
        <a:p>
          <a:r>
            <a:rPr lang="en-GB" sz="1800"/>
            <a:t>Popular sessions are posted on the training website: </a:t>
          </a:r>
          <a:r>
            <a:rPr lang="en-GB" sz="1800">
              <a:solidFill>
                <a:srgbClr val="575C9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endParaRPr lang="en-GB" sz="1800">
            <a:solidFill>
              <a:srgbClr val="575C96"/>
            </a:solidFill>
          </a:endParaRPr>
        </a:p>
      </dgm:t>
    </dgm:pt>
    <dgm:pt modelId="{D0472BEE-B72A-4B74-AD67-60CBA67680C0}" type="par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55098D6-E1A0-4FC2-BE29-9C8C9D7ABCC0}" type="sib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41C0146-E283-4550-B82B-93D74774CDCF}">
      <dgm:prSet phldr="0" custT="1"/>
      <dgm:spPr/>
      <dgm:t>
        <a:bodyPr/>
        <a:lstStyle/>
        <a:p>
          <a:r>
            <a:rPr lang="en-GB" sz="1800">
              <a:solidFill>
                <a:srgbClr val="575C96"/>
              </a:solidFill>
              <a:hlinkClick xmlns:r="http://schemas.openxmlformats.org/officeDocument/2006/relationships" r:id="rId2" tooltip="https://legalaidlearning.justice.gov.uk/pluginfile.php/1946/mod_resource/content/2/billing%20with%20counsel%20v1.2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CCMS Billing With Counsel (justice.gov.uk)</a:t>
          </a:r>
          <a:endParaRPr lang="en-GB" sz="1800" b="0">
            <a:solidFill>
              <a:srgbClr val="575C96"/>
            </a:solidFill>
            <a:latin typeface="Arial"/>
            <a:hlinkClick xmlns:r="http://schemas.openxmlformats.org/officeDocument/2006/relationships" r:id="rId3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AEE622C5-0355-4E27-BB7D-56E153E8AC79}" type="parTrans" cxnId="{BE4064AB-1092-4FF5-85B8-6AEE7825598E}">
      <dgm:prSet/>
      <dgm:spPr/>
      <dgm:t>
        <a:bodyPr/>
        <a:lstStyle/>
        <a:p>
          <a:endParaRPr lang="en-GB"/>
        </a:p>
      </dgm:t>
    </dgm:pt>
    <dgm:pt modelId="{45AAF290-AB85-4EB1-88D9-34E11F70B728}" type="sibTrans" cxnId="{BE4064AB-1092-4FF5-85B8-6AEE7825598E}">
      <dgm:prSet/>
      <dgm:spPr/>
      <dgm:t>
        <a:bodyPr/>
        <a:lstStyle/>
        <a:p>
          <a:endParaRPr lang="en-GB"/>
        </a:p>
      </dgm:t>
    </dgm:pt>
    <dgm:pt modelId="{DFD128BE-5785-4508-BE87-F4368737DED1}">
      <dgm:prSet phldr="0" custT="1"/>
      <dgm:spPr/>
      <dgm:t>
        <a:bodyPr/>
        <a:lstStyle/>
        <a:p>
          <a:pPr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GB" sz="1800" b="0">
              <a:solidFill>
                <a:srgbClr val="575C96"/>
              </a:solidFill>
              <a:latin typeface="Arial"/>
              <a:cs typeface="Arial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Submit a Case Enquiry: Quick Guide (justice.gov.uk)</a:t>
          </a:r>
          <a:endParaRPr lang="en-GB" sz="1800" b="0">
            <a:latin typeface="Arial"/>
            <a:hlinkClick xmlns:r="http://schemas.openxmlformats.org/officeDocument/2006/relationships" r:id="rId3"/>
          </a:endParaRPr>
        </a:p>
      </dgm:t>
    </dgm:pt>
    <dgm:pt modelId="{C126109D-9FFA-4683-9BE7-C9DCFF82B5E0}" type="parTrans" cxnId="{5ED8F18B-7ABF-4E5F-BC1D-3DE9C5F485E0}">
      <dgm:prSet/>
      <dgm:spPr/>
      <dgm:t>
        <a:bodyPr/>
        <a:lstStyle/>
        <a:p>
          <a:endParaRPr lang="en-GB"/>
        </a:p>
      </dgm:t>
    </dgm:pt>
    <dgm:pt modelId="{01045B0F-3238-4E93-B067-242F0A44A522}" type="sibTrans" cxnId="{5ED8F18B-7ABF-4E5F-BC1D-3DE9C5F485E0}">
      <dgm:prSet/>
      <dgm:spPr/>
      <dgm:t>
        <a:bodyPr/>
        <a:lstStyle/>
        <a:p>
          <a:endParaRPr lang="en-GB"/>
        </a:p>
      </dgm:t>
    </dgm:pt>
    <dgm:pt modelId="{556A057A-CEF0-4B7B-BC7A-0400FE052701}">
      <dgm:prSet custT="1"/>
      <dgm:spPr/>
      <dgm:t>
        <a:bodyPr/>
        <a:lstStyle/>
        <a:p>
          <a:pPr rtl="0"/>
          <a:r>
            <a:rPr lang="en-GB" sz="1800" b="0">
              <a:solidFill>
                <a:srgbClr val="575C96"/>
              </a:solidFill>
              <a:latin typeface="Arial"/>
              <a:cs typeface="Arial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Amend a Case Cost Limitation: Quick Guide (justice.gov.uk)</a:t>
          </a:r>
          <a:endParaRPr lang="en-GB" sz="1800" b="0">
            <a:solidFill>
              <a:srgbClr val="575C96"/>
            </a:solidFill>
            <a:latin typeface="Arial"/>
            <a:cs typeface="Arial"/>
          </a:endParaRPr>
        </a:p>
      </dgm:t>
    </dgm:pt>
    <dgm:pt modelId="{880931A8-4E7A-4A54-8C0D-351A8427F562}" type="parTrans" cxnId="{BC784D10-583A-4199-ACAF-9EE89649C4B9}">
      <dgm:prSet/>
      <dgm:spPr/>
      <dgm:t>
        <a:bodyPr/>
        <a:lstStyle/>
        <a:p>
          <a:endParaRPr lang="en-GB"/>
        </a:p>
      </dgm:t>
    </dgm:pt>
    <dgm:pt modelId="{9E27A9C6-0292-47FB-AD35-441C4862F6FA}" type="sibTrans" cxnId="{BC784D10-583A-4199-ACAF-9EE89649C4B9}">
      <dgm:prSet/>
      <dgm:spPr/>
      <dgm:t>
        <a:bodyPr/>
        <a:lstStyle/>
        <a:p>
          <a:endParaRPr lang="en-GB"/>
        </a:p>
      </dgm:t>
    </dgm:pt>
    <dgm:pt modelId="{B93869C7-A703-433D-9F8D-A29C04AB41B6}">
      <dgm:prSet custT="1"/>
      <dgm:spPr/>
      <dgm:t>
        <a:bodyPr/>
        <a:lstStyle/>
        <a:p>
          <a:pPr rtl="0"/>
          <a:r>
            <a:rPr lang="en-GB" sz="1800" b="0">
              <a:solidFill>
                <a:srgbClr val="575C96"/>
              </a:solidFill>
              <a:latin typeface="Arial"/>
              <a:cs typeface="Arial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Submitting Electronic Evidence: Submitting documents electronically (justice.gov.uk)</a:t>
          </a:r>
          <a:endParaRPr lang="en-GB" sz="1800" b="0">
            <a:solidFill>
              <a:srgbClr val="575C96"/>
            </a:solidFill>
            <a:latin typeface="Arial"/>
            <a:cs typeface="Arial"/>
          </a:endParaRPr>
        </a:p>
      </dgm:t>
    </dgm:pt>
    <dgm:pt modelId="{6826B66F-C652-43B1-967D-C5570A578774}" type="parTrans" cxnId="{89A942DE-BA36-47AB-BA60-610B596064B4}">
      <dgm:prSet/>
      <dgm:spPr/>
      <dgm:t>
        <a:bodyPr/>
        <a:lstStyle/>
        <a:p>
          <a:endParaRPr lang="en-GB"/>
        </a:p>
      </dgm:t>
    </dgm:pt>
    <dgm:pt modelId="{7288D50C-3EE8-43CA-94D5-B68C735D33CF}" type="sibTrans" cxnId="{89A942DE-BA36-47AB-BA60-610B596064B4}">
      <dgm:prSet/>
      <dgm:spPr/>
      <dgm:t>
        <a:bodyPr/>
        <a:lstStyle/>
        <a:p>
          <a:endParaRPr lang="en-GB"/>
        </a:p>
      </dgm:t>
    </dgm:pt>
    <dgm:pt modelId="{F326CDFE-C63A-487F-A5D8-1814D1401B77}" type="pres">
      <dgm:prSet presAssocID="{4F72BB69-779C-4E92-8A9B-EF5EF705EDE1}" presName="linear" presStyleCnt="0">
        <dgm:presLayoutVars>
          <dgm:dir/>
          <dgm:animLvl val="lvl"/>
          <dgm:resizeHandles val="exact"/>
        </dgm:presLayoutVars>
      </dgm:prSet>
      <dgm:spPr/>
    </dgm:pt>
    <dgm:pt modelId="{0B836C4D-980A-4A32-A67E-A3263397AAF8}" type="pres">
      <dgm:prSet presAssocID="{B35C3339-A81B-4400-A810-D0D06B9429A3}" presName="parentLin" presStyleCnt="0"/>
      <dgm:spPr/>
    </dgm:pt>
    <dgm:pt modelId="{D4175619-06B1-4389-8556-B80F04529D31}" type="pres">
      <dgm:prSet presAssocID="{B35C3339-A81B-4400-A810-D0D06B9429A3}" presName="parentLeftMargin" presStyleLbl="node1" presStyleIdx="0" presStyleCnt="4"/>
      <dgm:spPr/>
    </dgm:pt>
    <dgm:pt modelId="{150576E2-B4C6-4050-8FD4-CA95B847155B}" type="pres">
      <dgm:prSet presAssocID="{B35C3339-A81B-4400-A810-D0D06B9429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DBEDC6-2265-4286-87D7-73FC1C3033AD}" type="pres">
      <dgm:prSet presAssocID="{B35C3339-A81B-4400-A810-D0D06B9429A3}" presName="negativeSpace" presStyleCnt="0"/>
      <dgm:spPr/>
    </dgm:pt>
    <dgm:pt modelId="{3E190518-22F1-4646-9759-29626193A688}" type="pres">
      <dgm:prSet presAssocID="{B35C3339-A81B-4400-A810-D0D06B9429A3}" presName="childText" presStyleLbl="conFgAcc1" presStyleIdx="0" presStyleCnt="4">
        <dgm:presLayoutVars>
          <dgm:bulletEnabled val="1"/>
        </dgm:presLayoutVars>
      </dgm:prSet>
      <dgm:spPr/>
    </dgm:pt>
    <dgm:pt modelId="{AE3A173B-1284-41E7-8DDD-891D24D4FE94}" type="pres">
      <dgm:prSet presAssocID="{6C08E329-DE9B-401D-AFAD-9812E1A888E7}" presName="spaceBetweenRectangles" presStyleCnt="0"/>
      <dgm:spPr/>
    </dgm:pt>
    <dgm:pt modelId="{25869D85-E00A-462B-8968-850D5C6A5829}" type="pres">
      <dgm:prSet presAssocID="{E3A48D2C-87CF-4510-AA19-2734DF77E047}" presName="parentLin" presStyleCnt="0"/>
      <dgm:spPr/>
    </dgm:pt>
    <dgm:pt modelId="{990CD685-0C1B-4143-AF5D-5E9E67D37489}" type="pres">
      <dgm:prSet presAssocID="{E3A48D2C-87CF-4510-AA19-2734DF77E047}" presName="parentLeftMargin" presStyleLbl="node1" presStyleIdx="0" presStyleCnt="4"/>
      <dgm:spPr/>
    </dgm:pt>
    <dgm:pt modelId="{67B7D9D3-9CC8-4AE7-A220-98CDDFF8386C}" type="pres">
      <dgm:prSet presAssocID="{E3A48D2C-87CF-4510-AA19-2734DF77E0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CBBC75-9757-4052-BAD1-BEB4304F705E}" type="pres">
      <dgm:prSet presAssocID="{E3A48D2C-87CF-4510-AA19-2734DF77E047}" presName="negativeSpace" presStyleCnt="0"/>
      <dgm:spPr/>
    </dgm:pt>
    <dgm:pt modelId="{BFEDC405-33BF-4BA3-A838-FFBB77DEB8BC}" type="pres">
      <dgm:prSet presAssocID="{E3A48D2C-87CF-4510-AA19-2734DF77E047}" presName="childText" presStyleLbl="conFgAcc1" presStyleIdx="1" presStyleCnt="4">
        <dgm:presLayoutVars>
          <dgm:bulletEnabled val="1"/>
        </dgm:presLayoutVars>
      </dgm:prSet>
      <dgm:spPr/>
    </dgm:pt>
    <dgm:pt modelId="{4DF61DC7-6494-4B2A-84EB-B910D1C137F1}" type="pres">
      <dgm:prSet presAssocID="{4773C5DF-AFED-4289-B3A3-085565DDC628}" presName="spaceBetweenRectangles" presStyleCnt="0"/>
      <dgm:spPr/>
    </dgm:pt>
    <dgm:pt modelId="{C0C07DE2-292A-4974-8BA9-EE0AB76FABC9}" type="pres">
      <dgm:prSet presAssocID="{4FF9991D-4474-498A-A74B-32475B5B3E8F}" presName="parentLin" presStyleCnt="0"/>
      <dgm:spPr/>
    </dgm:pt>
    <dgm:pt modelId="{6D24EA8C-2E0E-4554-B86F-A3CE533BC085}" type="pres">
      <dgm:prSet presAssocID="{4FF9991D-4474-498A-A74B-32475B5B3E8F}" presName="parentLeftMargin" presStyleLbl="node1" presStyleIdx="1" presStyleCnt="4"/>
      <dgm:spPr/>
    </dgm:pt>
    <dgm:pt modelId="{FE77AF1C-3A89-4C0E-AAED-39D2B822CEDF}" type="pres">
      <dgm:prSet presAssocID="{4FF9991D-4474-498A-A74B-32475B5B3E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EAC4B0-55ED-4062-A274-67338E5F5486}" type="pres">
      <dgm:prSet presAssocID="{4FF9991D-4474-498A-A74B-32475B5B3E8F}" presName="negativeSpace" presStyleCnt="0"/>
      <dgm:spPr/>
    </dgm:pt>
    <dgm:pt modelId="{75A5DF26-28A4-49BE-825D-32A0F9B644C1}" type="pres">
      <dgm:prSet presAssocID="{4FF9991D-4474-498A-A74B-32475B5B3E8F}" presName="childText" presStyleLbl="conFgAcc1" presStyleIdx="2" presStyleCnt="4">
        <dgm:presLayoutVars>
          <dgm:bulletEnabled val="1"/>
        </dgm:presLayoutVars>
      </dgm:prSet>
      <dgm:spPr/>
    </dgm:pt>
    <dgm:pt modelId="{58C9549A-D063-4910-ACE4-08A5DBB7569D}" type="pres">
      <dgm:prSet presAssocID="{9D06D4CA-519E-49D8-AF73-1CDA1C1C4C9D}" presName="spaceBetweenRectangles" presStyleCnt="0"/>
      <dgm:spPr/>
    </dgm:pt>
    <dgm:pt modelId="{DA47DCFA-7712-4297-AE48-025230E92E85}" type="pres">
      <dgm:prSet presAssocID="{817C6758-BB3C-4238-AEC6-C294BC4D0C2F}" presName="parentLin" presStyleCnt="0"/>
      <dgm:spPr/>
    </dgm:pt>
    <dgm:pt modelId="{9FD5DA56-32BF-4A54-AE52-FB5398107B42}" type="pres">
      <dgm:prSet presAssocID="{817C6758-BB3C-4238-AEC6-C294BC4D0C2F}" presName="parentLeftMargin" presStyleLbl="node1" presStyleIdx="2" presStyleCnt="4"/>
      <dgm:spPr/>
    </dgm:pt>
    <dgm:pt modelId="{DE41F533-A90B-4791-A97F-D2263066D35F}" type="pres">
      <dgm:prSet presAssocID="{817C6758-BB3C-4238-AEC6-C294BC4D0C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92E7712-640C-4412-BB23-81EE98CB324F}" type="pres">
      <dgm:prSet presAssocID="{817C6758-BB3C-4238-AEC6-C294BC4D0C2F}" presName="negativeSpace" presStyleCnt="0"/>
      <dgm:spPr/>
    </dgm:pt>
    <dgm:pt modelId="{64286BCF-409A-4199-93D7-EC97D8E5BBF6}" type="pres">
      <dgm:prSet presAssocID="{817C6758-BB3C-4238-AEC6-C294BC4D0C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863BA04-A8FF-4E34-930D-6D4C6804B033}" type="presOf" srcId="{4F72BB69-779C-4E92-8A9B-EF5EF705EDE1}" destId="{F326CDFE-C63A-487F-A5D8-1814D1401B77}" srcOrd="0" destOrd="0" presId="urn:microsoft.com/office/officeart/2005/8/layout/list1"/>
    <dgm:cxn modelId="{743D7006-819D-4607-B793-8F0BA6843E08}" srcId="{4FF9991D-4474-498A-A74B-32475B5B3E8F}" destId="{E3D3CAF0-9275-4665-8A09-F921D8210FA7}" srcOrd="0" destOrd="0" parTransId="{D400898B-3491-4E24-8D88-87A0C6592076}" sibTransId="{2ED1BAF0-E8E7-4B77-822B-45D73CBFAD7D}"/>
    <dgm:cxn modelId="{75F24F0F-65E9-4734-81A7-BE2EEE008E1B}" type="presOf" srcId="{B35C3339-A81B-4400-A810-D0D06B9429A3}" destId="{D4175619-06B1-4389-8556-B80F04529D31}" srcOrd="0" destOrd="0" presId="urn:microsoft.com/office/officeart/2005/8/layout/list1"/>
    <dgm:cxn modelId="{BC784D10-583A-4199-ACAF-9EE89649C4B9}" srcId="{B35C3339-A81B-4400-A810-D0D06B9429A3}" destId="{556A057A-CEF0-4B7B-BC7A-0400FE052701}" srcOrd="2" destOrd="0" parTransId="{880931A8-4E7A-4A54-8C0D-351A8427F562}" sibTransId="{9E27A9C6-0292-47FB-AD35-441C4862F6FA}"/>
    <dgm:cxn modelId="{A1AF3113-C60F-44B8-AF5E-8C4338918770}" type="presOf" srcId="{DFD128BE-5785-4508-BE87-F4368737DED1}" destId="{3E190518-22F1-4646-9759-29626193A688}" srcOrd="0" destOrd="1" presId="urn:microsoft.com/office/officeart/2005/8/layout/list1"/>
    <dgm:cxn modelId="{333B4336-BF9F-4C35-93E2-7727AA0E9150}" type="presOf" srcId="{37FF15F9-879B-41E1-B0D2-C06ADE359557}" destId="{BFEDC405-33BF-4BA3-A838-FFBB77DEB8BC}" srcOrd="0" destOrd="0" presId="urn:microsoft.com/office/officeart/2005/8/layout/list1"/>
    <dgm:cxn modelId="{9A99A73A-3C7C-44B4-9A33-682E7B13ED2F}" type="presOf" srcId="{9AB8DC72-3743-4347-AFDE-FA81DC32C4DE}" destId="{64286BCF-409A-4199-93D7-EC97D8E5BBF6}" srcOrd="0" destOrd="0" presId="urn:microsoft.com/office/officeart/2005/8/layout/list1"/>
    <dgm:cxn modelId="{6081D148-AFB4-4275-BCD2-6A348C3D0C49}" type="presOf" srcId="{E3A48D2C-87CF-4510-AA19-2734DF77E047}" destId="{990CD685-0C1B-4143-AF5D-5E9E67D37489}" srcOrd="0" destOrd="0" presId="urn:microsoft.com/office/officeart/2005/8/layout/list1"/>
    <dgm:cxn modelId="{8C598C6B-5EB6-48E3-8FA3-E115F7BF233B}" srcId="{4F72BB69-779C-4E92-8A9B-EF5EF705EDE1}" destId="{4FF9991D-4474-498A-A74B-32475B5B3E8F}" srcOrd="2" destOrd="0" parTransId="{7BB3D060-DF92-4C81-8A00-A6902184DB46}" sibTransId="{9D06D4CA-519E-49D8-AF73-1CDA1C1C4C9D}"/>
    <dgm:cxn modelId="{875A834E-3BD3-4B69-B7BB-3FEE3956EFF0}" srcId="{4F72BB69-779C-4E92-8A9B-EF5EF705EDE1}" destId="{B35C3339-A81B-4400-A810-D0D06B9429A3}" srcOrd="0" destOrd="0" parTransId="{14AFA1E7-DC38-4BA2-BFED-94E410CCC78D}" sibTransId="{6C08E329-DE9B-401D-AFAD-9812E1A888E7}"/>
    <dgm:cxn modelId="{676CBE51-2C93-4AF7-AA90-8624D0E4CD10}" type="presOf" srcId="{E3A48D2C-87CF-4510-AA19-2734DF77E047}" destId="{67B7D9D3-9CC8-4AE7-A220-98CDDFF8386C}" srcOrd="1" destOrd="0" presId="urn:microsoft.com/office/officeart/2005/8/layout/list1"/>
    <dgm:cxn modelId="{BCDE4273-AE50-4749-84AD-3FC5F437B105}" type="presOf" srcId="{1ACFDEDA-C65A-4719-A1C4-907D4D8ED6AA}" destId="{64286BCF-409A-4199-93D7-EC97D8E5BBF6}" srcOrd="0" destOrd="1" presId="urn:microsoft.com/office/officeart/2005/8/layout/list1"/>
    <dgm:cxn modelId="{DF136F73-6E4D-49A6-AE0E-F16A36B1B07E}" srcId="{4F72BB69-779C-4E92-8A9B-EF5EF705EDE1}" destId="{817C6758-BB3C-4238-AEC6-C294BC4D0C2F}" srcOrd="3" destOrd="0" parTransId="{0CDD2F1D-7352-4ECA-8BD2-BCF4530B0D9A}" sibTransId="{A37DBEA1-0418-4940-92F3-4D745BF975FA}"/>
    <dgm:cxn modelId="{B64D5475-0514-49B2-A875-C941ED419B85}" srcId="{4F72BB69-779C-4E92-8A9B-EF5EF705EDE1}" destId="{E3A48D2C-87CF-4510-AA19-2734DF77E047}" srcOrd="1" destOrd="0" parTransId="{F08D27C8-CF13-4DDB-AE4D-E3455E5B2DEA}" sibTransId="{4773C5DF-AFED-4289-B3A3-085565DDC628}"/>
    <dgm:cxn modelId="{2D817956-A3EF-498D-96CE-6AEC0EB389C4}" type="presOf" srcId="{B93869C7-A703-433D-9F8D-A29C04AB41B6}" destId="{3E190518-22F1-4646-9759-29626193A688}" srcOrd="0" destOrd="3" presId="urn:microsoft.com/office/officeart/2005/8/layout/list1"/>
    <dgm:cxn modelId="{47BC9C78-6A5E-4521-AA53-B1FCF8BC6993}" srcId="{817C6758-BB3C-4238-AEC6-C294BC4D0C2F}" destId="{9AB8DC72-3743-4347-AFDE-FA81DC32C4DE}" srcOrd="0" destOrd="0" parTransId="{2910D8AB-EC8B-4A7F-A821-1192B1B27DF2}" sibTransId="{F52BA62B-01BB-43ED-BC06-399838749566}"/>
    <dgm:cxn modelId="{B5B44B80-08D4-4A49-AC76-5ABDD0310F2D}" type="presOf" srcId="{817C6758-BB3C-4238-AEC6-C294BC4D0C2F}" destId="{9FD5DA56-32BF-4A54-AE52-FB5398107B42}" srcOrd="0" destOrd="0" presId="urn:microsoft.com/office/officeart/2005/8/layout/list1"/>
    <dgm:cxn modelId="{C3752D82-09EB-42CF-8233-B8BEF8C40E5E}" type="presOf" srcId="{B35C3339-A81B-4400-A810-D0D06B9429A3}" destId="{150576E2-B4C6-4050-8FD4-CA95B847155B}" srcOrd="1" destOrd="0" presId="urn:microsoft.com/office/officeart/2005/8/layout/list1"/>
    <dgm:cxn modelId="{EE38A489-4BEF-44E0-9D83-282D0B922ABA}" type="presOf" srcId="{817C6758-BB3C-4238-AEC6-C294BC4D0C2F}" destId="{DE41F533-A90B-4791-A97F-D2263066D35F}" srcOrd="1" destOrd="0" presId="urn:microsoft.com/office/officeart/2005/8/layout/list1"/>
    <dgm:cxn modelId="{5ED8F18B-7ABF-4E5F-BC1D-3DE9C5F485E0}" srcId="{B35C3339-A81B-4400-A810-D0D06B9429A3}" destId="{DFD128BE-5785-4508-BE87-F4368737DED1}" srcOrd="1" destOrd="0" parTransId="{C126109D-9FFA-4683-9BE7-C9DCFF82B5E0}" sibTransId="{01045B0F-3238-4E93-B067-242F0A44A522}"/>
    <dgm:cxn modelId="{5DAAEB8E-6578-434E-A738-6690F730F90A}" type="presOf" srcId="{441C0146-E283-4550-B82B-93D74774CDCF}" destId="{3E190518-22F1-4646-9759-29626193A688}" srcOrd="0" destOrd="0" presId="urn:microsoft.com/office/officeart/2005/8/layout/list1"/>
    <dgm:cxn modelId="{72FBD0A3-883C-4D7C-A657-350BFB9A0A7D}" type="presOf" srcId="{4FF9991D-4474-498A-A74B-32475B5B3E8F}" destId="{6D24EA8C-2E0E-4554-B86F-A3CE533BC085}" srcOrd="0" destOrd="0" presId="urn:microsoft.com/office/officeart/2005/8/layout/list1"/>
    <dgm:cxn modelId="{D07709A5-82E2-4556-B367-86A02293D130}" srcId="{817C6758-BB3C-4238-AEC6-C294BC4D0C2F}" destId="{1ACFDEDA-C65A-4719-A1C4-907D4D8ED6AA}" srcOrd="1" destOrd="0" parTransId="{D0472BEE-B72A-4B74-AD67-60CBA67680C0}" sibTransId="{E55098D6-E1A0-4FC2-BE29-9C8C9D7ABCC0}"/>
    <dgm:cxn modelId="{CE5067A5-946E-46BF-B08A-1A09BA303D9A}" type="presOf" srcId="{E3D3CAF0-9275-4665-8A09-F921D8210FA7}" destId="{75A5DF26-28A4-49BE-825D-32A0F9B644C1}" srcOrd="0" destOrd="0" presId="urn:microsoft.com/office/officeart/2005/8/layout/list1"/>
    <dgm:cxn modelId="{BE4064AB-1092-4FF5-85B8-6AEE7825598E}" srcId="{B35C3339-A81B-4400-A810-D0D06B9429A3}" destId="{441C0146-E283-4550-B82B-93D74774CDCF}" srcOrd="0" destOrd="0" parTransId="{AEE622C5-0355-4E27-BB7D-56E153E8AC79}" sibTransId="{45AAF290-AB85-4EB1-88D9-34E11F70B728}"/>
    <dgm:cxn modelId="{F16B72BF-548D-4A79-9BF9-7F62CFA487EF}" srcId="{E3A48D2C-87CF-4510-AA19-2734DF77E047}" destId="{37FF15F9-879B-41E1-B0D2-C06ADE359557}" srcOrd="0" destOrd="0" parTransId="{25E59390-DE57-4B43-B87F-D5969C9A300C}" sibTransId="{708D4F25-A279-4FEF-BA88-5EC2C93488D0}"/>
    <dgm:cxn modelId="{6B5E67C3-5C16-461C-B1E4-210C392FDA88}" type="presOf" srcId="{4FF9991D-4474-498A-A74B-32475B5B3E8F}" destId="{FE77AF1C-3A89-4C0E-AAED-39D2B822CEDF}" srcOrd="1" destOrd="0" presId="urn:microsoft.com/office/officeart/2005/8/layout/list1"/>
    <dgm:cxn modelId="{381CF5C6-CF4D-4825-98F6-5B813D586205}" type="presOf" srcId="{556A057A-CEF0-4B7B-BC7A-0400FE052701}" destId="{3E190518-22F1-4646-9759-29626193A688}" srcOrd="0" destOrd="2" presId="urn:microsoft.com/office/officeart/2005/8/layout/list1"/>
    <dgm:cxn modelId="{89A942DE-BA36-47AB-BA60-610B596064B4}" srcId="{B35C3339-A81B-4400-A810-D0D06B9429A3}" destId="{B93869C7-A703-433D-9F8D-A29C04AB41B6}" srcOrd="3" destOrd="0" parTransId="{6826B66F-C652-43B1-967D-C5570A578774}" sibTransId="{7288D50C-3EE8-43CA-94D5-B68C735D33CF}"/>
    <dgm:cxn modelId="{56FB2365-5E02-403C-A788-32ACC1377BE0}" type="presParOf" srcId="{F326CDFE-C63A-487F-A5D8-1814D1401B77}" destId="{0B836C4D-980A-4A32-A67E-A3263397AAF8}" srcOrd="0" destOrd="0" presId="urn:microsoft.com/office/officeart/2005/8/layout/list1"/>
    <dgm:cxn modelId="{7E55AAF8-0458-44A7-896A-8A8A12D27F45}" type="presParOf" srcId="{0B836C4D-980A-4A32-A67E-A3263397AAF8}" destId="{D4175619-06B1-4389-8556-B80F04529D31}" srcOrd="0" destOrd="0" presId="urn:microsoft.com/office/officeart/2005/8/layout/list1"/>
    <dgm:cxn modelId="{FD279FEF-22A7-43D1-8EC6-E41A5876F661}" type="presParOf" srcId="{0B836C4D-980A-4A32-A67E-A3263397AAF8}" destId="{150576E2-B4C6-4050-8FD4-CA95B847155B}" srcOrd="1" destOrd="0" presId="urn:microsoft.com/office/officeart/2005/8/layout/list1"/>
    <dgm:cxn modelId="{11ACD913-89CB-40DF-A077-56E5D3C723E6}" type="presParOf" srcId="{F326CDFE-C63A-487F-A5D8-1814D1401B77}" destId="{37DBEDC6-2265-4286-87D7-73FC1C3033AD}" srcOrd="1" destOrd="0" presId="urn:microsoft.com/office/officeart/2005/8/layout/list1"/>
    <dgm:cxn modelId="{32DDD340-6618-41E2-AD64-755A1EADC830}" type="presParOf" srcId="{F326CDFE-C63A-487F-A5D8-1814D1401B77}" destId="{3E190518-22F1-4646-9759-29626193A688}" srcOrd="2" destOrd="0" presId="urn:microsoft.com/office/officeart/2005/8/layout/list1"/>
    <dgm:cxn modelId="{C112CD38-44A7-4CCF-9653-F3ED5DD53C16}" type="presParOf" srcId="{F326CDFE-C63A-487F-A5D8-1814D1401B77}" destId="{AE3A173B-1284-41E7-8DDD-891D24D4FE94}" srcOrd="3" destOrd="0" presId="urn:microsoft.com/office/officeart/2005/8/layout/list1"/>
    <dgm:cxn modelId="{7A0B27AE-32F4-46DE-8A4D-8B485CC96674}" type="presParOf" srcId="{F326CDFE-C63A-487F-A5D8-1814D1401B77}" destId="{25869D85-E00A-462B-8968-850D5C6A5829}" srcOrd="4" destOrd="0" presId="urn:microsoft.com/office/officeart/2005/8/layout/list1"/>
    <dgm:cxn modelId="{5C6B1697-0FDC-44C0-AE01-80ADDE265005}" type="presParOf" srcId="{25869D85-E00A-462B-8968-850D5C6A5829}" destId="{990CD685-0C1B-4143-AF5D-5E9E67D37489}" srcOrd="0" destOrd="0" presId="urn:microsoft.com/office/officeart/2005/8/layout/list1"/>
    <dgm:cxn modelId="{82814B80-2E8B-4A08-BE33-864DC38F19E1}" type="presParOf" srcId="{25869D85-E00A-462B-8968-850D5C6A5829}" destId="{67B7D9D3-9CC8-4AE7-A220-98CDDFF8386C}" srcOrd="1" destOrd="0" presId="urn:microsoft.com/office/officeart/2005/8/layout/list1"/>
    <dgm:cxn modelId="{9E567588-727B-405A-9B35-EB3DD43AC560}" type="presParOf" srcId="{F326CDFE-C63A-487F-A5D8-1814D1401B77}" destId="{60CBBC75-9757-4052-BAD1-BEB4304F705E}" srcOrd="5" destOrd="0" presId="urn:microsoft.com/office/officeart/2005/8/layout/list1"/>
    <dgm:cxn modelId="{7DCCBDCE-11C9-4420-B80B-EA00E2F048C6}" type="presParOf" srcId="{F326CDFE-C63A-487F-A5D8-1814D1401B77}" destId="{BFEDC405-33BF-4BA3-A838-FFBB77DEB8BC}" srcOrd="6" destOrd="0" presId="urn:microsoft.com/office/officeart/2005/8/layout/list1"/>
    <dgm:cxn modelId="{7C1F6EDA-8DF2-440D-B778-AA086DB6D844}" type="presParOf" srcId="{F326CDFE-C63A-487F-A5D8-1814D1401B77}" destId="{4DF61DC7-6494-4B2A-84EB-B910D1C137F1}" srcOrd="7" destOrd="0" presId="urn:microsoft.com/office/officeart/2005/8/layout/list1"/>
    <dgm:cxn modelId="{06AD2B7D-F755-4B42-9030-4841B37E8A72}" type="presParOf" srcId="{F326CDFE-C63A-487F-A5D8-1814D1401B77}" destId="{C0C07DE2-292A-4974-8BA9-EE0AB76FABC9}" srcOrd="8" destOrd="0" presId="urn:microsoft.com/office/officeart/2005/8/layout/list1"/>
    <dgm:cxn modelId="{35E4D8A1-6B3A-4AB9-9FF9-4C1581E38D1F}" type="presParOf" srcId="{C0C07DE2-292A-4974-8BA9-EE0AB76FABC9}" destId="{6D24EA8C-2E0E-4554-B86F-A3CE533BC085}" srcOrd="0" destOrd="0" presId="urn:microsoft.com/office/officeart/2005/8/layout/list1"/>
    <dgm:cxn modelId="{752116AA-68F3-4061-9DB3-A42715E94BF4}" type="presParOf" srcId="{C0C07DE2-292A-4974-8BA9-EE0AB76FABC9}" destId="{FE77AF1C-3A89-4C0E-AAED-39D2B822CEDF}" srcOrd="1" destOrd="0" presId="urn:microsoft.com/office/officeart/2005/8/layout/list1"/>
    <dgm:cxn modelId="{372B870D-7BA9-4158-A827-855B5B1CA3A6}" type="presParOf" srcId="{F326CDFE-C63A-487F-A5D8-1814D1401B77}" destId="{BDEAC4B0-55ED-4062-A274-67338E5F5486}" srcOrd="9" destOrd="0" presId="urn:microsoft.com/office/officeart/2005/8/layout/list1"/>
    <dgm:cxn modelId="{AD68EBF3-CB8B-44F1-9032-352F65420499}" type="presParOf" srcId="{F326CDFE-C63A-487F-A5D8-1814D1401B77}" destId="{75A5DF26-28A4-49BE-825D-32A0F9B644C1}" srcOrd="10" destOrd="0" presId="urn:microsoft.com/office/officeart/2005/8/layout/list1"/>
    <dgm:cxn modelId="{66A0466C-03DB-45BB-9637-1C2EC13109E0}" type="presParOf" srcId="{F326CDFE-C63A-487F-A5D8-1814D1401B77}" destId="{58C9549A-D063-4910-ACE4-08A5DBB7569D}" srcOrd="11" destOrd="0" presId="urn:microsoft.com/office/officeart/2005/8/layout/list1"/>
    <dgm:cxn modelId="{919C55E5-0735-46CD-A558-564340347501}" type="presParOf" srcId="{F326CDFE-C63A-487F-A5D8-1814D1401B77}" destId="{DA47DCFA-7712-4297-AE48-025230E92E85}" srcOrd="12" destOrd="0" presId="urn:microsoft.com/office/officeart/2005/8/layout/list1"/>
    <dgm:cxn modelId="{C14ACFC4-C62C-4AEA-8A30-A492661CBD8C}" type="presParOf" srcId="{DA47DCFA-7712-4297-AE48-025230E92E85}" destId="{9FD5DA56-32BF-4A54-AE52-FB5398107B42}" srcOrd="0" destOrd="0" presId="urn:microsoft.com/office/officeart/2005/8/layout/list1"/>
    <dgm:cxn modelId="{24EADDE4-B402-4039-9FEE-B5A7A2ED00BC}" type="presParOf" srcId="{DA47DCFA-7712-4297-AE48-025230E92E85}" destId="{DE41F533-A90B-4791-A97F-D2263066D35F}" srcOrd="1" destOrd="0" presId="urn:microsoft.com/office/officeart/2005/8/layout/list1"/>
    <dgm:cxn modelId="{2638657D-C886-4A3C-815C-7B0901957985}" type="presParOf" srcId="{F326CDFE-C63A-487F-A5D8-1814D1401B77}" destId="{892E7712-640C-4412-BB23-81EE98CB324F}" srcOrd="13" destOrd="0" presId="urn:microsoft.com/office/officeart/2005/8/layout/list1"/>
    <dgm:cxn modelId="{45C7D6A9-B542-4B13-A3D1-64E3F584B5EA}" type="presParOf" srcId="{F326CDFE-C63A-487F-A5D8-1814D1401B77}" destId="{64286BCF-409A-4199-93D7-EC97D8E5BB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5F5B7-387C-4D68-AD22-9426EAA19B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BE0109-7FA6-4187-94B7-3DDB588C446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Legal Aid Bulletin</a:t>
          </a:r>
          <a:endParaRPr lang="en-GB" sz="2000">
            <a:solidFill>
              <a:schemeClr val="tx1"/>
            </a:solidFill>
          </a:endParaRPr>
        </a:p>
      </dgm:t>
    </dgm:pt>
    <dgm:pt modelId="{EA459259-A947-4DC1-BB4A-438877AD1EA7}" type="parTrans" cxnId="{C188E02D-5560-459A-8E2F-F90D440C4659}">
      <dgm:prSet/>
      <dgm:spPr/>
      <dgm:t>
        <a:bodyPr/>
        <a:lstStyle/>
        <a:p>
          <a:endParaRPr lang="en-GB"/>
        </a:p>
      </dgm:t>
    </dgm:pt>
    <dgm:pt modelId="{501955D5-020C-47D7-8A5C-8BBF7D8BB7DB}" type="sibTrans" cxnId="{C188E02D-5560-459A-8E2F-F90D440C4659}">
      <dgm:prSet/>
      <dgm:spPr/>
      <dgm:t>
        <a:bodyPr/>
        <a:lstStyle/>
        <a:p>
          <a:endParaRPr lang="en-GB"/>
        </a:p>
      </dgm:t>
    </dgm:pt>
    <dgm:pt modelId="{95F5C3FB-93E0-49F7-813C-41F0B37D5EF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Social Media</a:t>
          </a:r>
          <a:endParaRPr lang="en-GB" sz="2000">
            <a:solidFill>
              <a:schemeClr val="tx1"/>
            </a:solidFill>
          </a:endParaRPr>
        </a:p>
      </dgm:t>
    </dgm:pt>
    <dgm:pt modelId="{A72BB4E7-4546-4D46-AC10-58EB7E6F039F}" type="parTrans" cxnId="{422D65E4-EFF3-44DF-ACCD-EA1CA0567553}">
      <dgm:prSet/>
      <dgm:spPr/>
      <dgm:t>
        <a:bodyPr/>
        <a:lstStyle/>
        <a:p>
          <a:endParaRPr lang="en-GB"/>
        </a:p>
      </dgm:t>
    </dgm:pt>
    <dgm:pt modelId="{5CDF0A17-086C-48BB-9C61-1711CF373B1D}" type="sibTrans" cxnId="{422D65E4-EFF3-44DF-ACCD-EA1CA0567553}">
      <dgm:prSet/>
      <dgm:spPr/>
      <dgm:t>
        <a:bodyPr/>
        <a:lstStyle/>
        <a:p>
          <a:endParaRPr lang="en-GB"/>
        </a:p>
      </dgm:t>
    </dgm:pt>
    <dgm:pt modelId="{FAA44475-7955-4192-A42C-471014DFFBF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LAA Portal</a:t>
          </a:r>
          <a:endParaRPr lang="en-GB" sz="2000">
            <a:solidFill>
              <a:schemeClr val="tx1"/>
            </a:solidFill>
          </a:endParaRPr>
        </a:p>
      </dgm:t>
    </dgm:pt>
    <dgm:pt modelId="{571C5CB2-87B8-418E-AAE1-F66C9467D25B}" type="parTrans" cxnId="{BFA6143D-0B79-48F8-BD2A-F3BC3195CF93}">
      <dgm:prSet/>
      <dgm:spPr/>
      <dgm:t>
        <a:bodyPr/>
        <a:lstStyle/>
        <a:p>
          <a:endParaRPr lang="en-GB"/>
        </a:p>
      </dgm:t>
    </dgm:pt>
    <dgm:pt modelId="{AA35D885-ABF7-4907-9930-44FF2209C97C}" type="sibTrans" cxnId="{BFA6143D-0B79-48F8-BD2A-F3BC3195CF93}">
      <dgm:prSet/>
      <dgm:spPr/>
      <dgm:t>
        <a:bodyPr/>
        <a:lstStyle/>
        <a:p>
          <a:endParaRPr lang="en-GB"/>
        </a:p>
      </dgm:t>
    </dgm:pt>
    <dgm:pt modelId="{9F8AC92B-0CFF-4D2A-87E0-23859022410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A fortnightly e-alert with links to relevant pages</a:t>
          </a:r>
          <a:endParaRPr lang="en-GB" sz="1800">
            <a:solidFill>
              <a:schemeClr val="tx1"/>
            </a:solidFill>
          </a:endParaRPr>
        </a:p>
      </dgm:t>
    </dgm:pt>
    <dgm:pt modelId="{20E4AFCF-CF8A-4013-8331-546C0BCF83E2}" type="parTrans" cxnId="{CF9C4C36-4687-433E-9135-2FB4E4E9A99C}">
      <dgm:prSet/>
      <dgm:spPr/>
      <dgm:t>
        <a:bodyPr/>
        <a:lstStyle/>
        <a:p>
          <a:endParaRPr lang="en-GB"/>
        </a:p>
      </dgm:t>
    </dgm:pt>
    <dgm:pt modelId="{1419FC9C-9348-4E38-AC54-98538151E62D}" type="sibTrans" cxnId="{CF9C4C36-4687-433E-9135-2FB4E4E9A99C}">
      <dgm:prSet/>
      <dgm:spPr/>
      <dgm:t>
        <a:bodyPr/>
        <a:lstStyle/>
        <a:p>
          <a:endParaRPr lang="en-GB"/>
        </a:p>
      </dgm:t>
    </dgm:pt>
    <dgm:pt modelId="{C633FD28-E165-4631-82DA-99D4C0D7724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Follow us on Twitter</a:t>
          </a:r>
          <a:endParaRPr lang="en-GB" sz="1800">
            <a:solidFill>
              <a:schemeClr val="tx1"/>
            </a:solidFill>
          </a:endParaRPr>
        </a:p>
      </dgm:t>
    </dgm:pt>
    <dgm:pt modelId="{8166A4F0-003E-4E85-A83E-DFE5B0EA1970}" type="parTrans" cxnId="{998CC519-5ACA-499C-8278-9DE36AD1EB9E}">
      <dgm:prSet/>
      <dgm:spPr/>
      <dgm:t>
        <a:bodyPr/>
        <a:lstStyle/>
        <a:p>
          <a:endParaRPr lang="en-GB"/>
        </a:p>
      </dgm:t>
    </dgm:pt>
    <dgm:pt modelId="{948ACCE0-DEDC-4FC8-BD19-5C0E1C06F3DC}" type="sibTrans" cxnId="{998CC519-5ACA-499C-8278-9DE36AD1EB9E}">
      <dgm:prSet/>
      <dgm:spPr/>
      <dgm:t>
        <a:bodyPr/>
        <a:lstStyle/>
        <a:p>
          <a:endParaRPr lang="en-GB"/>
        </a:p>
      </dgm:t>
    </dgm:pt>
    <dgm:pt modelId="{62D036EE-9F11-4D32-A62B-CB208FF88BA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We post the status of our online systems on the portal’s home page</a:t>
          </a:r>
          <a:endParaRPr lang="en-GB" sz="1800">
            <a:solidFill>
              <a:schemeClr val="tx1"/>
            </a:solidFill>
          </a:endParaRPr>
        </a:p>
      </dgm:t>
    </dgm:pt>
    <dgm:pt modelId="{1C6EE094-98E8-4F36-9B83-EC9FA59B2747}" type="parTrans" cxnId="{201A1579-72E3-480A-90D6-08B92754CF06}">
      <dgm:prSet/>
      <dgm:spPr/>
      <dgm:t>
        <a:bodyPr/>
        <a:lstStyle/>
        <a:p>
          <a:endParaRPr lang="en-GB"/>
        </a:p>
      </dgm:t>
    </dgm:pt>
    <dgm:pt modelId="{5C5022AF-7524-494D-AB19-7C0AB219053F}" type="sibTrans" cxnId="{201A1579-72E3-480A-90D6-08B92754CF06}">
      <dgm:prSet/>
      <dgm:spPr/>
      <dgm:t>
        <a:bodyPr/>
        <a:lstStyle/>
        <a:p>
          <a:endParaRPr lang="en-GB"/>
        </a:p>
      </dgm:t>
    </dgm:pt>
    <dgm:pt modelId="{EDE521FA-F07E-47B4-8BFF-7ED707C3B7A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Join our thousands of subscribers</a:t>
          </a:r>
          <a:endParaRPr lang="en-GB" sz="1800">
            <a:solidFill>
              <a:schemeClr val="tx1"/>
            </a:solidFill>
          </a:endParaRPr>
        </a:p>
      </dgm:t>
    </dgm:pt>
    <dgm:pt modelId="{13C3D820-DE79-40AF-9605-29C85E259C31}" type="parTrans" cxnId="{ABEA63B1-126E-4E19-BEB4-92B3CA176D01}">
      <dgm:prSet/>
      <dgm:spPr/>
      <dgm:t>
        <a:bodyPr/>
        <a:lstStyle/>
        <a:p>
          <a:endParaRPr lang="en-GB"/>
        </a:p>
      </dgm:t>
    </dgm:pt>
    <dgm:pt modelId="{A08D72C5-E9F6-47A7-9393-B9FBC974CF42}" type="sibTrans" cxnId="{ABEA63B1-126E-4E19-BEB4-92B3CA176D01}">
      <dgm:prSet/>
      <dgm:spPr/>
      <dgm:t>
        <a:bodyPr/>
        <a:lstStyle/>
        <a:p>
          <a:endParaRPr lang="en-GB"/>
        </a:p>
      </dgm:t>
    </dgm:pt>
    <dgm:pt modelId="{47527E50-5219-4043-8AF4-B716E786731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GB" sz="1800">
              <a:solidFill>
                <a:schemeClr val="tx1"/>
              </a:solidFill>
            </a:rPr>
            <a:t>Read our blog</a:t>
          </a:r>
        </a:p>
      </dgm:t>
    </dgm:pt>
    <dgm:pt modelId="{2D4FDB7A-B06A-4991-86C8-12F3B2300E2D}" type="parTrans" cxnId="{04EFEDE2-1535-4CB3-AD27-F1C0AFA56AF3}">
      <dgm:prSet/>
      <dgm:spPr/>
      <dgm:t>
        <a:bodyPr/>
        <a:lstStyle/>
        <a:p>
          <a:endParaRPr lang="en-GB"/>
        </a:p>
      </dgm:t>
    </dgm:pt>
    <dgm:pt modelId="{80574B66-473E-4701-A6F9-817B8E57E4AD}" type="sibTrans" cxnId="{04EFEDE2-1535-4CB3-AD27-F1C0AFA56AF3}">
      <dgm:prSet/>
      <dgm:spPr/>
      <dgm:t>
        <a:bodyPr/>
        <a:lstStyle/>
        <a:p>
          <a:endParaRPr lang="en-GB"/>
        </a:p>
      </dgm:t>
    </dgm:pt>
    <dgm:pt modelId="{1E0E2585-6D64-4BCA-A4D7-BA194450026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>
              <a:solidFill>
                <a:schemeClr val="tx1"/>
              </a:solidFill>
            </a:rPr>
            <a:t>Get help from our customer </a:t>
          </a:r>
          <a:r>
            <a:rPr lang="en-GB" sz="1800">
              <a:solidFill>
                <a:schemeClr val="tx1"/>
              </a:solidFill>
            </a:rPr>
            <a:t>service twitter account</a:t>
          </a:r>
        </a:p>
      </dgm:t>
    </dgm:pt>
    <dgm:pt modelId="{D5747840-D600-42AD-B042-A64012FACEE5}" type="parTrans" cxnId="{C55B9942-CC5C-4F8B-9A43-31563B4D7D9F}">
      <dgm:prSet/>
      <dgm:spPr/>
      <dgm:t>
        <a:bodyPr/>
        <a:lstStyle/>
        <a:p>
          <a:endParaRPr lang="en-GB"/>
        </a:p>
      </dgm:t>
    </dgm:pt>
    <dgm:pt modelId="{70A872F3-6C01-4B1B-9562-C2729DE86D7E}" type="sibTrans" cxnId="{C55B9942-CC5C-4F8B-9A43-31563B4D7D9F}">
      <dgm:prSet/>
      <dgm:spPr/>
      <dgm:t>
        <a:bodyPr/>
        <a:lstStyle/>
        <a:p>
          <a:endParaRPr lang="en-GB"/>
        </a:p>
      </dgm:t>
    </dgm:pt>
    <dgm:pt modelId="{61396595-EBD2-4C22-A56F-99D9199A2956}" type="pres">
      <dgm:prSet presAssocID="{6125F5B7-387C-4D68-AD22-9426EAA19B93}" presName="rootnode" presStyleCnt="0">
        <dgm:presLayoutVars>
          <dgm:chMax/>
          <dgm:chPref/>
          <dgm:dir/>
          <dgm:animLvl val="lvl"/>
        </dgm:presLayoutVars>
      </dgm:prSet>
      <dgm:spPr/>
    </dgm:pt>
    <dgm:pt modelId="{FF8030C4-593F-4840-A1B1-870020D41BCB}" type="pres">
      <dgm:prSet presAssocID="{3DBE0109-7FA6-4187-94B7-3DDB588C4465}" presName="composite" presStyleCnt="0"/>
      <dgm:spPr/>
    </dgm:pt>
    <dgm:pt modelId="{C59BA069-A66D-4B36-817C-76B712173D42}" type="pres">
      <dgm:prSet presAssocID="{3DBE0109-7FA6-4187-94B7-3DDB588C4465}" presName="LShape" presStyleLbl="alignNode1" presStyleIdx="0" presStyleCnt="5" custScaleX="137245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185F89CF-98A2-4964-8B5C-249B26A1B783}" type="pres">
      <dgm:prSet presAssocID="{3DBE0109-7FA6-4187-94B7-3DDB588C4465}" presName="ParentText" presStyleLbl="revTx" presStyleIdx="0" presStyleCnt="3" custScaleX="146771" custLinFactNeighborX="4157" custLinFactNeighborY="2249">
        <dgm:presLayoutVars>
          <dgm:chMax val="0"/>
          <dgm:chPref val="0"/>
          <dgm:bulletEnabled val="1"/>
        </dgm:presLayoutVars>
      </dgm:prSet>
      <dgm:spPr/>
    </dgm:pt>
    <dgm:pt modelId="{56E93CB9-72B4-4F91-A22C-AF9924480AB8}" type="pres">
      <dgm:prSet presAssocID="{3DBE0109-7FA6-4187-94B7-3DDB588C4465}" presName="Triangle" presStyleLbl="alignNode1" presStyleIdx="1" presStyleCnt="5" custLinFactX="7422" custLinFactNeighborX="100000" custLinFactNeighborY="15324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5F885AB2-D831-4A23-9F1A-AF92AB2C5E64}" type="pres">
      <dgm:prSet presAssocID="{501955D5-020C-47D7-8A5C-8BBF7D8BB7DB}" presName="sibTrans" presStyleCnt="0"/>
      <dgm:spPr/>
    </dgm:pt>
    <dgm:pt modelId="{73FF56C9-542D-448A-9426-90AE73A3CB90}" type="pres">
      <dgm:prSet presAssocID="{501955D5-020C-47D7-8A5C-8BBF7D8BB7DB}" presName="space" presStyleCnt="0"/>
      <dgm:spPr/>
    </dgm:pt>
    <dgm:pt modelId="{E059D796-F12F-41CB-9943-9CAF789C0E67}" type="pres">
      <dgm:prSet presAssocID="{95F5C3FB-93E0-49F7-813C-41F0B37D5EFF}" presName="composite" presStyleCnt="0"/>
      <dgm:spPr/>
    </dgm:pt>
    <dgm:pt modelId="{9BC7C547-C38B-4461-9DD9-5C3D0FDC541A}" type="pres">
      <dgm:prSet presAssocID="{95F5C3FB-93E0-49F7-813C-41F0B37D5EFF}" presName="LShape" presStyleLbl="alignNode1" presStyleIdx="2" presStyleCnt="5" custScaleX="127276" custLinFactNeighborX="8775" custLinFactNeighborY="-721"/>
      <dgm:spPr>
        <a:solidFill>
          <a:srgbClr val="ABADCB"/>
        </a:solidFill>
        <a:ln>
          <a:solidFill>
            <a:schemeClr val="accent2">
              <a:lumMod val="75000"/>
            </a:schemeClr>
          </a:solidFill>
        </a:ln>
      </dgm:spPr>
    </dgm:pt>
    <dgm:pt modelId="{1DB7C282-84EA-4A18-AFDC-B0F17F2DC774}" type="pres">
      <dgm:prSet presAssocID="{95F5C3FB-93E0-49F7-813C-41F0B37D5EFF}" presName="ParentText" presStyleLbl="revTx" presStyleIdx="1" presStyleCnt="3" custScaleX="131085" custLinFactNeighborX="15657" custLinFactNeighborY="6231">
        <dgm:presLayoutVars>
          <dgm:chMax val="0"/>
          <dgm:chPref val="0"/>
          <dgm:bulletEnabled val="1"/>
        </dgm:presLayoutVars>
      </dgm:prSet>
      <dgm:spPr/>
    </dgm:pt>
    <dgm:pt modelId="{64CA9253-242E-45BF-96BC-52521496B7E4}" type="pres">
      <dgm:prSet presAssocID="{95F5C3FB-93E0-49F7-813C-41F0B37D5EFF}" presName="Triangle" presStyleLbl="alignNode1" presStyleIdx="3" presStyleCnt="5" custLinFactX="23383" custLinFactNeighborX="100000" custLinFactNeighborY="19445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2AEED5A4-3B28-4C00-8C5B-80A73F08FA39}" type="pres">
      <dgm:prSet presAssocID="{5CDF0A17-086C-48BB-9C61-1711CF373B1D}" presName="sibTrans" presStyleCnt="0"/>
      <dgm:spPr/>
    </dgm:pt>
    <dgm:pt modelId="{A3DDCE04-E384-4BFD-A544-8E3F92E69B4A}" type="pres">
      <dgm:prSet presAssocID="{5CDF0A17-086C-48BB-9C61-1711CF373B1D}" presName="space" presStyleCnt="0"/>
      <dgm:spPr/>
    </dgm:pt>
    <dgm:pt modelId="{99EA3F3E-A0BF-4C08-9533-63D5E86488C8}" type="pres">
      <dgm:prSet presAssocID="{FAA44475-7955-4192-A42C-471014DFFBF1}" presName="composite" presStyleCnt="0"/>
      <dgm:spPr/>
    </dgm:pt>
    <dgm:pt modelId="{8B28F3EB-4E0C-4C7E-9F88-4308689FA845}" type="pres">
      <dgm:prSet presAssocID="{FAA44475-7955-4192-A42C-471014DFFBF1}" presName="LShape" presStyleLbl="alignNode1" presStyleIdx="4" presStyleCnt="5" custScaleX="126898" custLinFactNeighborX="751" custLinFactNeighborY="95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CF6A27DB-211C-4FCC-9203-D4F2284B7E2F}" type="pres">
      <dgm:prSet presAssocID="{FAA44475-7955-4192-A42C-471014DFFBF1}" presName="ParentText" presStyleLbl="revTx" presStyleIdx="2" presStyleCnt="3" custScaleX="131888" custLinFactNeighborX="4137" custLinFactNeighborY="10545">
        <dgm:presLayoutVars>
          <dgm:chMax val="0"/>
          <dgm:chPref val="0"/>
          <dgm:bulletEnabled val="1"/>
        </dgm:presLayoutVars>
      </dgm:prSet>
      <dgm:spPr/>
    </dgm:pt>
  </dgm:ptLst>
  <dgm:cxnLst>
    <dgm:cxn modelId="{998CC519-5ACA-499C-8278-9DE36AD1EB9E}" srcId="{95F5C3FB-93E0-49F7-813C-41F0B37D5EFF}" destId="{C633FD28-E165-4631-82DA-99D4C0D77243}" srcOrd="0" destOrd="0" parTransId="{8166A4F0-003E-4E85-A83E-DFE5B0EA1970}" sibTransId="{948ACCE0-DEDC-4FC8-BD19-5C0E1C06F3DC}"/>
    <dgm:cxn modelId="{7C115228-541B-44C9-B48C-E36901399891}" type="presOf" srcId="{47527E50-5219-4043-8AF4-B716E7867316}" destId="{1DB7C282-84EA-4A18-AFDC-B0F17F2DC774}" srcOrd="0" destOrd="3" presId="urn:microsoft.com/office/officeart/2009/3/layout/StepUpProcess"/>
    <dgm:cxn modelId="{C188E02D-5560-459A-8E2F-F90D440C4659}" srcId="{6125F5B7-387C-4D68-AD22-9426EAA19B93}" destId="{3DBE0109-7FA6-4187-94B7-3DDB588C4465}" srcOrd="0" destOrd="0" parTransId="{EA459259-A947-4DC1-BB4A-438877AD1EA7}" sibTransId="{501955D5-020C-47D7-8A5C-8BBF7D8BB7DB}"/>
    <dgm:cxn modelId="{CF9C4C36-4687-433E-9135-2FB4E4E9A99C}" srcId="{3DBE0109-7FA6-4187-94B7-3DDB588C4465}" destId="{9F8AC92B-0CFF-4D2A-87E0-238590224107}" srcOrd="0" destOrd="0" parTransId="{20E4AFCF-CF8A-4013-8331-546C0BCF83E2}" sibTransId="{1419FC9C-9348-4E38-AC54-98538151E62D}"/>
    <dgm:cxn modelId="{BFA6143D-0B79-48F8-BD2A-F3BC3195CF93}" srcId="{6125F5B7-387C-4D68-AD22-9426EAA19B93}" destId="{FAA44475-7955-4192-A42C-471014DFFBF1}" srcOrd="2" destOrd="0" parTransId="{571C5CB2-87B8-418E-AAE1-F66C9467D25B}" sibTransId="{AA35D885-ABF7-4907-9930-44FF2209C97C}"/>
    <dgm:cxn modelId="{77C0B73E-A206-49C6-B954-6D0F59A3FE7D}" type="presOf" srcId="{9F8AC92B-0CFF-4D2A-87E0-238590224107}" destId="{185F89CF-98A2-4964-8B5C-249B26A1B783}" srcOrd="0" destOrd="1" presId="urn:microsoft.com/office/officeart/2009/3/layout/StepUpProcess"/>
    <dgm:cxn modelId="{0CC12741-2720-4FEC-871A-0D77FFE358D3}" type="presOf" srcId="{95F5C3FB-93E0-49F7-813C-41F0B37D5EFF}" destId="{1DB7C282-84EA-4A18-AFDC-B0F17F2DC774}" srcOrd="0" destOrd="0" presId="urn:microsoft.com/office/officeart/2009/3/layout/StepUpProcess"/>
    <dgm:cxn modelId="{C55B9942-CC5C-4F8B-9A43-31563B4D7D9F}" srcId="{95F5C3FB-93E0-49F7-813C-41F0B37D5EFF}" destId="{1E0E2585-6D64-4BCA-A4D7-BA1944500266}" srcOrd="1" destOrd="0" parTransId="{D5747840-D600-42AD-B042-A64012FACEE5}" sibTransId="{70A872F3-6C01-4B1B-9562-C2729DE86D7E}"/>
    <dgm:cxn modelId="{9D260843-08D6-410A-8507-C489CA86CECB}" type="presOf" srcId="{EDE521FA-F07E-47B4-8BFF-7ED707C3B7A6}" destId="{185F89CF-98A2-4964-8B5C-249B26A1B783}" srcOrd="0" destOrd="2" presId="urn:microsoft.com/office/officeart/2009/3/layout/StepUpProcess"/>
    <dgm:cxn modelId="{B396C549-5913-481C-B78D-E3C1F9CC05C9}" type="presOf" srcId="{3DBE0109-7FA6-4187-94B7-3DDB588C4465}" destId="{185F89CF-98A2-4964-8B5C-249B26A1B783}" srcOrd="0" destOrd="0" presId="urn:microsoft.com/office/officeart/2009/3/layout/StepUpProcess"/>
    <dgm:cxn modelId="{201A1579-72E3-480A-90D6-08B92754CF06}" srcId="{FAA44475-7955-4192-A42C-471014DFFBF1}" destId="{62D036EE-9F11-4D32-A62B-CB208FF88BA7}" srcOrd="0" destOrd="0" parTransId="{1C6EE094-98E8-4F36-9B83-EC9FA59B2747}" sibTransId="{5C5022AF-7524-494D-AB19-7C0AB219053F}"/>
    <dgm:cxn modelId="{E1AB208A-4A4D-41BC-8EAC-3F2BCB626361}" type="presOf" srcId="{6125F5B7-387C-4D68-AD22-9426EAA19B93}" destId="{61396595-EBD2-4C22-A56F-99D9199A2956}" srcOrd="0" destOrd="0" presId="urn:microsoft.com/office/officeart/2009/3/layout/StepUpProcess"/>
    <dgm:cxn modelId="{ABEA63B1-126E-4E19-BEB4-92B3CA176D01}" srcId="{3DBE0109-7FA6-4187-94B7-3DDB588C4465}" destId="{EDE521FA-F07E-47B4-8BFF-7ED707C3B7A6}" srcOrd="1" destOrd="0" parTransId="{13C3D820-DE79-40AF-9605-29C85E259C31}" sibTransId="{A08D72C5-E9F6-47A7-9393-B9FBC974CF42}"/>
    <dgm:cxn modelId="{26E778C3-B504-49D5-B65E-E50855328569}" type="presOf" srcId="{FAA44475-7955-4192-A42C-471014DFFBF1}" destId="{CF6A27DB-211C-4FCC-9203-D4F2284B7E2F}" srcOrd="0" destOrd="0" presId="urn:microsoft.com/office/officeart/2009/3/layout/StepUpProcess"/>
    <dgm:cxn modelId="{3181CFCF-06DD-44DE-B3FD-D65B025D913A}" type="presOf" srcId="{62D036EE-9F11-4D32-A62B-CB208FF88BA7}" destId="{CF6A27DB-211C-4FCC-9203-D4F2284B7E2F}" srcOrd="0" destOrd="1" presId="urn:microsoft.com/office/officeart/2009/3/layout/StepUpProcess"/>
    <dgm:cxn modelId="{B57385E2-450A-4972-8744-4212C977C86B}" type="presOf" srcId="{C633FD28-E165-4631-82DA-99D4C0D77243}" destId="{1DB7C282-84EA-4A18-AFDC-B0F17F2DC774}" srcOrd="0" destOrd="1" presId="urn:microsoft.com/office/officeart/2009/3/layout/StepUpProcess"/>
    <dgm:cxn modelId="{04EFEDE2-1535-4CB3-AD27-F1C0AFA56AF3}" srcId="{95F5C3FB-93E0-49F7-813C-41F0B37D5EFF}" destId="{47527E50-5219-4043-8AF4-B716E7867316}" srcOrd="2" destOrd="0" parTransId="{2D4FDB7A-B06A-4991-86C8-12F3B2300E2D}" sibTransId="{80574B66-473E-4701-A6F9-817B8E57E4AD}"/>
    <dgm:cxn modelId="{422D65E4-EFF3-44DF-ACCD-EA1CA0567553}" srcId="{6125F5B7-387C-4D68-AD22-9426EAA19B93}" destId="{95F5C3FB-93E0-49F7-813C-41F0B37D5EFF}" srcOrd="1" destOrd="0" parTransId="{A72BB4E7-4546-4D46-AC10-58EB7E6F039F}" sibTransId="{5CDF0A17-086C-48BB-9C61-1711CF373B1D}"/>
    <dgm:cxn modelId="{FCC069FD-CF8B-4980-8581-03B757562DDB}" type="presOf" srcId="{1E0E2585-6D64-4BCA-A4D7-BA1944500266}" destId="{1DB7C282-84EA-4A18-AFDC-B0F17F2DC774}" srcOrd="0" destOrd="2" presId="urn:microsoft.com/office/officeart/2009/3/layout/StepUpProcess"/>
    <dgm:cxn modelId="{60DE42B7-A720-4EB8-A826-7BE9BC143EE2}" type="presParOf" srcId="{61396595-EBD2-4C22-A56F-99D9199A2956}" destId="{FF8030C4-593F-4840-A1B1-870020D41BCB}" srcOrd="0" destOrd="0" presId="urn:microsoft.com/office/officeart/2009/3/layout/StepUpProcess"/>
    <dgm:cxn modelId="{7497D9C7-196D-4F6C-9806-C69260478E73}" type="presParOf" srcId="{FF8030C4-593F-4840-A1B1-870020D41BCB}" destId="{C59BA069-A66D-4B36-817C-76B712173D42}" srcOrd="0" destOrd="0" presId="urn:microsoft.com/office/officeart/2009/3/layout/StepUpProcess"/>
    <dgm:cxn modelId="{3B31CF25-D340-44B3-80E9-C8A3B1D1F480}" type="presParOf" srcId="{FF8030C4-593F-4840-A1B1-870020D41BCB}" destId="{185F89CF-98A2-4964-8B5C-249B26A1B783}" srcOrd="1" destOrd="0" presId="urn:microsoft.com/office/officeart/2009/3/layout/StepUpProcess"/>
    <dgm:cxn modelId="{AC93787D-5F01-4C8A-9807-D4C8DDFF8082}" type="presParOf" srcId="{FF8030C4-593F-4840-A1B1-870020D41BCB}" destId="{56E93CB9-72B4-4F91-A22C-AF9924480AB8}" srcOrd="2" destOrd="0" presId="urn:microsoft.com/office/officeart/2009/3/layout/StepUpProcess"/>
    <dgm:cxn modelId="{15811985-AC59-4B08-BE3D-F5F404071298}" type="presParOf" srcId="{61396595-EBD2-4C22-A56F-99D9199A2956}" destId="{5F885AB2-D831-4A23-9F1A-AF92AB2C5E64}" srcOrd="1" destOrd="0" presId="urn:microsoft.com/office/officeart/2009/3/layout/StepUpProcess"/>
    <dgm:cxn modelId="{B51A8388-CB10-4FAC-9562-16BA2AB05C6E}" type="presParOf" srcId="{5F885AB2-D831-4A23-9F1A-AF92AB2C5E64}" destId="{73FF56C9-542D-448A-9426-90AE73A3CB90}" srcOrd="0" destOrd="0" presId="urn:microsoft.com/office/officeart/2009/3/layout/StepUpProcess"/>
    <dgm:cxn modelId="{7102BE15-EF99-40B0-886E-5FF8D2A6FD6D}" type="presParOf" srcId="{61396595-EBD2-4C22-A56F-99D9199A2956}" destId="{E059D796-F12F-41CB-9943-9CAF789C0E67}" srcOrd="2" destOrd="0" presId="urn:microsoft.com/office/officeart/2009/3/layout/StepUpProcess"/>
    <dgm:cxn modelId="{C73039A7-F4B4-48A7-A99A-4F5A6B451D07}" type="presParOf" srcId="{E059D796-F12F-41CB-9943-9CAF789C0E67}" destId="{9BC7C547-C38B-4461-9DD9-5C3D0FDC541A}" srcOrd="0" destOrd="0" presId="urn:microsoft.com/office/officeart/2009/3/layout/StepUpProcess"/>
    <dgm:cxn modelId="{49B3BBED-CC1A-460D-8158-5363D9C72759}" type="presParOf" srcId="{E059D796-F12F-41CB-9943-9CAF789C0E67}" destId="{1DB7C282-84EA-4A18-AFDC-B0F17F2DC774}" srcOrd="1" destOrd="0" presId="urn:microsoft.com/office/officeart/2009/3/layout/StepUpProcess"/>
    <dgm:cxn modelId="{0F5FEE9D-B5E4-4FD6-BA07-6F74F8562BED}" type="presParOf" srcId="{E059D796-F12F-41CB-9943-9CAF789C0E67}" destId="{64CA9253-242E-45BF-96BC-52521496B7E4}" srcOrd="2" destOrd="0" presId="urn:microsoft.com/office/officeart/2009/3/layout/StepUpProcess"/>
    <dgm:cxn modelId="{5180E671-6BDB-4977-8C7C-3A7793B271D5}" type="presParOf" srcId="{61396595-EBD2-4C22-A56F-99D9199A2956}" destId="{2AEED5A4-3B28-4C00-8C5B-80A73F08FA39}" srcOrd="3" destOrd="0" presId="urn:microsoft.com/office/officeart/2009/3/layout/StepUpProcess"/>
    <dgm:cxn modelId="{01CAC4C1-27A4-4285-9ED5-1A3169BBB205}" type="presParOf" srcId="{2AEED5A4-3B28-4C00-8C5B-80A73F08FA39}" destId="{A3DDCE04-E384-4BFD-A544-8E3F92E69B4A}" srcOrd="0" destOrd="0" presId="urn:microsoft.com/office/officeart/2009/3/layout/StepUpProcess"/>
    <dgm:cxn modelId="{768764A9-1456-4164-89D4-8FCFD1FE5927}" type="presParOf" srcId="{61396595-EBD2-4C22-A56F-99D9199A2956}" destId="{99EA3F3E-A0BF-4C08-9533-63D5E86488C8}" srcOrd="4" destOrd="0" presId="urn:microsoft.com/office/officeart/2009/3/layout/StepUpProcess"/>
    <dgm:cxn modelId="{15DC8144-C5E0-4AC2-B2D9-A41327968929}" type="presParOf" srcId="{99EA3F3E-A0BF-4C08-9533-63D5E86488C8}" destId="{8B28F3EB-4E0C-4C7E-9F88-4308689FA845}" srcOrd="0" destOrd="0" presId="urn:microsoft.com/office/officeart/2009/3/layout/StepUpProcess"/>
    <dgm:cxn modelId="{07D8B55D-7112-499B-8CEA-1AF4665E829F}" type="presParOf" srcId="{99EA3F3E-A0BF-4C08-9533-63D5E86488C8}" destId="{CF6A27DB-211C-4FCC-9203-D4F2284B7E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9BA54-270B-4FDE-9282-591D2685390C}">
      <dsp:nvSpPr>
        <dsp:cNvPr id="0" name=""/>
        <dsp:cNvSpPr/>
      </dsp:nvSpPr>
      <dsp:spPr>
        <a:xfrm>
          <a:off x="0" y="318090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5C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E046E-1278-4D9E-B64A-6AC585E2985D}">
      <dsp:nvSpPr>
        <dsp:cNvPr id="0" name=""/>
        <dsp:cNvSpPr/>
      </dsp:nvSpPr>
      <dsp:spPr>
        <a:xfrm>
          <a:off x="479230" y="8130"/>
          <a:ext cx="6709231" cy="6199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Preparing claims</a:t>
          </a:r>
        </a:p>
      </dsp:txBody>
      <dsp:txXfrm>
        <a:off x="509492" y="38392"/>
        <a:ext cx="6648707" cy="559396"/>
      </dsp:txXfrm>
    </dsp:sp>
    <dsp:sp modelId="{E821429B-EC96-445F-9E55-8B9A825F1C97}">
      <dsp:nvSpPr>
        <dsp:cNvPr id="0" name=""/>
        <dsp:cNvSpPr/>
      </dsp:nvSpPr>
      <dsp:spPr>
        <a:xfrm>
          <a:off x="0" y="1270650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5C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73ECB-3CA2-4201-8958-7B80D329960E}">
      <dsp:nvSpPr>
        <dsp:cNvPr id="0" name=""/>
        <dsp:cNvSpPr/>
      </dsp:nvSpPr>
      <dsp:spPr>
        <a:xfrm>
          <a:off x="479230" y="960690"/>
          <a:ext cx="6709231" cy="6199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Counsel issues</a:t>
          </a:r>
        </a:p>
      </dsp:txBody>
      <dsp:txXfrm>
        <a:off x="509492" y="990952"/>
        <a:ext cx="6648707" cy="559396"/>
      </dsp:txXfrm>
    </dsp:sp>
    <dsp:sp modelId="{57645CBD-A313-4BF0-96AA-D92FE4025230}">
      <dsp:nvSpPr>
        <dsp:cNvPr id="0" name=""/>
        <dsp:cNvSpPr/>
      </dsp:nvSpPr>
      <dsp:spPr>
        <a:xfrm>
          <a:off x="0" y="2223211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5C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51F8D-7EC3-4DA9-B329-8F3169DB7248}">
      <dsp:nvSpPr>
        <dsp:cNvPr id="0" name=""/>
        <dsp:cNvSpPr/>
      </dsp:nvSpPr>
      <dsp:spPr>
        <a:xfrm>
          <a:off x="479230" y="1913251"/>
          <a:ext cx="6709231" cy="6199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Staged agreement submissions</a:t>
          </a:r>
        </a:p>
      </dsp:txBody>
      <dsp:txXfrm>
        <a:off x="509492" y="1943513"/>
        <a:ext cx="6648707" cy="559396"/>
      </dsp:txXfrm>
    </dsp:sp>
    <dsp:sp modelId="{72DC448B-08E0-4E7F-B838-2388C74487C7}">
      <dsp:nvSpPr>
        <dsp:cNvPr id="0" name=""/>
        <dsp:cNvSpPr/>
      </dsp:nvSpPr>
      <dsp:spPr>
        <a:xfrm>
          <a:off x="0" y="3175771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5C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9D889-BE3D-4AB8-B2BB-2646723D1C1D}">
      <dsp:nvSpPr>
        <dsp:cNvPr id="0" name=""/>
        <dsp:cNvSpPr/>
      </dsp:nvSpPr>
      <dsp:spPr>
        <a:xfrm>
          <a:off x="479230" y="2865811"/>
          <a:ext cx="6709231" cy="6199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Supporting documentation</a:t>
          </a:r>
        </a:p>
      </dsp:txBody>
      <dsp:txXfrm>
        <a:off x="509492" y="2896073"/>
        <a:ext cx="6648707" cy="559396"/>
      </dsp:txXfrm>
    </dsp:sp>
    <dsp:sp modelId="{D8D8CA6F-2CC1-489B-85BE-94529EAA8321}">
      <dsp:nvSpPr>
        <dsp:cNvPr id="0" name=""/>
        <dsp:cNvSpPr/>
      </dsp:nvSpPr>
      <dsp:spPr>
        <a:xfrm>
          <a:off x="0" y="4128331"/>
          <a:ext cx="958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5C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F812-945D-46C1-AC96-3B7E9CF7B5E7}">
      <dsp:nvSpPr>
        <dsp:cNvPr id="0" name=""/>
        <dsp:cNvSpPr/>
      </dsp:nvSpPr>
      <dsp:spPr>
        <a:xfrm>
          <a:off x="479230" y="3818371"/>
          <a:ext cx="6709231" cy="6199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Additional guidance</a:t>
          </a:r>
        </a:p>
      </dsp:txBody>
      <dsp:txXfrm>
        <a:off x="509492" y="3848633"/>
        <a:ext cx="6648707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0518-22F1-4646-9759-29626193A688}">
      <dsp:nvSpPr>
        <dsp:cNvPr id="0" name=""/>
        <dsp:cNvSpPr/>
      </dsp:nvSpPr>
      <dsp:spPr>
        <a:xfrm>
          <a:off x="0" y="183330"/>
          <a:ext cx="10138391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08280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solidFill>
                <a:srgbClr val="575C96"/>
              </a:solidFill>
              <a:hlinkClick xmlns:r="http://schemas.openxmlformats.org/officeDocument/2006/relationships" r:id="rId1" tooltip="https://legalaidlearning.justice.gov.uk/pluginfile.php/1946/mod_resource/content/2/billing%20with%20counsel%20v1.2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CCMS Billing With Counsel (justice.gov.uk)</a:t>
          </a:r>
          <a:endParaRPr lang="en-GB" sz="1800" b="0" kern="1200">
            <a:solidFill>
              <a:srgbClr val="575C96"/>
            </a:solidFill>
            <a:latin typeface="Arial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en-GB" sz="1800" b="0" kern="1200">
              <a:solidFill>
                <a:srgbClr val="575C96"/>
              </a:solidFill>
              <a:latin typeface="Arial"/>
              <a:cs typeface="Arial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Submit a Case Enquiry: Quick Guide (justice.gov.uk)</a:t>
          </a:r>
          <a:endParaRPr lang="en-GB" sz="1800" b="0" kern="1200">
            <a:latin typeface="Arial"/>
            <a:hlinkClick xmlns:r="http://schemas.openxmlformats.org/officeDocument/2006/relationships" r:id="rId2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>
              <a:solidFill>
                <a:srgbClr val="575C96"/>
              </a:solidFill>
              <a:latin typeface="Arial"/>
              <a:cs typeface="Arial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Amend a Case Cost Limitation: Quick Guide (justice.gov.uk)</a:t>
          </a:r>
          <a:endParaRPr lang="en-GB" sz="1800" b="0" kern="1200">
            <a:solidFill>
              <a:srgbClr val="575C96"/>
            </a:solidFill>
            <a:latin typeface="Arial"/>
            <a:cs typeface="Arial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>
              <a:solidFill>
                <a:srgbClr val="575C96"/>
              </a:solidFill>
              <a:latin typeface="Arial"/>
              <a:cs typeface="Arial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Submitting Electronic Evidence: Submitting documents electronically (justice.gov.uk)</a:t>
          </a:r>
          <a:endParaRPr lang="en-GB" sz="1800" b="0" kern="1200">
            <a:solidFill>
              <a:srgbClr val="575C96"/>
            </a:solidFill>
            <a:latin typeface="Arial"/>
            <a:cs typeface="Arial"/>
          </a:endParaRPr>
        </a:p>
      </dsp:txBody>
      <dsp:txXfrm>
        <a:off x="0" y="183330"/>
        <a:ext cx="10138391" cy="1638000"/>
      </dsp:txXfrm>
    </dsp:sp>
    <dsp:sp modelId="{150576E2-B4C6-4050-8FD4-CA95B847155B}">
      <dsp:nvSpPr>
        <dsp:cNvPr id="0" name=""/>
        <dsp:cNvSpPr/>
      </dsp:nvSpPr>
      <dsp:spPr>
        <a:xfrm>
          <a:off x="506919" y="35730"/>
          <a:ext cx="7096873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CCMS Quick Guides</a:t>
          </a:r>
          <a:r>
            <a:rPr lang="en-GB" sz="1800" b="1" kern="1200">
              <a:latin typeface="Arial"/>
            </a:rPr>
            <a:t> </a:t>
          </a:r>
          <a:endParaRPr lang="en-GB" sz="1800" b="1" kern="1200"/>
        </a:p>
      </dsp:txBody>
      <dsp:txXfrm>
        <a:off x="521329" y="50140"/>
        <a:ext cx="7068053" cy="266380"/>
      </dsp:txXfrm>
    </dsp:sp>
    <dsp:sp modelId="{BFEDC405-33BF-4BA3-A838-FFBB77DEB8BC}">
      <dsp:nvSpPr>
        <dsp:cNvPr id="0" name=""/>
        <dsp:cNvSpPr/>
      </dsp:nvSpPr>
      <dsp:spPr>
        <a:xfrm>
          <a:off x="0" y="2022931"/>
          <a:ext cx="10138391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08280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/>
            <a:t>Sign up on ‘Eventbrite’</a:t>
          </a:r>
          <a:endParaRPr lang="en-GB" sz="1800" kern="1200"/>
        </a:p>
      </dsp:txBody>
      <dsp:txXfrm>
        <a:off x="0" y="2022931"/>
        <a:ext cx="10138391" cy="582750"/>
      </dsp:txXfrm>
    </dsp:sp>
    <dsp:sp modelId="{67B7D9D3-9CC8-4AE7-A220-98CDDFF8386C}">
      <dsp:nvSpPr>
        <dsp:cNvPr id="0" name=""/>
        <dsp:cNvSpPr/>
      </dsp:nvSpPr>
      <dsp:spPr>
        <a:xfrm>
          <a:off x="506919" y="1875331"/>
          <a:ext cx="7096873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CCMS Online Training</a:t>
          </a:r>
        </a:p>
      </dsp:txBody>
      <dsp:txXfrm>
        <a:off x="521329" y="1889741"/>
        <a:ext cx="7068053" cy="266380"/>
      </dsp:txXfrm>
    </dsp:sp>
    <dsp:sp modelId="{75A5DF26-28A4-49BE-825D-32A0F9B644C1}">
      <dsp:nvSpPr>
        <dsp:cNvPr id="0" name=""/>
        <dsp:cNvSpPr/>
      </dsp:nvSpPr>
      <dsp:spPr>
        <a:xfrm>
          <a:off x="0" y="2807281"/>
          <a:ext cx="10138391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08280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/>
            <a:t>Use Webchat for help with IT system issues</a:t>
          </a:r>
          <a:endParaRPr lang="en-GB" sz="1800" kern="1200"/>
        </a:p>
      </dsp:txBody>
      <dsp:txXfrm>
        <a:off x="0" y="2807281"/>
        <a:ext cx="10138391" cy="582750"/>
      </dsp:txXfrm>
    </dsp:sp>
    <dsp:sp modelId="{FE77AF1C-3A89-4C0E-AAED-39D2B822CEDF}">
      <dsp:nvSpPr>
        <dsp:cNvPr id="0" name=""/>
        <dsp:cNvSpPr/>
      </dsp:nvSpPr>
      <dsp:spPr>
        <a:xfrm>
          <a:off x="506919" y="2659681"/>
          <a:ext cx="7096873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Online Support Webchat</a:t>
          </a:r>
        </a:p>
      </dsp:txBody>
      <dsp:txXfrm>
        <a:off x="521329" y="2674091"/>
        <a:ext cx="7068053" cy="266380"/>
      </dsp:txXfrm>
    </dsp:sp>
    <dsp:sp modelId="{64286BCF-409A-4199-93D7-EC97D8E5BBF6}">
      <dsp:nvSpPr>
        <dsp:cNvPr id="0" name=""/>
        <dsp:cNvSpPr/>
      </dsp:nvSpPr>
      <dsp:spPr>
        <a:xfrm>
          <a:off x="0" y="3591631"/>
          <a:ext cx="10138391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08280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Our ‘Help Us Say Yes’ webinars focus on areas where there have been issues or high enquiry levels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Popular sessions are posted on the training website: </a:t>
          </a:r>
          <a:r>
            <a:rPr lang="en-GB" sz="1800" kern="1200">
              <a:solidFill>
                <a:srgbClr val="575C96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endParaRPr lang="en-GB" sz="1800" kern="1200">
            <a:solidFill>
              <a:srgbClr val="575C96"/>
            </a:solidFill>
          </a:endParaRPr>
        </a:p>
      </dsp:txBody>
      <dsp:txXfrm>
        <a:off x="0" y="3591631"/>
        <a:ext cx="10138391" cy="1102500"/>
      </dsp:txXfrm>
    </dsp:sp>
    <dsp:sp modelId="{DE41F533-A90B-4791-A97F-D2263066D35F}">
      <dsp:nvSpPr>
        <dsp:cNvPr id="0" name=""/>
        <dsp:cNvSpPr/>
      </dsp:nvSpPr>
      <dsp:spPr>
        <a:xfrm>
          <a:off x="506919" y="3444031"/>
          <a:ext cx="7096873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Webinar Recordings</a:t>
          </a:r>
        </a:p>
      </dsp:txBody>
      <dsp:txXfrm>
        <a:off x="521329" y="3458441"/>
        <a:ext cx="7068053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BA069-A66D-4B36-817C-76B712173D42}">
      <dsp:nvSpPr>
        <dsp:cNvPr id="0" name=""/>
        <dsp:cNvSpPr/>
      </dsp:nvSpPr>
      <dsp:spPr>
        <a:xfrm rot="5400000">
          <a:off x="2936009" y="323630"/>
          <a:ext cx="1200168" cy="2740855"/>
        </a:xfrm>
        <a:prstGeom prst="corner">
          <a:avLst>
            <a:gd name="adj1" fmla="val 16120"/>
            <a:gd name="adj2" fmla="val 1611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89CF-98A2-4964-8B5C-249B26A1B783}">
      <dsp:nvSpPr>
        <dsp:cNvPr id="0" name=""/>
        <dsp:cNvSpPr/>
      </dsp:nvSpPr>
      <dsp:spPr>
        <a:xfrm>
          <a:off x="2388990" y="1293864"/>
          <a:ext cx="2646209" cy="158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Legal Aid Bulletin</a:t>
          </a:r>
          <a:endParaRPr lang="en-GB" sz="20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A fortnightly e-alert with links to relevant pages</a:t>
          </a:r>
          <a:endParaRPr lang="en-GB" sz="18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Join our thousands of subscribers</a:t>
          </a:r>
          <a:endParaRPr lang="en-GB" sz="1800" kern="1200">
            <a:solidFill>
              <a:schemeClr val="tx1"/>
            </a:solidFill>
          </a:endParaRPr>
        </a:p>
      </dsp:txBody>
      <dsp:txXfrm>
        <a:off x="2388990" y="1293864"/>
        <a:ext cx="2646209" cy="1580392"/>
      </dsp:txXfrm>
    </dsp:sp>
    <dsp:sp modelId="{56E93CB9-72B4-4F91-A22C-AF9924480AB8}">
      <dsp:nvSpPr>
        <dsp:cNvPr id="0" name=""/>
        <dsp:cNvSpPr/>
      </dsp:nvSpPr>
      <dsp:spPr>
        <a:xfrm>
          <a:off x="4563870" y="600635"/>
          <a:ext cx="340179" cy="340179"/>
        </a:xfrm>
        <a:prstGeom prst="triangle">
          <a:avLst>
            <a:gd name="adj" fmla="val 10000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7C547-C38B-4461-9DD9-5C3D0FDC541A}">
      <dsp:nvSpPr>
        <dsp:cNvPr id="0" name=""/>
        <dsp:cNvSpPr/>
      </dsp:nvSpPr>
      <dsp:spPr>
        <a:xfrm rot="5400000">
          <a:off x="6012402" y="-131644"/>
          <a:ext cx="1200168" cy="2541769"/>
        </a:xfrm>
        <a:prstGeom prst="corner">
          <a:avLst>
            <a:gd name="adj1" fmla="val 16120"/>
            <a:gd name="adj2" fmla="val 16110"/>
          </a:avLst>
        </a:prstGeom>
        <a:solidFill>
          <a:srgbClr val="ABADCB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7C282-84EA-4A18-AFDC-B0F17F2DC774}">
      <dsp:nvSpPr>
        <dsp:cNvPr id="0" name=""/>
        <dsp:cNvSpPr/>
      </dsp:nvSpPr>
      <dsp:spPr>
        <a:xfrm>
          <a:off x="5638887" y="844529"/>
          <a:ext cx="2363398" cy="158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Social Media</a:t>
          </a:r>
          <a:endParaRPr lang="en-GB" sz="20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Follow us on Twitter</a:t>
          </a:r>
          <a:endParaRPr lang="en-GB" sz="18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Get help from our customer </a:t>
          </a:r>
          <a:r>
            <a:rPr lang="en-GB" sz="1800" kern="1200">
              <a:solidFill>
                <a:schemeClr val="tx1"/>
              </a:solidFill>
            </a:rPr>
            <a:t>service twitter account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solidFill>
                <a:schemeClr val="tx1"/>
              </a:solidFill>
            </a:rPr>
            <a:t>Read our blog</a:t>
          </a:r>
        </a:p>
      </dsp:txBody>
      <dsp:txXfrm>
        <a:off x="5638887" y="844529"/>
        <a:ext cx="2363398" cy="1580392"/>
      </dsp:txXfrm>
    </dsp:sp>
    <dsp:sp modelId="{64CA9253-242E-45BF-96BC-52521496B7E4}">
      <dsp:nvSpPr>
        <dsp:cNvPr id="0" name=""/>
        <dsp:cNvSpPr/>
      </dsp:nvSpPr>
      <dsp:spPr>
        <a:xfrm>
          <a:off x="7519317" y="68489"/>
          <a:ext cx="340179" cy="340179"/>
        </a:xfrm>
        <a:prstGeom prst="triangle">
          <a:avLst>
            <a:gd name="adj" fmla="val 10000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8F3EB-4E0C-4C7E-9F88-4308689FA845}">
      <dsp:nvSpPr>
        <dsp:cNvPr id="0" name=""/>
        <dsp:cNvSpPr/>
      </dsp:nvSpPr>
      <dsp:spPr>
        <a:xfrm rot="5400000">
          <a:off x="8849078" y="-664241"/>
          <a:ext cx="1200168" cy="2534220"/>
        </a:xfrm>
        <a:prstGeom prst="corner">
          <a:avLst>
            <a:gd name="adj1" fmla="val 16120"/>
            <a:gd name="adj2" fmla="val 1611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A27DB-211C-4FCC-9203-D4F2284B7E2F}">
      <dsp:nvSpPr>
        <dsp:cNvPr id="0" name=""/>
        <dsp:cNvSpPr/>
      </dsp:nvSpPr>
      <dsp:spPr>
        <a:xfrm>
          <a:off x="8420868" y="366542"/>
          <a:ext cx="2377875" cy="158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LAA Portal</a:t>
          </a:r>
          <a:endParaRPr lang="en-GB" sz="20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solidFill>
                <a:schemeClr val="tx1"/>
              </a:solidFill>
            </a:rPr>
            <a:t>We post the status of our online systems on the portal’s home page</a:t>
          </a:r>
          <a:endParaRPr lang="en-GB" sz="1800" kern="1200">
            <a:solidFill>
              <a:schemeClr val="tx1"/>
            </a:solidFill>
          </a:endParaRPr>
        </a:p>
      </dsp:txBody>
      <dsp:txXfrm>
        <a:off x="8420868" y="366542"/>
        <a:ext cx="2377875" cy="1580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0D45-D11F-4443-A210-A41819458A7A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B60E-C0A5-416E-864A-9ED7E1B46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2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4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5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2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8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4E6D4-9D15-43A0-BB36-A73A3EFC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7"/>
            <a:ext cx="12221623" cy="6872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2679699"/>
            <a:ext cx="9940940" cy="1009124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3844940"/>
            <a:ext cx="7390060" cy="14254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5427311"/>
            <a:ext cx="4017600" cy="2716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YYYY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1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5B4F51-5365-3BA7-A54C-CBC64BD4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1583C-FBCA-EA5C-1733-E09C1C9D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620800"/>
            <a:ext cx="7920000" cy="1080000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1315A-D470-E14A-1174-2675FA00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600" y="3837600"/>
            <a:ext cx="7920000" cy="10800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11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6EF8E2-187D-6D0F-4B84-B96F66A36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D33D3-D582-48EF-0A2B-74426CC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300F-E606-52C3-A6CF-24C403CD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9B82-31CD-4257-9983-9D3A86BF2CFF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7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14443D-2133-B9A5-3208-7A1FB40F0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6D8-E2C8-3A59-6DA0-2FCCEA8D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340" y="1396800"/>
            <a:ext cx="5141085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4ED3-56E8-EEBB-FFA7-9E84F7C6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33E6-4F09-488F-A0F2-21D685F15792}" type="datetime1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7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&amp;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14443D-2133-B9A5-3208-7A1FB40F0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6D8-E2C8-3A59-6DA0-2FCCEA8D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340" y="1396800"/>
            <a:ext cx="5141085" cy="4230000"/>
          </a:xfrm>
          <a:solidFill>
            <a:srgbClr val="F8F6FA"/>
          </a:solidFill>
        </p:spPr>
        <p:txBody>
          <a:bodyPr lIns="180000" tIns="180000" rIns="180000" bIns="180000"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>
                <a:solidFill>
                  <a:schemeClr val="accent1"/>
                </a:solidFill>
              </a:defRPr>
            </a:lvl2pPr>
            <a:lvl3pPr marL="252000">
              <a:defRPr>
                <a:solidFill>
                  <a:schemeClr val="accent1"/>
                </a:solidFill>
              </a:defRPr>
            </a:lvl3pPr>
            <a:lvl4pPr marL="504000">
              <a:defRPr>
                <a:solidFill>
                  <a:schemeClr val="accent1"/>
                </a:solidFill>
              </a:defRPr>
            </a:lvl4pPr>
            <a:lvl5pPr marL="75600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4ED3-56E8-EEBB-FFA7-9E84F7C6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BDC9-1058-4A6E-91CD-7826F558505E}" type="datetime1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614D97-A481-C608-D685-8C463CFC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F3EF4-BF41-0563-2948-DCF0BDB2E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426" y="1395413"/>
            <a:ext cx="10727999" cy="4229897"/>
          </a:xfrm>
        </p:spPr>
        <p:txBody>
          <a:bodyPr>
            <a:normAutofit/>
          </a:bodyPr>
          <a:lstStyle>
            <a:lvl1pPr>
              <a:defRPr sz="3400"/>
            </a:lvl1pPr>
            <a:lvl2pPr marL="360000" indent="-360000">
              <a:defRPr sz="3400"/>
            </a:lvl2pPr>
            <a:lvl3pPr marL="720000" indent="-360000">
              <a:defRPr sz="3400"/>
            </a:lvl3pPr>
            <a:lvl4pPr marL="1080000" indent="-360000">
              <a:defRPr sz="3400"/>
            </a:lvl4pPr>
            <a:lvl5pPr marL="1440000" indent="-360000"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1415-A2E6-456E-A378-4AF2C88D0C52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F5BB4E-3FA5-0EC2-690A-231A2CFE3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EB01-24D9-4993-826A-BF3AD83D8092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3D6F2E-3ED3-16DB-77BD-646268225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4326" y="1968135"/>
            <a:ext cx="3415552" cy="1260000"/>
          </a:xfrm>
        </p:spPr>
        <p:txBody>
          <a:bodyPr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D7248E-F2DF-A4EE-65D8-557D03169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4326" y="3365295"/>
            <a:ext cx="3415552" cy="126000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 of the change</a:t>
            </a:r>
          </a:p>
        </p:txBody>
      </p:sp>
    </p:spTree>
    <p:extLst>
      <p:ext uri="{BB962C8B-B14F-4D97-AF65-F5344CB8AC3E}">
        <p14:creationId xmlns:p14="http://schemas.microsoft.com/office/powerpoint/2010/main" val="274020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5B4F51-5365-3BA7-A54C-CBC64BD4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1315A-D470-E14A-1174-2675FA00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600" y="3429000"/>
            <a:ext cx="7920000" cy="217490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49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5C5B19-B5CB-47EC-A3E6-CEE55FC46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9655"/>
            <a:ext cx="5488575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AF33610-64A5-4F5F-8CA1-3588A09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691DCA-C59C-46C5-875F-06C338E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4E1025-4692-4D8C-A557-D60B602F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214C6-ECDA-467D-B40F-ED549B1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6A383B-3681-4646-801A-50A9C59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5C4FF7-7031-4234-A30D-4545371B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465744-92B4-4ED3-BCB2-536449F30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51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800" y="1329655"/>
            <a:ext cx="5487976" cy="3960803"/>
          </a:xfrm>
          <a:blipFill>
            <a:blip r:embed="rId3"/>
            <a:stretch>
              <a:fillRect/>
            </a:stretch>
          </a:blipFill>
        </p:spPr>
        <p:txBody>
          <a:bodyPr lIns="223200" tIns="223200" rIns="22320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078EC60-6F82-4732-B2DE-CB690931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76537-CC05-4DFB-8795-5815E371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72C6D-C3B3-4399-8C80-6E8017779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999" y="1296000"/>
            <a:ext cx="11012777" cy="4266000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75C96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800271-3FB8-4215-8F17-0E1D0D6D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FF09E1-5251-4D01-B98C-8F705DAD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01D39-A23A-4BDB-81DF-BDE5EFDA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B0FAD-A321-43A8-BA9A-B1A8FCC82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0" y="2129425"/>
            <a:ext cx="4512000" cy="1114816"/>
          </a:xfrm>
        </p:spPr>
        <p:txBody>
          <a:bodyPr anchor="ctr" anchorCtr="0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£##%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8C0118-5548-4737-B916-2D5C5EDF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000" y="3244242"/>
            <a:ext cx="4512000" cy="1164921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 or other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006830-85D1-4CD5-A112-2F93FF582C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B47C90-1708-47D3-8EC2-D57A44FCA0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4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9BE5-D727-4DCC-95A6-FE3CF3C1B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6"/>
            <a:ext cx="12221625" cy="6872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81AD0-F3BF-419C-814D-EFDAD339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79834"/>
            <a:ext cx="10291200" cy="1013863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0A5E-5729-42D6-953D-F8478EE3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3838833"/>
            <a:ext cx="7147200" cy="191226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9B1CC-6EA8-4791-A776-8A5DD38BE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7"/>
            <a:ext cx="12221623" cy="687294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8D8B7-1CFD-49AB-9068-319313F08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4267915"/>
            <a:ext cx="4888231" cy="38246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Legal Aid Agency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A76E13-F0E2-4CD0-8C79-B636AEB69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4558936"/>
            <a:ext cx="4888231" cy="88529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13th Floor (13.51) </a:t>
            </a:r>
            <a:br>
              <a:rPr lang="en-US"/>
            </a:br>
            <a:r>
              <a:rPr lang="en-US"/>
              <a:t>102 Petty France</a:t>
            </a:r>
            <a:br>
              <a:rPr lang="en-US"/>
            </a:br>
            <a:r>
              <a:rPr lang="en-US"/>
              <a:t>London SW1H 9AJ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9FE9206-C0BC-477B-9E79-7A9E34677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000" y="5444235"/>
            <a:ext cx="6835200" cy="363975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gov.uk/government/organisations/legal-aid-agency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al Aid Agency. Providing access to justice through working with others to achieve excellence in the delivery of legal aid">
            <a:extLst>
              <a:ext uri="{FF2B5EF4-FFF2-40B4-BE49-F238E27FC236}">
                <a16:creationId xmlns:a16="http://schemas.microsoft.com/office/drawing/2014/main" id="{650D788D-F4F1-FF26-7209-48E348FC9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90F9-5019-854C-18E3-647D6222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9" y="2622074"/>
            <a:ext cx="7920000" cy="108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1EE0-638B-690E-3374-CE1E12D2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" y="3838357"/>
            <a:ext cx="7920000" cy="108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65C95F-3718-1528-8609-763CA1570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89" y="5364119"/>
            <a:ext cx="7920000" cy="2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Month YYYY</a:t>
            </a:r>
          </a:p>
        </p:txBody>
      </p:sp>
      <p:pic>
        <p:nvPicPr>
          <p:cNvPr id="5" name="Picture 4" descr="Legal Aid Agency logo">
            <a:extLst>
              <a:ext uri="{FF2B5EF4-FFF2-40B4-BE49-F238E27FC236}">
                <a16:creationId xmlns:a16="http://schemas.microsoft.com/office/drawing/2014/main" id="{C8279A9B-1203-6748-7911-405F61EB5E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" y="622800"/>
            <a:ext cx="13932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56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86170-144F-4641-97B4-22108ADC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B058-375D-41FF-927E-BB3206E0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328400"/>
            <a:ext cx="11012777" cy="4665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Subheading (level 1)</a:t>
            </a:r>
          </a:p>
          <a:p>
            <a:pPr lvl="1"/>
            <a:r>
              <a:rPr lang="en-US"/>
              <a:t>Sub-subheading (level 2)</a:t>
            </a:r>
          </a:p>
          <a:p>
            <a:pPr lvl="2"/>
            <a:r>
              <a:rPr lang="en-US"/>
              <a:t>Text (level 3)</a:t>
            </a:r>
          </a:p>
          <a:p>
            <a:pPr lvl="3"/>
            <a:r>
              <a:rPr lang="en-US"/>
              <a:t>Bullet (level 4)</a:t>
            </a:r>
          </a:p>
          <a:p>
            <a:pPr lvl="4"/>
            <a:r>
              <a:rPr lang="en-US"/>
              <a:t>Sub-bullet (level 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8173-E07F-4D94-BDED-087BCEFF1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85600" y="259251"/>
            <a:ext cx="34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2322-4E9F-43FC-9281-3453FB17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516" y="6330808"/>
            <a:ext cx="9087085" cy="331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9B8C-38F9-40B1-AA41-77A2D52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200" y="6223781"/>
            <a:ext cx="36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 b="1">
                <a:solidFill>
                  <a:srgbClr val="003057"/>
                </a:solidFill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8" r:id="rId4"/>
    <p:sldLayoutId id="2147483657" r:id="rId5"/>
    <p:sldLayoutId id="2147483656" r:id="rId6"/>
    <p:sldLayoutId id="2147483651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575C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75C9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68EC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4E23D-FE4D-87EC-DB78-4BAA2E5D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2136"/>
            <a:ext cx="10728000" cy="90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B569-A999-1851-FEC6-8F133AB3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426" y="1395662"/>
            <a:ext cx="10728000" cy="422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5EBF-0822-61E4-5172-1D0E3EC80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427" y="65268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36EB0C6-036F-4D91-AC7C-6F920CFE0521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5D26-AA16-8F2A-0616-ED002328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1093" y="6527866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E07B-E53E-0564-C75F-F4BF63EE2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648" y="6169565"/>
            <a:ext cx="4504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 b="1">
                <a:solidFill>
                  <a:schemeClr val="accent1"/>
                </a:solidFill>
              </a:defRPr>
            </a:lvl1pPr>
          </a:lstStyle>
          <a:p>
            <a:fld id="{C0189ED6-F87B-4BC1-907E-EF602CA5C6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0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A68EC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-support@justice.gov.uk" TargetMode="External"/><Relationship Id="rId2" Type="http://schemas.openxmlformats.org/officeDocument/2006/relationships/hyperlink" Target="mailto:ContactCivil@Justice.gov.uk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ighcostfamilyfixer@justice.gov.uk" TargetMode="External"/><Relationship Id="rId4" Type="http://schemas.openxmlformats.org/officeDocument/2006/relationships/hyperlink" Target="mailto:highcostfamily@justice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LAAHelpUsSayYes@justice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LAACivilClaimFix@justice.gov.uk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news/civil-news-help-us-pay-your-high-cost-claims-first-time" TargetMode="External"/><Relationship Id="rId2" Type="http://schemas.openxmlformats.org/officeDocument/2006/relationships/hyperlink" Target="https://assets.publishing.service.gov.uk/government/uploads/system/uploads/attachment_data/file/1182089/Civil_Finance_Electronic_Handbook_V3.4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v.uk/government/publications/standard-civil-contract-2018" TargetMode="External"/><Relationship Id="rId4" Type="http://schemas.openxmlformats.org/officeDocument/2006/relationships/hyperlink" Target="https://legalaidlearning.justice.gov.u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09-finding-a-purpose-and-selectin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7F71-B14D-5C0D-3FF5-1BBCC940D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8" y="2622074"/>
            <a:ext cx="9725513" cy="1080000"/>
          </a:xfrm>
        </p:spPr>
        <p:txBody>
          <a:bodyPr/>
          <a:lstStyle/>
          <a:p>
            <a:r>
              <a:rPr lang="en-GB"/>
              <a:t>#HelpUsSayYes Webinar: Billing high cost cases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1182CE-9392-D73E-F3D7-AE07E2B2D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Civil billing team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E208B1-4788-BFC0-7C66-534FFDA51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23 November 2023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3377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7CBF96-6D34-4BB1-AEC1-6E691C17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 dirty="0">
                <a:cs typeface="Arial"/>
              </a:rPr>
              <a:t>Counsel issues continued: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18863-29E5-3F46-8820-419B10917785}"/>
              </a:ext>
            </a:extLst>
          </p:cNvPr>
          <p:cNvSpPr txBox="1"/>
          <p:nvPr/>
        </p:nvSpPr>
        <p:spPr>
          <a:xfrm>
            <a:off x="648000" y="1262542"/>
            <a:ext cx="10818576" cy="24160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Counsel cost allocations should match the high cost agreements: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Where counsel fees do not reconcile, and there are insufficient costs available for solicitor’s final bill, your claim will be rejected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Please note: 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For key performance indicator (KPI) purposes: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Ensure the costs paid reconcile with costs agreed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Check all allocations before submitting your claim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3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Staged agreement submissions</a:t>
            </a:r>
          </a:p>
        </p:txBody>
      </p:sp>
    </p:spTree>
    <p:extLst>
      <p:ext uri="{BB962C8B-B14F-4D97-AF65-F5344CB8AC3E}">
        <p14:creationId xmlns:p14="http://schemas.microsoft.com/office/powerpoint/2010/main" val="312040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Staged agreement submissions: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53257-6434-36FF-7B62-1D2E419146DC}"/>
              </a:ext>
            </a:extLst>
          </p:cNvPr>
          <p:cNvSpPr txBox="1"/>
          <p:nvPr/>
        </p:nvSpPr>
        <p:spPr>
          <a:xfrm>
            <a:off x="648000" y="1126952"/>
            <a:ext cx="10896000" cy="5170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Pre-contract claims are not subject to assessment by the case manager and will be assessed by the high cost billing team upon submission: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All ‘normal’ billing rules are applicable to the assessment</a:t>
            </a:r>
          </a:p>
          <a:p>
            <a:pPr lvl="1">
              <a:spcAft>
                <a:spcPts val="600"/>
              </a:spcAft>
            </a:pPr>
            <a:r>
              <a:rPr lang="en-GB" dirty="0">
                <a:latin typeface="Arial"/>
                <a:cs typeface="Arial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submit a claim for full payment of solicitor’s costs and counsel’s fees for pre-contract costs as soon as the contract is in place and thereafter at the end of each completed stage: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an expectation this would be done within 3 months of the end date of the agreed stage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All stages should be submitted as individual claims*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Benefits of individual stage claiming include:</a:t>
            </a:r>
            <a:endParaRPr lang="en-GB" dirty="0">
              <a:cs typeface="Arial"/>
            </a:endParaRP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Ease of production and assessment on smaller claims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Reduced rate of rejection as fewer items to check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Less key performance indicator (KPI) markers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Improved cash flow</a:t>
            </a:r>
          </a:p>
          <a:p>
            <a:pPr marL="0" lvl="2">
              <a:spcAft>
                <a:spcPts val="600"/>
              </a:spcAft>
            </a:pPr>
            <a:r>
              <a:rPr lang="en-GB" dirty="0">
                <a:latin typeface="Arial"/>
                <a:cs typeface="Arial"/>
              </a:rPr>
              <a:t>* </a:t>
            </a:r>
            <a:r>
              <a:rPr lang="en-GB" sz="1400" i="1" dirty="0">
                <a:latin typeface="Arial"/>
                <a:cs typeface="Arial"/>
              </a:rPr>
              <a:t>We are aware there is no specific CCMS guidance confirming this however this is in the process of being rectified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7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 dirty="0">
                <a:cs typeface="Arial"/>
              </a:rPr>
              <a:t>Staged agreement submissions continued: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53257-6434-36FF-7B62-1D2E419146DC}"/>
              </a:ext>
            </a:extLst>
          </p:cNvPr>
          <p:cNvSpPr txBox="1"/>
          <p:nvPr/>
        </p:nvSpPr>
        <p:spPr>
          <a:xfrm>
            <a:off x="648000" y="1126952"/>
            <a:ext cx="10896000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Post contract submissions: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The agreement specified by the case manager will be upheld and elements within the stage, or whole agreement, are not interchangeable </a:t>
            </a:r>
          </a:p>
          <a:p>
            <a:pPr lvl="1">
              <a:spcAft>
                <a:spcPts val="600"/>
              </a:spcAft>
            </a:pPr>
            <a:r>
              <a:rPr lang="en-GB" dirty="0">
                <a:latin typeface="Arial"/>
                <a:cs typeface="Arial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1800" b="0" dirty="0">
                <a:cs typeface="Arial"/>
              </a:rPr>
              <a:t>Agreement of FAS, expert fees and disbursements does not mean these items are automatically payable as ‘agreed’  </a:t>
            </a:r>
            <a:endParaRPr lang="en-US" sz="1800" b="0" dirty="0"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,Sans-Serif"/>
              <a:buChar char="•"/>
            </a:pPr>
            <a:r>
              <a:rPr lang="en-GB" sz="1800" b="0" dirty="0">
                <a:cs typeface="Arial"/>
              </a:rPr>
              <a:t>Assessment rules apply in all cases unless specific prior authority is granted</a:t>
            </a:r>
            <a:endParaRPr lang="en-US" sz="1800" b="0" dirty="0"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,Sans-Serif"/>
              <a:buChar char="•"/>
            </a:pPr>
            <a:r>
              <a:rPr lang="en-GB" sz="1800" b="1" dirty="0">
                <a:cs typeface="Arial"/>
              </a:rPr>
              <a:t>Please note: </a:t>
            </a:r>
            <a:r>
              <a:rPr lang="en-GB" sz="1800" b="0" dirty="0">
                <a:cs typeface="Arial"/>
              </a:rPr>
              <a:t>An expert instruction with rate detailed in a court order will not be allowed where this exceeds published LAA rates: Prior authority will need to be granted</a:t>
            </a:r>
            <a:endParaRPr lang="en-US" sz="1800" b="0" dirty="0"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8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7610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Supporting documentation: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9D4F3-9224-25C4-DBFC-8AA5998C1E46}"/>
              </a:ext>
            </a:extLst>
          </p:cNvPr>
          <p:cNvSpPr txBox="1"/>
          <p:nvPr/>
        </p:nvSpPr>
        <p:spPr>
          <a:xfrm>
            <a:off x="648000" y="1186791"/>
            <a:ext cx="10900872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Disbursement vouchers: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From 6 June 2011, all civil certificated claims required the submission of a disbursement or expert voucher for any amount which has a value of £20 or over (inclusive of VAT)</a:t>
            </a:r>
          </a:p>
          <a:p>
            <a:pPr lvl="1"/>
            <a:endParaRPr lang="en-GB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Invoices: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Invoices for experts should be produced by the expert and should contain the following details: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Experts name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Specialism of the expert,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Address of the expert and, where claiming travel, the start/end points specifically noted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Client name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Breakdown of the work undertaken: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The breakdown must contain the hourly rate or contain sufficient detail to allow the hourly rate to be easily determined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b="1" dirty="0">
              <a:latin typeface="Arial"/>
              <a:cs typeface="Arial"/>
            </a:endParaRPr>
          </a:p>
          <a:p>
            <a:pPr marL="357188" lvl="3" indent="-357188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Please note:</a:t>
            </a:r>
            <a:r>
              <a:rPr lang="en-GB" dirty="0">
                <a:latin typeface="Arial"/>
                <a:cs typeface="Arial"/>
              </a:rPr>
              <a:t> </a:t>
            </a:r>
          </a:p>
          <a:p>
            <a:pPr marL="814388" lvl="4" indent="-357188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The civil finance electronic handbook V3.4 82 requirement applies to all claims submitted, including those issued </a:t>
            </a:r>
            <a:r>
              <a:rPr lang="en-GB">
                <a:latin typeface="Arial"/>
                <a:cs typeface="Arial"/>
              </a:rPr>
              <a:t>before codified </a:t>
            </a:r>
            <a:r>
              <a:rPr lang="en-GB" dirty="0">
                <a:latin typeface="Arial"/>
                <a:cs typeface="Arial"/>
              </a:rPr>
              <a:t>rates were introduced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8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Supporting documentation continued: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C1320-71C0-2BA3-1E2E-FA1A3546DDBD}"/>
              </a:ext>
            </a:extLst>
          </p:cNvPr>
          <p:cNvSpPr txBox="1"/>
          <p:nvPr/>
        </p:nvSpPr>
        <p:spPr>
          <a:xfrm>
            <a:off x="648000" y="1104495"/>
            <a:ext cx="1092830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Court orders: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Required to enable processing of toxicology testing claims and transcription costs, unless transcripts are required in relation to an appeal: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reduce incorrect rejections or assessments: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Highlight, or number, the orders according to the corresponding listing, to confirm: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Requirements of each party to be tested for, for example, which drugs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Length of time to be tested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Type of test </a:t>
            </a:r>
          </a:p>
          <a:p>
            <a:pPr lvl="2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Travel 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maximum hourly rate paid to experts for travel time is £40: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would generally not be considered reasonable to pay more than the expert’s applicable hourly rate and, whilst a discretionary decision, it is considered that two thirds of the hourly rate would be considered reasonable (capped at £40).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only exception is travel in respect of process servers as this is paid at the codified rate.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9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Supporting documentation continued: 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C1320-71C0-2BA3-1E2E-FA1A3546DDBD}"/>
              </a:ext>
            </a:extLst>
          </p:cNvPr>
          <p:cNvSpPr txBox="1"/>
          <p:nvPr/>
        </p:nvSpPr>
        <p:spPr>
          <a:xfrm>
            <a:off x="648000" y="1104495"/>
            <a:ext cx="10928304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Mileage claims: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Claims for mileage from both providers (solicitors and counsel) as well as experts must specify: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The start point, destination and mileage involved to allow verification of the distance claimed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When submitting a claim (as opposed to a payment on account) you must provide justification as to why it was reasonable to travel by car rather than public transport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If in doubt with expert or disbursement fees, please check part 10 of the electronic handbook</a:t>
            </a:r>
          </a:p>
          <a:p>
            <a:pPr lvl="2"/>
            <a:r>
              <a:rPr lang="en-GB" dirty="0">
                <a:latin typeface="Arial"/>
                <a:cs typeface="Arial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Documentation: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All relevant documents should be attached on every bill submission made: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The billing team need your documents with each submission, even if you have provided them to a HCF case manager: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The billing team do not have access to the same screens as the HCF team and we need your documents to assess your claim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This also applies in situations where claims have been previously rejected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Claims are assessed on individual merits so previous submissions are not generally viewed</a:t>
            </a:r>
            <a:endParaRPr lang="en-GB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9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guidance / contact us</a:t>
            </a:r>
          </a:p>
        </p:txBody>
      </p:sp>
    </p:spTree>
    <p:extLst>
      <p:ext uri="{BB962C8B-B14F-4D97-AF65-F5344CB8AC3E}">
        <p14:creationId xmlns:p14="http://schemas.microsoft.com/office/powerpoint/2010/main" val="175478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EECF37-A05B-4171-8185-7695613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98597"/>
            <a:ext cx="11012776" cy="345232"/>
          </a:xfrm>
        </p:spPr>
        <p:txBody>
          <a:bodyPr/>
          <a:lstStyle/>
          <a:p>
            <a:r>
              <a:rPr lang="en-GB"/>
              <a:t>Contact us: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B53BA-301E-450E-BAD7-5856151A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AAF88-1CF3-E518-1826-065A72505056}"/>
              </a:ext>
            </a:extLst>
          </p:cNvPr>
          <p:cNvSpPr txBox="1"/>
          <p:nvPr/>
        </p:nvSpPr>
        <p:spPr>
          <a:xfrm>
            <a:off x="648000" y="1206597"/>
            <a:ext cx="10573278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cs typeface="Arial"/>
              </a:rPr>
              <a:t>CCMS: Submit a ‘billing’ or ‘general’ enquiry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cs typeface="Arial"/>
              </a:rPr>
              <a:t>Civil general enquiries: Tel: </a:t>
            </a:r>
            <a:r>
              <a:rPr lang="en-GB" sz="1800" b="0">
                <a:solidFill>
                  <a:srgbClr val="000000"/>
                </a:solidFill>
                <a:ea typeface="+mn-lt"/>
                <a:cs typeface="+mn-lt"/>
              </a:rPr>
              <a:t>0300 200 2020 or </a:t>
            </a:r>
            <a:r>
              <a:rPr lang="pt-BR" sz="1800" b="0">
                <a:solidFill>
                  <a:srgbClr val="575C96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ContactCivil@Justice.gov.uk</a:t>
            </a:r>
            <a:endParaRPr lang="pt-BR" sz="1800" b="0">
              <a:solidFill>
                <a:srgbClr val="575C96"/>
              </a:solidFill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solidFill>
                  <a:srgbClr val="000000"/>
                </a:solidFill>
                <a:ea typeface="+mn-lt"/>
                <a:cs typeface="+mn-lt"/>
              </a:rPr>
              <a:t>Users experiencing technical problems with the Client and Cost Management System (CCMS) contact: </a:t>
            </a:r>
            <a:r>
              <a:rPr lang="en-GB" sz="1800" b="0" u="sng">
                <a:solidFill>
                  <a:srgbClr val="575C96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online-support@justice.gov.uk</a:t>
            </a:r>
            <a:endParaRPr lang="en-GB" sz="1800" b="0" u="sng">
              <a:solidFill>
                <a:srgbClr val="575C96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  <a:cs typeface="Arial"/>
              </a:rPr>
              <a:t>General HCF case enquiries: </a:t>
            </a:r>
            <a:r>
              <a:rPr lang="en-GB" sz="1800" b="0" u="sng">
                <a:solidFill>
                  <a:srgbClr val="575C96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highcostfamily@justice.gov.uk</a:t>
            </a:r>
            <a:r>
              <a:rPr lang="en-GB">
                <a:solidFill>
                  <a:srgbClr val="575C96"/>
                </a:solidFill>
                <a:latin typeface="Arial"/>
                <a:cs typeface="Arial"/>
              </a:rPr>
              <a:t> 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  <a:ea typeface="Calibri" panose="020F0502020204030204" pitchFamily="34" charset="0"/>
                <a:cs typeface="Arial"/>
              </a:rPr>
              <a:t>Complex HCF cases enquiries: </a:t>
            </a:r>
            <a:r>
              <a:rPr lang="en-GB" sz="1800" b="0" u="sng">
                <a:solidFill>
                  <a:srgbClr val="575C96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Highcostfamilyfixer@justice.gov.uk</a:t>
            </a:r>
            <a:r>
              <a:rPr lang="en-GB">
                <a:solidFill>
                  <a:srgbClr val="575C96"/>
                </a:solidFill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800" b="0">
              <a:solidFill>
                <a:srgbClr val="575C9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29B52-8212-4B1D-98C1-CA792A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9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EEA8-10A9-4C57-8FBD-DACCF56D5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2" y="672396"/>
            <a:ext cx="11012776" cy="345232"/>
          </a:xfrm>
        </p:spPr>
        <p:txBody>
          <a:bodyPr/>
          <a:lstStyle/>
          <a:p>
            <a:r>
              <a:rPr lang="en-US">
                <a:cs typeface="Arial"/>
              </a:rPr>
              <a:t>Technical tips for this webinar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4139-CF14-43F8-8722-07ADA914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99" y="1239736"/>
            <a:ext cx="5448001" cy="437852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Please put yourself on mute during the webinar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You can ask us questions at the end of each session through the ‘meeting chat’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Click on the ‘meeting chat’ to ask a question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You can keep the meeting chat open throughout to view other people's questions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Email us if you experience technical issues during the webinar:  </a:t>
            </a:r>
            <a:r>
              <a:rPr lang="en-GB" sz="1800" b="0" u="sng">
                <a:solidFill>
                  <a:srgbClr val="575C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LAAHelpUsSayYes@justice.gov.uk</a:t>
            </a:r>
            <a:endParaRPr lang="en-US" sz="1800" b="0">
              <a:solidFill>
                <a:srgbClr val="575C96"/>
              </a:solidFill>
              <a:cs typeface="Arial"/>
            </a:endParaRPr>
          </a:p>
        </p:txBody>
      </p:sp>
      <p:grpSp>
        <p:nvGrpSpPr>
          <p:cNvPr id="8" name="Group 7" descr="screen shots of MS Teams">
            <a:extLst>
              <a:ext uri="{FF2B5EF4-FFF2-40B4-BE49-F238E27FC236}">
                <a16:creationId xmlns:a16="http://schemas.microsoft.com/office/drawing/2014/main" id="{4313DFD6-115A-4265-BD9D-06F7DC6548C9}"/>
              </a:ext>
            </a:extLst>
          </p:cNvPr>
          <p:cNvGrpSpPr/>
          <p:nvPr/>
        </p:nvGrpSpPr>
        <p:grpSpPr>
          <a:xfrm>
            <a:off x="6485679" y="1840461"/>
            <a:ext cx="3434430" cy="3522688"/>
            <a:chOff x="6752970" y="1460672"/>
            <a:chExt cx="3434430" cy="35226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B6B0F-160C-40D8-BE03-E744F522C7A2}"/>
                </a:ext>
              </a:extLst>
            </p:cNvPr>
            <p:cNvSpPr txBox="1"/>
            <p:nvPr/>
          </p:nvSpPr>
          <p:spPr>
            <a:xfrm>
              <a:off x="7017150" y="1460672"/>
              <a:ext cx="274320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Camera and audio off when icons appear like this:</a:t>
              </a:r>
              <a:endParaRPr lang="en-US" sz="1600">
                <a:cs typeface="Arial"/>
              </a:endParaRPr>
            </a:p>
          </p:txBody>
        </p:sp>
        <p:pic>
          <p:nvPicPr>
            <p:cNvPr id="7" name="Picture 7" descr="Graphic showing meeting chat bubble ">
              <a:extLst>
                <a:ext uri="{FF2B5EF4-FFF2-40B4-BE49-F238E27FC236}">
                  <a16:creationId xmlns:a16="http://schemas.microsoft.com/office/drawing/2014/main" id="{EBFBABC9-8BEE-4185-8625-57B4AAE7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151" y="2063294"/>
              <a:ext cx="2449015" cy="1123950"/>
            </a:xfrm>
            <a:prstGeom prst="rect">
              <a:avLst/>
            </a:prstGeom>
          </p:spPr>
        </p:pic>
        <p:sp>
          <p:nvSpPr>
            <p:cNvPr id="10" name="TextBox 9" descr="Text: Click here to view the meeting chat&#10;">
              <a:extLst>
                <a:ext uri="{FF2B5EF4-FFF2-40B4-BE49-F238E27FC236}">
                  <a16:creationId xmlns:a16="http://schemas.microsoft.com/office/drawing/2014/main" id="{92C0B6FA-7EBE-4DF4-90DC-DEE680BC15F8}"/>
                </a:ext>
              </a:extLst>
            </p:cNvPr>
            <p:cNvSpPr txBox="1"/>
            <p:nvPr/>
          </p:nvSpPr>
          <p:spPr>
            <a:xfrm>
              <a:off x="6752970" y="3335239"/>
              <a:ext cx="3434430" cy="3355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Click here to view the meeting chat </a:t>
              </a:r>
              <a:endParaRPr lang="en-US" sz="1600">
                <a:cs typeface="Arial"/>
              </a:endParaRPr>
            </a:p>
          </p:txBody>
        </p:sp>
        <p:cxnSp>
          <p:nvCxnSpPr>
            <p:cNvPr id="9" name="Straight Arrow Connector 8" descr="arrow pointing from text to chat bubble">
              <a:extLst>
                <a:ext uri="{FF2B5EF4-FFF2-40B4-BE49-F238E27FC236}">
                  <a16:creationId xmlns:a16="http://schemas.microsoft.com/office/drawing/2014/main" id="{32625F2F-6257-47D5-B1B6-01611C66E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8651" y="3653264"/>
              <a:ext cx="846519" cy="5205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Screen shot of the icons on MS Teams: Participants, meeting chat ">
              <a:extLst>
                <a:ext uri="{FF2B5EF4-FFF2-40B4-BE49-F238E27FC236}">
                  <a16:creationId xmlns:a16="http://schemas.microsoft.com/office/drawing/2014/main" id="{E940DE29-B5BD-46F2-8AE2-C1165A5B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970" y="4223619"/>
              <a:ext cx="3434430" cy="759741"/>
            </a:xfrm>
            <a:prstGeom prst="rect">
              <a:avLst/>
            </a:prstGeom>
          </p:spPr>
        </p:pic>
        <p:sp>
          <p:nvSpPr>
            <p:cNvPr id="18" name="Rectangle 17" descr="Highlights the chat bubble&#10;">
              <a:extLst>
                <a:ext uri="{FF2B5EF4-FFF2-40B4-BE49-F238E27FC236}">
                  <a16:creationId xmlns:a16="http://schemas.microsoft.com/office/drawing/2014/main" id="{C1ECF84D-8BF4-4734-8F59-74554C96090A}"/>
                </a:ext>
              </a:extLst>
            </p:cNvPr>
            <p:cNvSpPr/>
            <p:nvPr/>
          </p:nvSpPr>
          <p:spPr>
            <a:xfrm>
              <a:off x="7205273" y="4206331"/>
              <a:ext cx="449705" cy="753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61A2-6647-43DA-9FD9-AD4ECDC1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507E7-1C38-4D94-82F0-9D3CFA2B6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cs typeface="Arial"/>
              </a:rPr>
              <a:t>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314036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EECF37-A05B-4171-8185-7695613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98597"/>
            <a:ext cx="11012776" cy="345232"/>
          </a:xfrm>
        </p:spPr>
        <p:txBody>
          <a:bodyPr/>
          <a:lstStyle/>
          <a:p>
            <a:r>
              <a:rPr lang="en-GB"/>
              <a:t>Civil claim fix: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B53BA-301E-450E-BAD7-5856151A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FD3D7-EFC5-4F32-8C83-B85B6F3E7529}"/>
              </a:ext>
            </a:extLst>
          </p:cNvPr>
          <p:cNvSpPr txBox="1"/>
          <p:nvPr/>
        </p:nvSpPr>
        <p:spPr>
          <a:xfrm>
            <a:off x="648000" y="1132386"/>
            <a:ext cx="1072320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0"/>
              <a:t>You can challenge our decision to return your claim, if you disagree, through the LAA’s civil claim fix process: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/>
              <a:t>If you believe: </a:t>
            </a:r>
          </a:p>
          <a:p>
            <a:pPr marL="800100" lvl="4" indent="-342900">
              <a:lnSpc>
                <a:spcPct val="150000"/>
              </a:lnSpc>
              <a:buClrTx/>
            </a:pPr>
            <a:r>
              <a:rPr lang="en-GB"/>
              <a:t>The information requested is not required</a:t>
            </a:r>
          </a:p>
          <a:p>
            <a:pPr marL="800100" lvl="4" indent="-342900">
              <a:lnSpc>
                <a:spcPct val="150000"/>
              </a:lnSpc>
              <a:buClrTx/>
            </a:pPr>
            <a:r>
              <a:rPr lang="en-GB"/>
              <a:t>The information requested has already been uploaded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/>
              <a:t>Challenges should lay out the reasons for disagreeing and be sent to: </a:t>
            </a:r>
            <a:r>
              <a:rPr lang="en-GB" b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LAACivilClaimFix@justice.gov.uk</a:t>
            </a:r>
            <a:endParaRPr lang="en-GB" b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/>
              <a:t>The civil claim fix service has a 24-hour turnaround target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/>
              <a:t>Reports are provided to the contract management teams and feedback is given to individual caseworkers</a:t>
            </a:r>
            <a:endParaRPr lang="en-US" b="0">
              <a:solidFill>
                <a:srgbClr val="575C9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29B52-8212-4B1D-98C1-CA792A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26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EECF37-A05B-4171-8185-7695613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98597"/>
            <a:ext cx="11012776" cy="345232"/>
          </a:xfrm>
        </p:spPr>
        <p:txBody>
          <a:bodyPr/>
          <a:lstStyle/>
          <a:p>
            <a:r>
              <a:rPr lang="en-GB"/>
              <a:t>Additional guidance: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B53BA-301E-450E-BAD7-5856151A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29B52-8212-4B1D-98C1-CA792A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F78C7-9F29-61EF-AA62-5C06E138C28E}"/>
              </a:ext>
            </a:extLst>
          </p:cNvPr>
          <p:cNvSpPr txBox="1"/>
          <p:nvPr/>
        </p:nvSpPr>
        <p:spPr>
          <a:xfrm>
            <a:off x="648000" y="1543735"/>
            <a:ext cx="11012776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Electronic handbook: </a:t>
            </a:r>
            <a:r>
              <a:rPr lang="en-GB" dirty="0">
                <a:solidFill>
                  <a:srgbClr val="575C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https://assets.publishing.service.gov.uk/government/uploads/system/uploads/attachment_data/file/1182089/civil_finance_electronic_handbook_v3.4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 Finance Electronic Handbook (publishing.service.gov.uk)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bulletin</a:t>
            </a:r>
            <a:r>
              <a:rPr lang="en-GB" dirty="0">
                <a:solidFill>
                  <a:srgbClr val="575C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solidFill>
                  <a:srgbClr val="575C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https://www.gov.uk/government/news/civil-news-help-us-pay-your-high-cost-claims-first-ti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https://www.gov.uk/government/news/civil-news-help-us-pay-your-high-cost-claims-first-time</a:t>
            </a:r>
            <a:endParaRPr lang="en-GB" dirty="0">
              <a:solidFill>
                <a:srgbClr val="575C9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5C9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 Aid Learning Website</a:t>
            </a:r>
            <a:endParaRPr lang="en-US" dirty="0">
              <a:solidFill>
                <a:srgbClr val="575C96"/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75C96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 civil contract 2018 - GOV.UK (www.gov.uk)</a:t>
            </a:r>
            <a:endParaRPr lang="en-GB" dirty="0">
              <a:solidFill>
                <a:srgbClr val="575C96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1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894DF-7A41-40C5-8E98-BC9F051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97" name="Title 96">
            <a:extLst>
              <a:ext uri="{FF2B5EF4-FFF2-40B4-BE49-F238E27FC236}">
                <a16:creationId xmlns:a16="http://schemas.microsoft.com/office/drawing/2014/main" id="{39B37AFD-A7CB-41A3-8578-A7F05619C5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9537" y="714761"/>
            <a:ext cx="684281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latin typeface="+mn-lt"/>
                <a:ea typeface="+mn-ea"/>
                <a:cs typeface="+mn-cs"/>
              </a:rPr>
              <a:t>Our training website</a:t>
            </a: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52F5C-C07A-44F0-8866-7F1F121D8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456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graphicFrame>
        <p:nvGraphicFramePr>
          <p:cNvPr id="3" name="Content Placeholder 2" descr="Vertical box list">
            <a:extLst>
              <a:ext uri="{FF2B5EF4-FFF2-40B4-BE49-F238E27FC236}">
                <a16:creationId xmlns:a16="http://schemas.microsoft.com/office/drawing/2014/main" id="{A2AEA88C-A77B-49FA-9957-07E661748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188845"/>
              </p:ext>
            </p:extLst>
          </p:nvPr>
        </p:nvGraphicFramePr>
        <p:xfrm>
          <a:off x="639536" y="1413377"/>
          <a:ext cx="10138391" cy="472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383D69-CF2C-4B85-B8C8-57BC21BE0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94" t="3164" r="10391"/>
          <a:stretch/>
        </p:blipFill>
        <p:spPr>
          <a:xfrm>
            <a:off x="8131056" y="454107"/>
            <a:ext cx="1820224" cy="22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2D355-4C55-4518-B1D5-49752217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8" y="586135"/>
            <a:ext cx="7718400" cy="345232"/>
          </a:xfrm>
        </p:spPr>
        <p:txBody>
          <a:bodyPr>
            <a:normAutofit/>
          </a:bodyPr>
          <a:lstStyle/>
          <a:p>
            <a:r>
              <a:rPr lang="en-GB"/>
              <a:t>Our communications channels</a:t>
            </a:r>
          </a:p>
        </p:txBody>
      </p:sp>
      <p:graphicFrame>
        <p:nvGraphicFramePr>
          <p:cNvPr id="6" name="Content Placeholder 5" descr="Step up process infographic">
            <a:extLst>
              <a:ext uri="{FF2B5EF4-FFF2-40B4-BE49-F238E27FC236}">
                <a16:creationId xmlns:a16="http://schemas.microsoft.com/office/drawing/2014/main" id="{0D53DB1A-39CA-4CFA-8832-06236C642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304927"/>
              </p:ext>
            </p:extLst>
          </p:nvPr>
        </p:nvGraphicFramePr>
        <p:xfrm>
          <a:off x="-866396" y="1071196"/>
          <a:ext cx="12889822" cy="287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9C1D-7C56-428D-B7C5-419FA10C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8B5A-7C0C-4A9E-AB9F-E796E148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59406-D629-4F82-8FA5-0F39C90E1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5582" r="13595" b="4206"/>
          <a:stretch/>
        </p:blipFill>
        <p:spPr>
          <a:xfrm>
            <a:off x="7757458" y="3138373"/>
            <a:ext cx="2647030" cy="1204172"/>
          </a:xfrm>
          <a:prstGeom prst="rect">
            <a:avLst/>
          </a:prstGeom>
          <a:ln>
            <a:solidFill>
              <a:srgbClr val="61A396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28356-DFAD-4136-B027-E0FF8279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85" y="3879597"/>
            <a:ext cx="2647029" cy="1204172"/>
          </a:xfrm>
          <a:prstGeom prst="rect">
            <a:avLst/>
          </a:prstGeom>
          <a:ln>
            <a:solidFill>
              <a:srgbClr val="61A396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79E01-82C1-4759-9CEB-CC979A8F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3891" r="33297" b="23159"/>
          <a:stretch/>
        </p:blipFill>
        <p:spPr>
          <a:xfrm>
            <a:off x="1435910" y="4253921"/>
            <a:ext cx="2527106" cy="1204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F650E-BD1C-4ED2-B9EF-96738D50AA0D}"/>
              </a:ext>
            </a:extLst>
          </p:cNvPr>
          <p:cNvSpPr txBox="1"/>
          <p:nvPr/>
        </p:nvSpPr>
        <p:spPr>
          <a:xfrm>
            <a:off x="627448" y="5650460"/>
            <a:ext cx="665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Contact the presenters: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0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7B811-DBBE-929A-8395-6C9FA7C4F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3429000"/>
            <a:ext cx="7920038" cy="2174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Legal Aid Agency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13th Floor (13.51)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Petty France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 SW1H 9AJ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gov.uk/government/organisations/legal-aid-agency </a:t>
            </a:r>
          </a:p>
        </p:txBody>
      </p:sp>
    </p:spTree>
    <p:extLst>
      <p:ext uri="{BB962C8B-B14F-4D97-AF65-F5344CB8AC3E}">
        <p14:creationId xmlns:p14="http://schemas.microsoft.com/office/powerpoint/2010/main" val="393623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/>
              <a:t>Content</a:t>
            </a:r>
          </a:p>
        </p:txBody>
      </p:sp>
      <p:graphicFrame>
        <p:nvGraphicFramePr>
          <p:cNvPr id="6" name="Diagram 6" descr="Vertical box list">
            <a:extLst>
              <a:ext uri="{FF2B5EF4-FFF2-40B4-BE49-F238E27FC236}">
                <a16:creationId xmlns:a16="http://schemas.microsoft.com/office/drawing/2014/main" id="{5FC13EFA-27E8-43AE-8DC6-756E6C0C20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909427"/>
              </p:ext>
            </p:extLst>
          </p:nvPr>
        </p:nvGraphicFramePr>
        <p:xfrm>
          <a:off x="737784" y="1350681"/>
          <a:ext cx="9584616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3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Civil billing: High cost cases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B13E41D1-3427-4E1C-9B81-B956FABFFF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55999" y="1151956"/>
            <a:ext cx="10861233" cy="3452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solidFill>
                  <a:schemeClr val="tx1"/>
                </a:solidFill>
              </a:rPr>
              <a:t>Purpose of the webinar: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430A96E-AAE9-4F88-9369-867CBBEBAF2B}"/>
              </a:ext>
            </a:extLst>
          </p:cNvPr>
          <p:cNvSpPr txBox="1">
            <a:spLocks/>
          </p:cNvSpPr>
          <p:nvPr/>
        </p:nvSpPr>
        <p:spPr>
          <a:xfrm>
            <a:off x="755999" y="1582889"/>
            <a:ext cx="10561857" cy="7428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lnSpc>
                <a:spcPct val="150000"/>
              </a:lnSpc>
              <a:buClr>
                <a:schemeClr val="tx1"/>
              </a:buClr>
            </a:pPr>
            <a:r>
              <a:rPr lang="en-US" sz="1800" b="1" dirty="0">
                <a:ea typeface="+mn-lt"/>
                <a:cs typeface="+mn-lt"/>
              </a:rPr>
              <a:t>The purpose of this webinar is to assist you in identifying common issues and getting your claims paid first time</a:t>
            </a:r>
            <a:endParaRPr lang="en-US" sz="1800" b="1" dirty="0"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6BCFBE-26C2-411D-BBFA-860BC052D27F}"/>
              </a:ext>
            </a:extLst>
          </p:cNvPr>
          <p:cNvSpPr/>
          <p:nvPr/>
        </p:nvSpPr>
        <p:spPr>
          <a:xfrm>
            <a:off x="3987436" y="2741084"/>
            <a:ext cx="7330420" cy="25340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Arial"/>
                <a:ea typeface="Calibri" panose="020F0502020204030204" pitchFamily="34" charset="0"/>
                <a:cs typeface="Arial"/>
              </a:rPr>
              <a:t>By the end of the webinar, you will have an understanding of how to: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Prepare your claims for care case fee scheme (CCFS) agreements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Identify counsel issues which affect your claim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Rectify counsel issues which affect your claim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Detail your staged agreement claim submissions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Identify the correct supporting documents to submit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38425-FE1A-49CC-83F3-16097BE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2" t="4478" r="16143" b="8741"/>
          <a:stretch/>
        </p:blipFill>
        <p:spPr>
          <a:xfrm>
            <a:off x="755999" y="2479729"/>
            <a:ext cx="2895543" cy="369713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24DEA7C-AB02-45AC-9BEB-BBC4CCC3D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/>
              <a:t>Working with others to achieve excellence in the delivery of  legal aid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7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Preparing claims</a:t>
            </a:r>
          </a:p>
        </p:txBody>
      </p:sp>
    </p:spTree>
    <p:extLst>
      <p:ext uri="{BB962C8B-B14F-4D97-AF65-F5344CB8AC3E}">
        <p14:creationId xmlns:p14="http://schemas.microsoft.com/office/powerpoint/2010/main" val="361055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F277-CA16-4509-8306-8496BB32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Preparing care case fee scheme (CCFS) claims: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E909A-D2FE-47CB-BD3D-9DA9E2610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942FF-7C09-1BA6-92A7-55A807E07B63}"/>
              </a:ext>
            </a:extLst>
          </p:cNvPr>
          <p:cNvSpPr txBox="1"/>
          <p:nvPr/>
        </p:nvSpPr>
        <p:spPr>
          <a:xfrm>
            <a:off x="648000" y="1224707"/>
            <a:ext cx="10855152" cy="41088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At the end of the case: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Submit the final bill containing the actual events attended: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Ensure they reconcile with the events agreed for both dates and amounts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LAA will assess the submission and only pay in accordance with the final agreement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The final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agreed case plan should be attached to the submission along with all: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Relevant court orders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Expert fees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Disbursements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The solicitor final submission should only be provided once all counsel claims have been processed or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submitted</a:t>
            </a:r>
            <a:r>
              <a:rPr lang="en-GB" dirty="0">
                <a:latin typeface="Arial"/>
                <a:cs typeface="Arial"/>
              </a:rPr>
              <a:t>:</a:t>
            </a:r>
            <a:endParaRPr lang="en-GB" sz="1800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Please note: </a:t>
            </a:r>
            <a:r>
              <a:rPr lang="en-GB" dirty="0">
                <a:latin typeface="Arial"/>
                <a:cs typeface="Arial"/>
              </a:rPr>
              <a:t>We cannot process solicitors final claim prior to counsel: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This will result in payment on account (POA) recoupments before final payments for counsel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B2F02-C7DD-469A-8161-3D70FDDD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0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F277-CA16-4509-8306-8496BB32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Preparing claims continued: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E909A-D2FE-47CB-BD3D-9DA9E2610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942FF-7C09-1BA6-92A7-55A807E07B63}"/>
              </a:ext>
            </a:extLst>
          </p:cNvPr>
          <p:cNvSpPr txBox="1"/>
          <p:nvPr/>
        </p:nvSpPr>
        <p:spPr>
          <a:xfrm>
            <a:off x="648000" y="1224707"/>
            <a:ext cx="10855152" cy="3247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Only the last acting firm should provide the final bill submission: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Any previous firm should have their costs agreed by the high cost family (HCF) team and      submit interim bills accordingly</a:t>
            </a:r>
          </a:p>
          <a:p>
            <a:endParaRPr lang="en-GB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Solicitor's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events agreements</a:t>
            </a:r>
            <a:r>
              <a:rPr lang="en-GB" sz="1800" dirty="0">
                <a:latin typeface="Arial"/>
                <a:cs typeface="Arial"/>
              </a:rPr>
              <a:t> containing a f</a:t>
            </a:r>
            <a:r>
              <a:rPr lang="en-GB" dirty="0">
                <a:latin typeface="Arial"/>
                <a:cs typeface="Arial"/>
              </a:rPr>
              <a:t>amily advocacy scheme (</a:t>
            </a:r>
            <a:r>
              <a:rPr lang="en-GB" sz="1800" dirty="0">
                <a:latin typeface="Arial"/>
                <a:cs typeface="Arial"/>
              </a:rPr>
              <a:t>FAS) element: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We can only accept an interim bill submission within CCFS for FAS claim(s):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We will accept a single final submission containing all claimable work, including solicitors FAS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Please note:</a:t>
            </a:r>
            <a:r>
              <a:rPr lang="en-GB" sz="1800" b="1" i="1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W</a:t>
            </a:r>
            <a:r>
              <a:rPr lang="en-GB" sz="1800" dirty="0">
                <a:latin typeface="Arial"/>
                <a:cs typeface="Arial"/>
              </a:rPr>
              <a:t>e will require relevant EX506 sheets for work claimed pre-Covid, prior to March 2020,</a:t>
            </a:r>
            <a:r>
              <a:rPr lang="en-GB" dirty="0">
                <a:latin typeface="Arial"/>
                <a:cs typeface="Arial"/>
              </a:rPr>
              <a:t> as relevant information will not be contained on those court orders 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B2F02-C7DD-469A-8161-3D70FDDD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4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6687-5296-81A5-9D9E-F3F6FEB8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Counsel issues</a:t>
            </a:r>
          </a:p>
        </p:txBody>
      </p:sp>
    </p:spTree>
    <p:extLst>
      <p:ext uri="{BB962C8B-B14F-4D97-AF65-F5344CB8AC3E}">
        <p14:creationId xmlns:p14="http://schemas.microsoft.com/office/powerpoint/2010/main" val="255440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7CBF96-6D34-4BB1-AEC1-6E691C17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Counsel issues: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18863-29E5-3F46-8820-419B10917785}"/>
              </a:ext>
            </a:extLst>
          </p:cNvPr>
          <p:cNvSpPr txBox="1"/>
          <p:nvPr/>
        </p:nvSpPr>
        <p:spPr>
          <a:xfrm>
            <a:off x="648000" y="1113689"/>
            <a:ext cx="10818576" cy="3831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Counsel claims should be paid, or at least submitted, before a solicitor’s final bill submission: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We are unable to process final claims where counsel costs are outstanding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counsel should claim their own fees where a cost allocation is made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Counsel specifically noted as an expert, for example, in foreign child abduction matters: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This would be claimable as part of the solicitor submission as an expert or disbursement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Since February 2023, a CCMS upgrade has allowed counsel to have their payments on account (POA’s) independently recouped: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This has eased the requirement for submission at the same time as solicitors final claim.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Please note:</a:t>
            </a:r>
            <a:r>
              <a:rPr lang="en-GB" dirty="0">
                <a:latin typeface="Arial"/>
                <a:cs typeface="Arial"/>
              </a:rPr>
              <a:t>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This is only applicable where we hold a counsel acceptance form (CAF)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It is </a:t>
            </a:r>
            <a:r>
              <a:rPr lang="en-GB" b="1" dirty="0">
                <a:latin typeface="Arial"/>
                <a:cs typeface="Arial"/>
              </a:rPr>
              <a:t>not</a:t>
            </a:r>
            <a:r>
              <a:rPr lang="en-GB" dirty="0">
                <a:latin typeface="Arial"/>
                <a:cs typeface="Arial"/>
              </a:rPr>
              <a:t> applicable to general billing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4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A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D55"/>
      </a:accent1>
      <a:accent2>
        <a:srgbClr val="565B96"/>
      </a:accent2>
      <a:accent3>
        <a:srgbClr val="00A5A1"/>
      </a:accent3>
      <a:accent4>
        <a:srgbClr val="7B2783"/>
      </a:accent4>
      <a:accent5>
        <a:srgbClr val="EE7127"/>
      </a:accent5>
      <a:accent6>
        <a:srgbClr val="A0A5B4"/>
      </a:accent6>
      <a:hlink>
        <a:srgbClr val="00A5A1"/>
      </a:hlink>
      <a:folHlink>
        <a:srgbClr val="00A5A1"/>
      </a:folHlink>
    </a:clrScheme>
    <a:fontScheme name="Mo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5768_LAA_PowerPoint Template_PURPLE_Widescreen.potx" id="{B2D9ED0B-5D00-41A0-9C1A-F5CC8AC8DD3D}" vid="{D28A4432-A468-434B-A284-12295D737BEA}"/>
    </a:ext>
  </a:extLst>
</a:theme>
</file>

<file path=ppt/theme/theme2.xml><?xml version="1.0" encoding="utf-8"?>
<a:theme xmlns:a="http://schemas.openxmlformats.org/drawingml/2006/main" name="1_Office Them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LAA PowerPoint template (purple).potx" id="{4D5ECBE3-F44F-4266-B5B1-6EF4524191EB}" vid="{7947B89B-BF1A-49F3-8D89-59A855A2B3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7" ma:contentTypeDescription="Create a new document." ma:contentTypeScope="" ma:versionID="78bdc466fba1e7f478bec3831841c913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0feffbda52dd81f84c90e31ee3ef1460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  <SharedWithUsers xmlns="e110fa00-b09a-4458-a962-9d9a380ec660">
      <UserInfo>
        <DisplayName/>
        <AccountId xsi:nil="true"/>
        <AccountType/>
      </UserInfo>
    </SharedWithUsers>
    <MediaLengthInSeconds xmlns="52e9577d-2ae3-4f6d-bbd9-87ddf31ab15e" xsi:nil="true"/>
  </documentManagement>
</p:properties>
</file>

<file path=customXml/itemProps1.xml><?xml version="1.0" encoding="utf-8"?>
<ds:datastoreItem xmlns:ds="http://schemas.openxmlformats.org/officeDocument/2006/customXml" ds:itemID="{95E2772C-8009-429F-8E76-07C22086B2F5}"/>
</file>

<file path=customXml/itemProps2.xml><?xml version="1.0" encoding="utf-8"?>
<ds:datastoreItem xmlns:ds="http://schemas.openxmlformats.org/officeDocument/2006/customXml" ds:itemID="{4869ABD0-4E83-47EA-AB79-95DE04EE0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A28979-9E44-4BAA-90E0-0B9169E0CE61}">
  <ds:schemaRefs>
    <ds:schemaRef ds:uri="36e1edd4-7d17-4d57-9663-9ce4c188a227"/>
    <ds:schemaRef ds:uri="http://purl.org/dc/elements/1.1/"/>
    <ds:schemaRef ds:uri="http://purl.org/dc/dcmitype/"/>
    <ds:schemaRef ds:uri="http://purl.org/dc/terms/"/>
    <ds:schemaRef ds:uri="c8ff423a-c6d6-43d4-a310-ad7749d2149d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2013</Words>
  <Application>Microsoft Office PowerPoint</Application>
  <PresentationFormat>Widescreen</PresentationFormat>
  <Paragraphs>217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Arial,Sans-Serif</vt:lpstr>
      <vt:lpstr>Calibri</vt:lpstr>
      <vt:lpstr>Office Theme</vt:lpstr>
      <vt:lpstr>1_Office Theme</vt:lpstr>
      <vt:lpstr>#HelpUsSayYes Webinar: Billing high cost cases </vt:lpstr>
      <vt:lpstr>Technical tips for this webinar</vt:lpstr>
      <vt:lpstr>Content</vt:lpstr>
      <vt:lpstr>Civil billing: High cost cases</vt:lpstr>
      <vt:lpstr>Preparing claims</vt:lpstr>
      <vt:lpstr>Preparing care case fee scheme (CCFS) claims:</vt:lpstr>
      <vt:lpstr>Preparing claims continued:</vt:lpstr>
      <vt:lpstr>Counsel issues</vt:lpstr>
      <vt:lpstr>Counsel issues:</vt:lpstr>
      <vt:lpstr>Counsel issues continued:</vt:lpstr>
      <vt:lpstr>Staged agreement submissions</vt:lpstr>
      <vt:lpstr>Staged agreement submissions:</vt:lpstr>
      <vt:lpstr>Staged agreement submissions continued:</vt:lpstr>
      <vt:lpstr>Supporting documentation</vt:lpstr>
      <vt:lpstr>Supporting documentation:</vt:lpstr>
      <vt:lpstr>Supporting documentation continued:</vt:lpstr>
      <vt:lpstr>Supporting documentation continued: </vt:lpstr>
      <vt:lpstr>Additional guidance / contact us</vt:lpstr>
      <vt:lpstr>Contact us:</vt:lpstr>
      <vt:lpstr>Civil claim fix:</vt:lpstr>
      <vt:lpstr>Additional guidance:</vt:lpstr>
      <vt:lpstr>Our training website</vt:lpstr>
      <vt:lpstr>Our communications channels</vt:lpstr>
      <vt:lpstr>Legal Aid Agency 13th Floor (13.51) 102 Petty France London SW1H 9AJ gov.uk/government/organisations/legal-aid-agency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Family Advocacy Scheme (FAS)</dc:title>
  <dc:creator>Cooke, Tristan (LAA)</dc:creator>
  <cp:lastModifiedBy>Goddard, Tammy | She/Hers</cp:lastModifiedBy>
  <cp:revision>1</cp:revision>
  <dcterms:created xsi:type="dcterms:W3CDTF">2022-01-17T13:46:41Z</dcterms:created>
  <dcterms:modified xsi:type="dcterms:W3CDTF">2023-11-10T15:41:08Z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0x0101003DC4EC697F8DD5458A22CB4D2CE1B3D5</vt:lpwstr>
  </property>
  <property fmtid="{D5CDD505-2E9C-101B-9397-08002B2CF9AE}" pid="3" name="Order">
    <vt:r8>78900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