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A9_C2D4EBC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39"/>
  </p:notesMasterIdLst>
  <p:sldIdLst>
    <p:sldId id="256" r:id="rId6"/>
    <p:sldId id="426" r:id="rId7"/>
    <p:sldId id="425" r:id="rId8"/>
    <p:sldId id="258" r:id="rId9"/>
    <p:sldId id="442" r:id="rId10"/>
    <p:sldId id="463" r:id="rId11"/>
    <p:sldId id="464" r:id="rId12"/>
    <p:sldId id="474" r:id="rId13"/>
    <p:sldId id="377" r:id="rId14"/>
    <p:sldId id="470" r:id="rId15"/>
    <p:sldId id="465" r:id="rId16"/>
    <p:sldId id="466" r:id="rId17"/>
    <p:sldId id="378" r:id="rId18"/>
    <p:sldId id="472" r:id="rId19"/>
    <p:sldId id="458" r:id="rId20"/>
    <p:sldId id="460" r:id="rId21"/>
    <p:sldId id="473" r:id="rId22"/>
    <p:sldId id="468" r:id="rId23"/>
    <p:sldId id="467" r:id="rId24"/>
    <p:sldId id="392" r:id="rId25"/>
    <p:sldId id="475" r:id="rId26"/>
    <p:sldId id="399" r:id="rId27"/>
    <p:sldId id="471" r:id="rId28"/>
    <p:sldId id="461" r:id="rId29"/>
    <p:sldId id="476" r:id="rId30"/>
    <p:sldId id="455" r:id="rId31"/>
    <p:sldId id="477" r:id="rId32"/>
    <p:sldId id="441" r:id="rId33"/>
    <p:sldId id="418" r:id="rId34"/>
    <p:sldId id="420" r:id="rId35"/>
    <p:sldId id="374" r:id="rId36"/>
    <p:sldId id="375"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ection" id="{1BBE52B2-C342-43D8-96A2-1F39D6421927}">
          <p14:sldIdLst>
            <p14:sldId id="256"/>
            <p14:sldId id="426"/>
            <p14:sldId id="425"/>
            <p14:sldId id="258"/>
            <p14:sldId id="442"/>
            <p14:sldId id="463"/>
            <p14:sldId id="464"/>
            <p14:sldId id="474"/>
            <p14:sldId id="377"/>
            <p14:sldId id="470"/>
            <p14:sldId id="465"/>
            <p14:sldId id="466"/>
            <p14:sldId id="378"/>
            <p14:sldId id="472"/>
            <p14:sldId id="458"/>
            <p14:sldId id="460"/>
            <p14:sldId id="473"/>
            <p14:sldId id="468"/>
            <p14:sldId id="467"/>
            <p14:sldId id="392"/>
            <p14:sldId id="475"/>
            <p14:sldId id="399"/>
            <p14:sldId id="471"/>
            <p14:sldId id="461"/>
            <p14:sldId id="476"/>
            <p14:sldId id="455"/>
            <p14:sldId id="477"/>
            <p14:sldId id="441"/>
            <p14:sldId id="418"/>
            <p14:sldId id="420"/>
            <p14:sldId id="374"/>
            <p14:sldId id="375"/>
            <p14:sldId id="26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E06F9C-ECE8-4F5E-F68F-62F994E3F727}" name="Kirby, John (LAA)" initials="KJ(" userId="S::John.Kirby@justice.gov.uk::bb7e9651-0706-4362-bbb8-c1d84b4c12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61A396"/>
    <a:srgbClr val="DDDEEA"/>
    <a:srgbClr val="ABADCB"/>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66FC3-4BFB-566F-4093-4425CCF3F084}" v="816" dt="2024-08-14T09:07:52.68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by, John (LAA)" userId="S::john.kirby@justice.gov.uk::bb7e9651-0706-4362-bbb8-c1d84b4c12c2" providerId="AD" clId="Web-{374FA99B-8CF7-0D97-E808-F056AE06F91B}"/>
    <pc:docChg chg="modSld">
      <pc:chgData name="Kirby, John (LAA)" userId="S::john.kirby@justice.gov.uk::bb7e9651-0706-4362-bbb8-c1d84b4c12c2" providerId="AD" clId="Web-{374FA99B-8CF7-0D97-E808-F056AE06F91B}" dt="2024-05-14T12:24:04.552" v="278" actId="20577"/>
      <pc:docMkLst>
        <pc:docMk/>
      </pc:docMkLst>
      <pc:sldChg chg="modSp">
        <pc:chgData name="Kirby, John (LAA)" userId="S::john.kirby@justice.gov.uk::bb7e9651-0706-4362-bbb8-c1d84b4c12c2" providerId="AD" clId="Web-{374FA99B-8CF7-0D97-E808-F056AE06F91B}" dt="2024-05-14T12:24:04.552" v="278" actId="20577"/>
        <pc:sldMkLst>
          <pc:docMk/>
          <pc:sldMk cId="77154334" sldId="456"/>
        </pc:sldMkLst>
        <pc:spChg chg="mod">
          <ac:chgData name="Kirby, John (LAA)" userId="S::john.kirby@justice.gov.uk::bb7e9651-0706-4362-bbb8-c1d84b4c12c2" providerId="AD" clId="Web-{374FA99B-8CF7-0D97-E808-F056AE06F91B}" dt="2024-05-14T12:24:04.552" v="278" actId="20577"/>
          <ac:spMkLst>
            <pc:docMk/>
            <pc:sldMk cId="77154334" sldId="456"/>
            <ac:spMk id="3" creationId="{997E07FE-9325-96C0-4453-9475A59F1F26}"/>
          </ac:spMkLst>
        </pc:spChg>
      </pc:sldChg>
    </pc:docChg>
  </pc:docChgLst>
  <pc:docChgLst>
    <pc:chgData name="Needham, Chris (LAA) | He/His" userId="S::chris.needham@justice.gov.uk::14a1ceaf-1ce3-4740-a295-c5b54a4412db" providerId="AD" clId="Web-{2E4069DB-040A-45B2-B79E-A5518AED8EC3}"/>
    <pc:docChg chg="sldOrd">
      <pc:chgData name="Needham, Chris (LAA) | He/His" userId="S::chris.needham@justice.gov.uk::14a1ceaf-1ce3-4740-a295-c5b54a4412db" providerId="AD" clId="Web-{2E4069DB-040A-45B2-B79E-A5518AED8EC3}" dt="2024-08-05T09:50:22.416" v="0"/>
      <pc:docMkLst>
        <pc:docMk/>
      </pc:docMkLst>
      <pc:sldChg chg="ord">
        <pc:chgData name="Needham, Chris (LAA) | He/His" userId="S::chris.needham@justice.gov.uk::14a1ceaf-1ce3-4740-a295-c5b54a4412db" providerId="AD" clId="Web-{2E4069DB-040A-45B2-B79E-A5518AED8EC3}" dt="2024-08-05T09:50:22.416" v="0"/>
        <pc:sldMkLst>
          <pc:docMk/>
          <pc:sldMk cId="3009502084" sldId="474"/>
        </pc:sldMkLst>
      </pc:sldChg>
    </pc:docChg>
  </pc:docChgLst>
  <pc:docChgLst>
    <pc:chgData name="Bainbridge, John (LAA)" userId="S::john.bainbridge@justice.gov.uk::3c232f08-be0e-414a-91ec-c53241996836" providerId="AD" clId="Web-{1CDBDFB8-B32F-2D75-7236-D546E6AEF105}"/>
    <pc:docChg chg="addSld delSld modSld sldOrd modSection">
      <pc:chgData name="Bainbridge, John (LAA)" userId="S::john.bainbridge@justice.gov.uk::3c232f08-be0e-414a-91ec-c53241996836" providerId="AD" clId="Web-{1CDBDFB8-B32F-2D75-7236-D546E6AEF105}" dt="2024-07-31T11:59:33.302" v="567" actId="20577"/>
      <pc:docMkLst>
        <pc:docMk/>
      </pc:docMkLst>
      <pc:sldChg chg="modSp">
        <pc:chgData name="Bainbridge, John (LAA)" userId="S::john.bainbridge@justice.gov.uk::3c232f08-be0e-414a-91ec-c53241996836" providerId="AD" clId="Web-{1CDBDFB8-B32F-2D75-7236-D546E6AEF105}" dt="2024-07-31T11:59:33.302" v="567" actId="20577"/>
        <pc:sldMkLst>
          <pc:docMk/>
          <pc:sldMk cId="404656060" sldId="455"/>
        </pc:sldMkLst>
        <pc:spChg chg="mod">
          <ac:chgData name="Bainbridge, John (LAA)" userId="S::john.bainbridge@justice.gov.uk::3c232f08-be0e-414a-91ec-c53241996836" providerId="AD" clId="Web-{1CDBDFB8-B32F-2D75-7236-D546E6AEF105}" dt="2024-07-31T11:59:33.302" v="567" actId="20577"/>
          <ac:spMkLst>
            <pc:docMk/>
            <pc:sldMk cId="404656060" sldId="455"/>
            <ac:spMk id="8" creationId="{6969BF79-CEAA-058B-34C7-272E3D927B42}"/>
          </ac:spMkLst>
        </pc:spChg>
      </pc:sldChg>
      <pc:sldChg chg="modSp">
        <pc:chgData name="Bainbridge, John (LAA)" userId="S::john.bainbridge@justice.gov.uk::3c232f08-be0e-414a-91ec-c53241996836" providerId="AD" clId="Web-{1CDBDFB8-B32F-2D75-7236-D546E6AEF105}" dt="2024-07-31T11:50:06.774" v="172" actId="20577"/>
        <pc:sldMkLst>
          <pc:docMk/>
          <pc:sldMk cId="3537243490" sldId="461"/>
        </pc:sldMkLst>
        <pc:spChg chg="mod">
          <ac:chgData name="Bainbridge, John (LAA)" userId="S::john.bainbridge@justice.gov.uk::3c232f08-be0e-414a-91ec-c53241996836" providerId="AD" clId="Web-{1CDBDFB8-B32F-2D75-7236-D546E6AEF105}" dt="2024-07-31T11:50:06.774" v="172" actId="20577"/>
          <ac:spMkLst>
            <pc:docMk/>
            <pc:sldMk cId="3537243490" sldId="461"/>
            <ac:spMk id="10" creationId="{B0928624-F1CC-2FF4-F64A-76B4EC054648}"/>
          </ac:spMkLst>
        </pc:spChg>
      </pc:sldChg>
      <pc:sldChg chg="modSp">
        <pc:chgData name="Bainbridge, John (LAA)" userId="S::john.bainbridge@justice.gov.uk::3c232f08-be0e-414a-91ec-c53241996836" providerId="AD" clId="Web-{1CDBDFB8-B32F-2D75-7236-D546E6AEF105}" dt="2024-07-31T11:57:03.768" v="561" actId="1076"/>
        <pc:sldMkLst>
          <pc:docMk/>
          <pc:sldMk cId="3104480569" sldId="462"/>
        </pc:sldMkLst>
        <pc:spChg chg="mod">
          <ac:chgData name="Bainbridge, John (LAA)" userId="S::john.bainbridge@justice.gov.uk::3c232f08-be0e-414a-91ec-c53241996836" providerId="AD" clId="Web-{1CDBDFB8-B32F-2D75-7236-D546E6AEF105}" dt="2024-07-31T11:56:57.314" v="560" actId="20577"/>
          <ac:spMkLst>
            <pc:docMk/>
            <pc:sldMk cId="3104480569" sldId="462"/>
            <ac:spMk id="10" creationId="{B7B6156E-43A3-7073-C89B-CABC789F660B}"/>
          </ac:spMkLst>
        </pc:spChg>
        <pc:graphicFrameChg chg="mod modGraphic">
          <ac:chgData name="Bainbridge, John (LAA)" userId="S::john.bainbridge@justice.gov.uk::3c232f08-be0e-414a-91ec-c53241996836" providerId="AD" clId="Web-{1CDBDFB8-B32F-2D75-7236-D546E6AEF105}" dt="2024-07-31T11:57:03.768" v="561" actId="1076"/>
          <ac:graphicFrameMkLst>
            <pc:docMk/>
            <pc:sldMk cId="3104480569" sldId="462"/>
            <ac:graphicFrameMk id="6" creationId="{8C06B63E-F373-70EE-B1AE-C3C9C8CED8E0}"/>
          </ac:graphicFrameMkLst>
        </pc:graphicFrameChg>
      </pc:sldChg>
      <pc:sldChg chg="addSp delSp modSp new ord">
        <pc:chgData name="Bainbridge, John (LAA)" userId="S::john.bainbridge@justice.gov.uk::3c232f08-be0e-414a-91ec-c53241996836" providerId="AD" clId="Web-{1CDBDFB8-B32F-2D75-7236-D546E6AEF105}" dt="2024-07-31T11:59:29.021" v="564" actId="20577"/>
        <pc:sldMkLst>
          <pc:docMk/>
          <pc:sldMk cId="380245470" sldId="476"/>
        </pc:sldMkLst>
        <pc:spChg chg="mod">
          <ac:chgData name="Bainbridge, John (LAA)" userId="S::john.bainbridge@justice.gov.uk::3c232f08-be0e-414a-91ec-c53241996836" providerId="AD" clId="Web-{1CDBDFB8-B32F-2D75-7236-D546E6AEF105}" dt="2024-07-31T11:44:59.533" v="12" actId="20577"/>
          <ac:spMkLst>
            <pc:docMk/>
            <pc:sldMk cId="380245470" sldId="476"/>
            <ac:spMk id="2" creationId="{44CBB717-F136-57DC-AE45-268A65A0ECE5}"/>
          </ac:spMkLst>
        </pc:spChg>
        <pc:spChg chg="add del mod">
          <ac:chgData name="Bainbridge, John (LAA)" userId="S::john.bainbridge@justice.gov.uk::3c232f08-be0e-414a-91ec-c53241996836" providerId="AD" clId="Web-{1CDBDFB8-B32F-2D75-7236-D546E6AEF105}" dt="2024-07-31T11:59:29.021" v="564" actId="20577"/>
          <ac:spMkLst>
            <pc:docMk/>
            <pc:sldMk cId="380245470" sldId="476"/>
            <ac:spMk id="3" creationId="{1F668D13-CCDF-34E6-4060-8968849728A1}"/>
          </ac:spMkLst>
        </pc:spChg>
        <pc:graphicFrameChg chg="add del mod ord modGraphic">
          <ac:chgData name="Bainbridge, John (LAA)" userId="S::john.bainbridge@justice.gov.uk::3c232f08-be0e-414a-91ec-c53241996836" providerId="AD" clId="Web-{1CDBDFB8-B32F-2D75-7236-D546E6AEF105}" dt="2024-07-31T11:45:37.941" v="23"/>
          <ac:graphicFrameMkLst>
            <pc:docMk/>
            <pc:sldMk cId="380245470" sldId="476"/>
            <ac:graphicFrameMk id="7" creationId="{DB7E532E-5752-2551-3AC1-D3178979D053}"/>
          </ac:graphicFrameMkLst>
        </pc:graphicFrameChg>
        <pc:graphicFrameChg chg="add del mod">
          <ac:chgData name="Bainbridge, John (LAA)" userId="S::john.bainbridge@justice.gov.uk::3c232f08-be0e-414a-91ec-c53241996836" providerId="AD" clId="Web-{1CDBDFB8-B32F-2D75-7236-D546E6AEF105}" dt="2024-07-31T11:45:32.503" v="20"/>
          <ac:graphicFrameMkLst>
            <pc:docMk/>
            <pc:sldMk cId="380245470" sldId="476"/>
            <ac:graphicFrameMk id="9" creationId="{CEA606C2-927F-7BF3-7EB3-34890A896A35}"/>
          </ac:graphicFrameMkLst>
        </pc:graphicFrameChg>
      </pc:sldChg>
      <pc:sldChg chg="new del">
        <pc:chgData name="Bainbridge, John (LAA)" userId="S::john.bainbridge@justice.gov.uk::3c232f08-be0e-414a-91ec-c53241996836" providerId="AD" clId="Web-{1CDBDFB8-B32F-2D75-7236-D546E6AEF105}" dt="2024-07-31T11:50:23.806" v="174"/>
        <pc:sldMkLst>
          <pc:docMk/>
          <pc:sldMk cId="511446809" sldId="477"/>
        </pc:sldMkLst>
      </pc:sldChg>
    </pc:docChg>
  </pc:docChgLst>
  <pc:docChgLst>
    <pc:chgData name="Chapman, Brian (LAA)" userId="S::brian.chapman@justice.gov.uk::5e7cb07c-fe5d-4f49-a0c8-d7f056cfbe14" providerId="AD" clId="Web-{DBE0BB73-95BB-3A38-7FE3-239778B41A84}"/>
    <pc:docChg chg="modSld">
      <pc:chgData name="Chapman, Brian (LAA)" userId="S::brian.chapman@justice.gov.uk::5e7cb07c-fe5d-4f49-a0c8-d7f056cfbe14" providerId="AD" clId="Web-{DBE0BB73-95BB-3A38-7FE3-239778B41A84}" dt="2024-05-31T13:14:36.176" v="6" actId="20577"/>
      <pc:docMkLst>
        <pc:docMk/>
      </pc:docMkLst>
      <pc:sldChg chg="modSp">
        <pc:chgData name="Chapman, Brian (LAA)" userId="S::brian.chapman@justice.gov.uk::5e7cb07c-fe5d-4f49-a0c8-d7f056cfbe14" providerId="AD" clId="Web-{DBE0BB73-95BB-3A38-7FE3-239778B41A84}" dt="2024-05-31T13:14:36.176" v="6" actId="20577"/>
        <pc:sldMkLst>
          <pc:docMk/>
          <pc:sldMk cId="404656060" sldId="455"/>
        </pc:sldMkLst>
        <pc:spChg chg="mod">
          <ac:chgData name="Chapman, Brian (LAA)" userId="S::brian.chapman@justice.gov.uk::5e7cb07c-fe5d-4f49-a0c8-d7f056cfbe14" providerId="AD" clId="Web-{DBE0BB73-95BB-3A38-7FE3-239778B41A84}" dt="2024-05-31T13:14:36.176" v="6" actId="20577"/>
          <ac:spMkLst>
            <pc:docMk/>
            <pc:sldMk cId="404656060" sldId="455"/>
            <ac:spMk id="7" creationId="{375A3F0C-A6E1-FE2D-FFBD-7EB70331F0CC}"/>
          </ac:spMkLst>
        </pc:spChg>
      </pc:sldChg>
    </pc:docChg>
  </pc:docChgLst>
  <pc:docChgLst>
    <pc:chgData name="Bainbridge, John (LAA)" userId="S::john.bainbridge@justice.gov.uk::3c232f08-be0e-414a-91ec-c53241996836" providerId="AD" clId="Web-{F2566FC3-4BFB-566F-4093-4425CCF3F084}"/>
    <pc:docChg chg="addSld delSld modSld modSection">
      <pc:chgData name="Bainbridge, John (LAA)" userId="S::john.bainbridge@justice.gov.uk::3c232f08-be0e-414a-91ec-c53241996836" providerId="AD" clId="Web-{F2566FC3-4BFB-566F-4093-4425CCF3F084}" dt="2024-08-14T09:07:49.996" v="526"/>
      <pc:docMkLst>
        <pc:docMk/>
      </pc:docMkLst>
      <pc:sldChg chg="modSp">
        <pc:chgData name="Bainbridge, John (LAA)" userId="S::john.bainbridge@justice.gov.uk::3c232f08-be0e-414a-91ec-c53241996836" providerId="AD" clId="Web-{F2566FC3-4BFB-566F-4093-4425CCF3F084}" dt="2024-08-14T09:06:46.291" v="520" actId="20577"/>
        <pc:sldMkLst>
          <pc:docMk/>
          <pc:sldMk cId="404656060" sldId="455"/>
        </pc:sldMkLst>
        <pc:spChg chg="mod">
          <ac:chgData name="Bainbridge, John (LAA)" userId="S::john.bainbridge@justice.gov.uk::3c232f08-be0e-414a-91ec-c53241996836" providerId="AD" clId="Web-{F2566FC3-4BFB-566F-4093-4425CCF3F084}" dt="2024-08-14T09:06:46.291" v="520" actId="20577"/>
          <ac:spMkLst>
            <pc:docMk/>
            <pc:sldMk cId="404656060" sldId="455"/>
            <ac:spMk id="8" creationId="{6969BF79-CEAA-058B-34C7-272E3D927B42}"/>
          </ac:spMkLst>
        </pc:spChg>
      </pc:sldChg>
      <pc:sldChg chg="delSp modSp del">
        <pc:chgData name="Bainbridge, John (LAA)" userId="S::john.bainbridge@justice.gov.uk::3c232f08-be0e-414a-91ec-c53241996836" providerId="AD" clId="Web-{F2566FC3-4BFB-566F-4093-4425CCF3F084}" dt="2024-08-14T09:07:49.996" v="526"/>
        <pc:sldMkLst>
          <pc:docMk/>
          <pc:sldMk cId="3104480569" sldId="462"/>
        </pc:sldMkLst>
        <pc:spChg chg="mod">
          <ac:chgData name="Bainbridge, John (LAA)" userId="S::john.bainbridge@justice.gov.uk::3c232f08-be0e-414a-91ec-c53241996836" providerId="AD" clId="Web-{F2566FC3-4BFB-566F-4093-4425CCF3F084}" dt="2024-08-14T09:04:45.881" v="476" actId="20577"/>
          <ac:spMkLst>
            <pc:docMk/>
            <pc:sldMk cId="3104480569" sldId="462"/>
            <ac:spMk id="10" creationId="{B7B6156E-43A3-7073-C89B-CABC789F660B}"/>
          </ac:spMkLst>
        </pc:spChg>
        <pc:graphicFrameChg chg="del mod modGraphic">
          <ac:chgData name="Bainbridge, John (LAA)" userId="S::john.bainbridge@justice.gov.uk::3c232f08-be0e-414a-91ec-c53241996836" providerId="AD" clId="Web-{F2566FC3-4BFB-566F-4093-4425CCF3F084}" dt="2024-08-14T08:42:35.824" v="166"/>
          <ac:graphicFrameMkLst>
            <pc:docMk/>
            <pc:sldMk cId="3104480569" sldId="462"/>
            <ac:graphicFrameMk id="6" creationId="{8C06B63E-F373-70EE-B1AE-C3C9C8CED8E0}"/>
          </ac:graphicFrameMkLst>
        </pc:graphicFrameChg>
      </pc:sldChg>
      <pc:sldChg chg="modSp">
        <pc:chgData name="Bainbridge, John (LAA)" userId="S::john.bainbridge@justice.gov.uk::3c232f08-be0e-414a-91ec-c53241996836" providerId="AD" clId="Web-{F2566FC3-4BFB-566F-4093-4425CCF3F084}" dt="2024-08-14T09:07:43.199" v="525" actId="20577"/>
        <pc:sldMkLst>
          <pc:docMk/>
          <pc:sldMk cId="380245470" sldId="476"/>
        </pc:sldMkLst>
        <pc:spChg chg="mod">
          <ac:chgData name="Bainbridge, John (LAA)" userId="S::john.bainbridge@justice.gov.uk::3c232f08-be0e-414a-91ec-c53241996836" providerId="AD" clId="Web-{F2566FC3-4BFB-566F-4093-4425CCF3F084}" dt="2024-08-14T09:07:43.199" v="525" actId="20577"/>
          <ac:spMkLst>
            <pc:docMk/>
            <pc:sldMk cId="380245470" sldId="476"/>
            <ac:spMk id="8" creationId="{615240B3-5E0E-7C1C-AC20-31B39FA20DB4}"/>
          </ac:spMkLst>
        </pc:spChg>
      </pc:sldChg>
      <pc:sldChg chg="addSp modSp new">
        <pc:chgData name="Bainbridge, John (LAA)" userId="S::john.bainbridge@justice.gov.uk::3c232f08-be0e-414a-91ec-c53241996836" providerId="AD" clId="Web-{F2566FC3-4BFB-566F-4093-4425CCF3F084}" dt="2024-08-14T09:05:52.993" v="507" actId="20577"/>
        <pc:sldMkLst>
          <pc:docMk/>
          <pc:sldMk cId="2495766715" sldId="477"/>
        </pc:sldMkLst>
        <pc:spChg chg="mod">
          <ac:chgData name="Bainbridge, John (LAA)" userId="S::john.bainbridge@justice.gov.uk::3c232f08-be0e-414a-91ec-c53241996836" providerId="AD" clId="Web-{F2566FC3-4BFB-566F-4093-4425CCF3F084}" dt="2024-08-14T08:41:39.354" v="145" actId="20577"/>
          <ac:spMkLst>
            <pc:docMk/>
            <pc:sldMk cId="2495766715" sldId="477"/>
            <ac:spMk id="2" creationId="{D8752B20-44FC-F595-7083-F2C02935AC13}"/>
          </ac:spMkLst>
        </pc:spChg>
        <pc:spChg chg="mod">
          <ac:chgData name="Bainbridge, John (LAA)" userId="S::john.bainbridge@justice.gov.uk::3c232f08-be0e-414a-91ec-c53241996836" providerId="AD" clId="Web-{F2566FC3-4BFB-566F-4093-4425CCF3F084}" dt="2024-08-14T09:05:52.993" v="507" actId="20577"/>
          <ac:spMkLst>
            <pc:docMk/>
            <pc:sldMk cId="2495766715" sldId="477"/>
            <ac:spMk id="3" creationId="{348162D9-5564-AC3C-B853-6CA9C8B889AD}"/>
          </ac:spMkLst>
        </pc:spChg>
        <pc:graphicFrameChg chg="add mod modGraphic">
          <ac:chgData name="Bainbridge, John (LAA)" userId="S::john.bainbridge@justice.gov.uk::3c232f08-be0e-414a-91ec-c53241996836" providerId="AD" clId="Web-{F2566FC3-4BFB-566F-4093-4425CCF3F084}" dt="2024-08-14T08:43:52.811" v="182" actId="1076"/>
          <ac:graphicFrameMkLst>
            <pc:docMk/>
            <pc:sldMk cId="2495766715" sldId="477"/>
            <ac:graphicFrameMk id="7" creationId="{07F8A051-A6E9-BEFE-7EC2-3DB91A757194}"/>
          </ac:graphicFrameMkLst>
        </pc:graphicFrameChg>
      </pc:sldChg>
    </pc:docChg>
  </pc:docChgLst>
  <pc:docChgLst>
    <pc:chgData name="Chapman, Brian (LAA)" userId="S::brian.chapman@justice.gov.uk::5e7cb07c-fe5d-4f49-a0c8-d7f056cfbe14" providerId="AD" clId="Web-{AD34CFED-7967-A153-F963-03F306C99E39}"/>
    <pc:docChg chg="modSld">
      <pc:chgData name="Chapman, Brian (LAA)" userId="S::brian.chapman@justice.gov.uk::5e7cb07c-fe5d-4f49-a0c8-d7f056cfbe14" providerId="AD" clId="Web-{AD34CFED-7967-A153-F963-03F306C99E39}" dt="2024-05-31T13:12:45.556" v="392" actId="20577"/>
      <pc:docMkLst>
        <pc:docMk/>
      </pc:docMkLst>
      <pc:sldChg chg="modSp">
        <pc:chgData name="Chapman, Brian (LAA)" userId="S::brian.chapman@justice.gov.uk::5e7cb07c-fe5d-4f49-a0c8-d7f056cfbe14" providerId="AD" clId="Web-{AD34CFED-7967-A153-F963-03F306C99E39}" dt="2024-05-31T13:12:45.556" v="392" actId="20577"/>
        <pc:sldMkLst>
          <pc:docMk/>
          <pc:sldMk cId="404656060" sldId="455"/>
        </pc:sldMkLst>
        <pc:spChg chg="mod">
          <ac:chgData name="Chapman, Brian (LAA)" userId="S::brian.chapman@justice.gov.uk::5e7cb07c-fe5d-4f49-a0c8-d7f056cfbe14" providerId="AD" clId="Web-{AD34CFED-7967-A153-F963-03F306C99E39}" dt="2024-05-31T13:12:45.556" v="392" actId="20577"/>
          <ac:spMkLst>
            <pc:docMk/>
            <pc:sldMk cId="404656060" sldId="455"/>
            <ac:spMk id="7" creationId="{375A3F0C-A6E1-FE2D-FFBD-7EB70331F0CC}"/>
          </ac:spMkLst>
        </pc:spChg>
      </pc:sldChg>
      <pc:sldChg chg="modSp">
        <pc:chgData name="Chapman, Brian (LAA)" userId="S::brian.chapman@justice.gov.uk::5e7cb07c-fe5d-4f49-a0c8-d7f056cfbe14" providerId="AD" clId="Web-{AD34CFED-7967-A153-F963-03F306C99E39}" dt="2024-05-31T13:03:45.744" v="18" actId="20577"/>
        <pc:sldMkLst>
          <pc:docMk/>
          <pc:sldMk cId="3537243490" sldId="461"/>
        </pc:sldMkLst>
        <pc:spChg chg="mod">
          <ac:chgData name="Chapman, Brian (LAA)" userId="S::brian.chapman@justice.gov.uk::5e7cb07c-fe5d-4f49-a0c8-d7f056cfbe14" providerId="AD" clId="Web-{AD34CFED-7967-A153-F963-03F306C99E39}" dt="2024-05-31T13:03:45.744" v="18" actId="20577"/>
          <ac:spMkLst>
            <pc:docMk/>
            <pc:sldMk cId="3537243490" sldId="461"/>
            <ac:spMk id="3" creationId="{72E80E68-C60D-F411-A68E-1A48FA0E5654}"/>
          </ac:spMkLst>
        </pc:spChg>
      </pc:sldChg>
      <pc:sldChg chg="modSp">
        <pc:chgData name="Chapman, Brian (LAA)" userId="S::brian.chapman@justice.gov.uk::5e7cb07c-fe5d-4f49-a0c8-d7f056cfbe14" providerId="AD" clId="Web-{AD34CFED-7967-A153-F963-03F306C99E39}" dt="2024-05-31T13:10:08.098" v="262" actId="20577"/>
        <pc:sldMkLst>
          <pc:docMk/>
          <pc:sldMk cId="3104480569" sldId="462"/>
        </pc:sldMkLst>
        <pc:spChg chg="mod">
          <ac:chgData name="Chapman, Brian (LAA)" userId="S::brian.chapman@justice.gov.uk::5e7cb07c-fe5d-4f49-a0c8-d7f056cfbe14" providerId="AD" clId="Web-{AD34CFED-7967-A153-F963-03F306C99E39}" dt="2024-05-31T13:10:08.098" v="262" actId="20577"/>
          <ac:spMkLst>
            <pc:docMk/>
            <pc:sldMk cId="3104480569" sldId="462"/>
            <ac:spMk id="3" creationId="{39099093-9804-A606-8A05-E4D36EC1B0DE}"/>
          </ac:spMkLst>
        </pc:spChg>
      </pc:sldChg>
    </pc:docChg>
  </pc:docChgLst>
  <pc:docChgLst>
    <pc:chgData name="Kirby, John (LAA)" userId="bb7e9651-0706-4362-bbb8-c1d84b4c12c2" providerId="ADAL" clId="{0601DA4F-84D6-42B9-9EFA-5BB32A9B8438}"/>
    <pc:docChg chg="undo redo custSel addSld delSld modSld sldOrd">
      <pc:chgData name="Kirby, John (LAA)" userId="bb7e9651-0706-4362-bbb8-c1d84b4c12c2" providerId="ADAL" clId="{0601DA4F-84D6-42B9-9EFA-5BB32A9B8438}" dt="2024-06-14T10:50:01.159" v="3196"/>
      <pc:docMkLst>
        <pc:docMk/>
      </pc:docMkLst>
      <pc:sldChg chg="addSp delSp modSp add mod">
        <pc:chgData name="Kirby, John (LAA)" userId="bb7e9651-0706-4362-bbb8-c1d84b4c12c2" providerId="ADAL" clId="{0601DA4F-84D6-42B9-9EFA-5BB32A9B8438}" dt="2024-06-07T12:18:55.031" v="1605" actId="20577"/>
        <pc:sldMkLst>
          <pc:docMk/>
          <pc:sldMk cId="2460537586" sldId="377"/>
        </pc:sldMkLst>
        <pc:spChg chg="mod">
          <ac:chgData name="Kirby, John (LAA)" userId="bb7e9651-0706-4362-bbb8-c1d84b4c12c2" providerId="ADAL" clId="{0601DA4F-84D6-42B9-9EFA-5BB32A9B8438}" dt="2024-06-07T12:18:55.031" v="1605" actId="20577"/>
          <ac:spMkLst>
            <pc:docMk/>
            <pc:sldMk cId="2460537586" sldId="377"/>
            <ac:spMk id="3" creationId="{E93C280F-2B0B-4E3B-8337-53CDB6172737}"/>
          </ac:spMkLst>
        </pc:spChg>
        <pc:spChg chg="add del mod">
          <ac:chgData name="Kirby, John (LAA)" userId="bb7e9651-0706-4362-bbb8-c1d84b4c12c2" providerId="ADAL" clId="{0601DA4F-84D6-42B9-9EFA-5BB32A9B8438}" dt="2024-06-07T12:17:11.831" v="1568" actId="478"/>
          <ac:spMkLst>
            <pc:docMk/>
            <pc:sldMk cId="2460537586" sldId="377"/>
            <ac:spMk id="7" creationId="{B81C4EB6-EDBF-FB63-D84E-FA6A95A222D1}"/>
          </ac:spMkLst>
        </pc:spChg>
        <pc:spChg chg="del">
          <ac:chgData name="Kirby, John (LAA)" userId="bb7e9651-0706-4362-bbb8-c1d84b4c12c2" providerId="ADAL" clId="{0601DA4F-84D6-42B9-9EFA-5BB32A9B8438}" dt="2024-06-07T12:13:14.087" v="1489" actId="478"/>
          <ac:spMkLst>
            <pc:docMk/>
            <pc:sldMk cId="2460537586" sldId="377"/>
            <ac:spMk id="8" creationId="{7DEEC239-603B-44CF-A830-97BE28F5668D}"/>
          </ac:spMkLst>
        </pc:spChg>
        <pc:spChg chg="add mod">
          <ac:chgData name="Kirby, John (LAA)" userId="bb7e9651-0706-4362-bbb8-c1d84b4c12c2" providerId="ADAL" clId="{0601DA4F-84D6-42B9-9EFA-5BB32A9B8438}" dt="2024-06-07T12:17:39.903" v="1577" actId="5793"/>
          <ac:spMkLst>
            <pc:docMk/>
            <pc:sldMk cId="2460537586" sldId="377"/>
            <ac:spMk id="9" creationId="{6FB275A8-C69C-C9DD-2992-5C589356AA85}"/>
          </ac:spMkLst>
        </pc:spChg>
      </pc:sldChg>
      <pc:sldChg chg="delSp modSp add mod addCm">
        <pc:chgData name="Kirby, John (LAA)" userId="bb7e9651-0706-4362-bbb8-c1d84b4c12c2" providerId="ADAL" clId="{0601DA4F-84D6-42B9-9EFA-5BB32A9B8438}" dt="2024-06-07T13:10:01.303" v="3193"/>
        <pc:sldMkLst>
          <pc:docMk/>
          <pc:sldMk cId="291128010" sldId="378"/>
        </pc:sldMkLst>
        <pc:spChg chg="mod">
          <ac:chgData name="Kirby, John (LAA)" userId="bb7e9651-0706-4362-bbb8-c1d84b4c12c2" providerId="ADAL" clId="{0601DA4F-84D6-42B9-9EFA-5BB32A9B8438}" dt="2024-06-07T13:09:42.073" v="3191" actId="20577"/>
          <ac:spMkLst>
            <pc:docMk/>
            <pc:sldMk cId="291128010" sldId="378"/>
            <ac:spMk id="3" creationId="{2B0484AD-7E7E-44AA-9A93-DCAC57565D52}"/>
          </ac:spMkLst>
        </pc:spChg>
        <pc:spChg chg="del">
          <ac:chgData name="Kirby, John (LAA)" userId="bb7e9651-0706-4362-bbb8-c1d84b4c12c2" providerId="ADAL" clId="{0601DA4F-84D6-42B9-9EFA-5BB32A9B8438}" dt="2024-06-07T13:09:44.897" v="3192" actId="478"/>
          <ac:spMkLst>
            <pc:docMk/>
            <pc:sldMk cId="291128010" sldId="378"/>
            <ac:spMk id="6" creationId="{99549AC8-FDF5-ADF9-6C53-59BFEA6CA054}"/>
          </ac:spMkLst>
        </pc:spChg>
        <pc:spChg chg="del">
          <ac:chgData name="Kirby, John (LAA)" userId="bb7e9651-0706-4362-bbb8-c1d84b4c12c2" providerId="ADAL" clId="{0601DA4F-84D6-42B9-9EFA-5BB32A9B8438}" dt="2024-06-07T13:08:48.340" v="3183" actId="478"/>
          <ac:spMkLst>
            <pc:docMk/>
            <pc:sldMk cId="291128010" sldId="378"/>
            <ac:spMk id="8" creationId="{F8312813-1840-49E1-9E3A-A322E3A40F02}"/>
          </ac:spMkLst>
        </pc:spChg>
        <pc:spChg chg="del">
          <ac:chgData name="Kirby, John (LAA)" userId="bb7e9651-0706-4362-bbb8-c1d84b4c12c2" providerId="ADAL" clId="{0601DA4F-84D6-42B9-9EFA-5BB32A9B8438}" dt="2024-06-07T13:09:05.035" v="3190" actId="478"/>
          <ac:spMkLst>
            <pc:docMk/>
            <pc:sldMk cId="291128010" sldId="378"/>
            <ac:spMk id="9" creationId="{D19C19EC-8652-5411-F908-C3781055747F}"/>
          </ac:spMkLst>
        </pc:spChg>
      </pc:sldChg>
      <pc:sldChg chg="add">
        <pc:chgData name="Kirby, John (LAA)" userId="bb7e9651-0706-4362-bbb8-c1d84b4c12c2" providerId="ADAL" clId="{0601DA4F-84D6-42B9-9EFA-5BB32A9B8438}" dt="2024-06-07T13:07:53.160" v="3179"/>
        <pc:sldMkLst>
          <pc:docMk/>
          <pc:sldMk cId="1324764651" sldId="381"/>
        </pc:sldMkLst>
      </pc:sldChg>
      <pc:sldChg chg="modSp mod">
        <pc:chgData name="Kirby, John (LAA)" userId="bb7e9651-0706-4362-bbb8-c1d84b4c12c2" providerId="ADAL" clId="{0601DA4F-84D6-42B9-9EFA-5BB32A9B8438}" dt="2024-06-07T12:41:55.026" v="2721" actId="20577"/>
        <pc:sldMkLst>
          <pc:docMk/>
          <pc:sldMk cId="2365465824" sldId="448"/>
        </pc:sldMkLst>
        <pc:spChg chg="mod">
          <ac:chgData name="Kirby, John (LAA)" userId="bb7e9651-0706-4362-bbb8-c1d84b4c12c2" providerId="ADAL" clId="{0601DA4F-84D6-42B9-9EFA-5BB32A9B8438}" dt="2024-06-07T12:41:55.026" v="2721" actId="20577"/>
          <ac:spMkLst>
            <pc:docMk/>
            <pc:sldMk cId="2365465824" sldId="448"/>
            <ac:spMk id="11" creationId="{1B3C3CC1-5C27-267A-4164-154B8767A1E8}"/>
          </ac:spMkLst>
        </pc:spChg>
      </pc:sldChg>
      <pc:sldChg chg="addSp delSp modSp del mod">
        <pc:chgData name="Kirby, John (LAA)" userId="bb7e9651-0706-4362-bbb8-c1d84b4c12c2" providerId="ADAL" clId="{0601DA4F-84D6-42B9-9EFA-5BB32A9B8438}" dt="2024-06-07T12:44:29.521" v="2735" actId="47"/>
        <pc:sldMkLst>
          <pc:docMk/>
          <pc:sldMk cId="77154334" sldId="456"/>
        </pc:sldMkLst>
        <pc:spChg chg="mod">
          <ac:chgData name="Kirby, John (LAA)" userId="bb7e9651-0706-4362-bbb8-c1d84b4c12c2" providerId="ADAL" clId="{0601DA4F-84D6-42B9-9EFA-5BB32A9B8438}" dt="2024-06-07T12:44:27.761" v="2734" actId="6549"/>
          <ac:spMkLst>
            <pc:docMk/>
            <pc:sldMk cId="77154334" sldId="456"/>
            <ac:spMk id="3" creationId="{997E07FE-9325-96C0-4453-9475A59F1F26}"/>
          </ac:spMkLst>
        </pc:spChg>
        <pc:spChg chg="add del mod">
          <ac:chgData name="Kirby, John (LAA)" userId="bb7e9651-0706-4362-bbb8-c1d84b4c12c2" providerId="ADAL" clId="{0601DA4F-84D6-42B9-9EFA-5BB32A9B8438}" dt="2024-06-07T12:10:38.344" v="1421" actId="478"/>
          <ac:spMkLst>
            <pc:docMk/>
            <pc:sldMk cId="77154334" sldId="456"/>
            <ac:spMk id="7" creationId="{8C811E48-5A0A-F5B5-0C67-B039A6164EE1}"/>
          </ac:spMkLst>
        </pc:spChg>
      </pc:sldChg>
      <pc:sldChg chg="modSp mod">
        <pc:chgData name="Kirby, John (LAA)" userId="bb7e9651-0706-4362-bbb8-c1d84b4c12c2" providerId="ADAL" clId="{0601DA4F-84D6-42B9-9EFA-5BB32A9B8438}" dt="2024-06-07T13:06:59.426" v="3178" actId="20577"/>
        <pc:sldMkLst>
          <pc:docMk/>
          <pc:sldMk cId="1916617665" sldId="457"/>
        </pc:sldMkLst>
        <pc:spChg chg="mod">
          <ac:chgData name="Kirby, John (LAA)" userId="bb7e9651-0706-4362-bbb8-c1d84b4c12c2" providerId="ADAL" clId="{0601DA4F-84D6-42B9-9EFA-5BB32A9B8438}" dt="2024-06-07T13:06:59.426" v="3178" actId="20577"/>
          <ac:spMkLst>
            <pc:docMk/>
            <pc:sldMk cId="1916617665" sldId="457"/>
            <ac:spMk id="3" creationId="{D8F1036B-0F86-5001-E682-C9715F4810B7}"/>
          </ac:spMkLst>
        </pc:spChg>
      </pc:sldChg>
      <pc:sldChg chg="ord">
        <pc:chgData name="Kirby, John (LAA)" userId="bb7e9651-0706-4362-bbb8-c1d84b4c12c2" providerId="ADAL" clId="{0601DA4F-84D6-42B9-9EFA-5BB32A9B8438}" dt="2024-06-14T10:50:01.159" v="3196"/>
        <pc:sldMkLst>
          <pc:docMk/>
          <pc:sldMk cId="1351096155" sldId="460"/>
        </pc:sldMkLst>
      </pc:sldChg>
      <pc:sldChg chg="addSp delSp modSp mod ord">
        <pc:chgData name="Kirby, John (LAA)" userId="bb7e9651-0706-4362-bbb8-c1d84b4c12c2" providerId="ADAL" clId="{0601DA4F-84D6-42B9-9EFA-5BB32A9B8438}" dt="2024-06-07T12:47:08.780" v="2779" actId="20577"/>
        <pc:sldMkLst>
          <pc:docMk/>
          <pc:sldMk cId="1033813678" sldId="463"/>
        </pc:sldMkLst>
        <pc:spChg chg="add mod">
          <ac:chgData name="Kirby, John (LAA)" userId="bb7e9651-0706-4362-bbb8-c1d84b4c12c2" providerId="ADAL" clId="{0601DA4F-84D6-42B9-9EFA-5BB32A9B8438}" dt="2024-06-07T11:47:23.773" v="369" actId="14100"/>
          <ac:spMkLst>
            <pc:docMk/>
            <pc:sldMk cId="1033813678" sldId="463"/>
            <ac:spMk id="3" creationId="{F8312813-1840-49E1-9E3A-A322E3A40F02}"/>
          </ac:spMkLst>
        </pc:spChg>
        <pc:spChg chg="mod">
          <ac:chgData name="Kirby, John (LAA)" userId="bb7e9651-0706-4362-bbb8-c1d84b4c12c2" providerId="ADAL" clId="{0601DA4F-84D6-42B9-9EFA-5BB32A9B8438}" dt="2024-06-07T11:45:24.979" v="161" actId="20577"/>
          <ac:spMkLst>
            <pc:docMk/>
            <pc:sldMk cId="1033813678" sldId="463"/>
            <ac:spMk id="5" creationId="{160912DD-6CAE-7394-D0FB-400C557B4E3F}"/>
          </ac:spMkLst>
        </pc:spChg>
        <pc:spChg chg="add mod">
          <ac:chgData name="Kirby, John (LAA)" userId="bb7e9651-0706-4362-bbb8-c1d84b4c12c2" providerId="ADAL" clId="{0601DA4F-84D6-42B9-9EFA-5BB32A9B8438}" dt="2024-06-07T12:47:08.780" v="2779" actId="20577"/>
          <ac:spMkLst>
            <pc:docMk/>
            <pc:sldMk cId="1033813678" sldId="463"/>
            <ac:spMk id="8" creationId="{A3821385-D590-4F84-3C7D-16D69CB7B391}"/>
          </ac:spMkLst>
        </pc:spChg>
        <pc:spChg chg="del mod">
          <ac:chgData name="Kirby, John (LAA)" userId="bb7e9651-0706-4362-bbb8-c1d84b4c12c2" providerId="ADAL" clId="{0601DA4F-84D6-42B9-9EFA-5BB32A9B8438}" dt="2024-06-07T11:56:24.253" v="1052" actId="478"/>
          <ac:spMkLst>
            <pc:docMk/>
            <pc:sldMk cId="1033813678" sldId="463"/>
            <ac:spMk id="11" creationId="{1B3C3CC1-5C27-267A-4164-154B8767A1E8}"/>
          </ac:spMkLst>
        </pc:spChg>
      </pc:sldChg>
      <pc:sldChg chg="addSp delSp modSp new mod ord">
        <pc:chgData name="Kirby, John (LAA)" userId="bb7e9651-0706-4362-bbb8-c1d84b4c12c2" providerId="ADAL" clId="{0601DA4F-84D6-42B9-9EFA-5BB32A9B8438}" dt="2024-06-07T12:54:08.220" v="2882" actId="1076"/>
        <pc:sldMkLst>
          <pc:docMk/>
          <pc:sldMk cId="1789362758" sldId="464"/>
        </pc:sldMkLst>
        <pc:spChg chg="mod">
          <ac:chgData name="Kirby, John (LAA)" userId="bb7e9651-0706-4362-bbb8-c1d84b4c12c2" providerId="ADAL" clId="{0601DA4F-84D6-42B9-9EFA-5BB32A9B8438}" dt="2024-06-07T12:10:33.028" v="1420" actId="20577"/>
          <ac:spMkLst>
            <pc:docMk/>
            <pc:sldMk cId="1789362758" sldId="464"/>
            <ac:spMk id="2" creationId="{1E957F9B-C72D-B286-8500-96ADAF4F5AD2}"/>
          </ac:spMkLst>
        </pc:spChg>
        <pc:spChg chg="mod">
          <ac:chgData name="Kirby, John (LAA)" userId="bb7e9651-0706-4362-bbb8-c1d84b4c12c2" providerId="ADAL" clId="{0601DA4F-84D6-42B9-9EFA-5BB32A9B8438}" dt="2024-06-07T12:54:03.224" v="2881" actId="404"/>
          <ac:spMkLst>
            <pc:docMk/>
            <pc:sldMk cId="1789362758" sldId="464"/>
            <ac:spMk id="3" creationId="{47A222DA-07F4-55EC-F1FD-A0EA006D1BB9}"/>
          </ac:spMkLst>
        </pc:spChg>
        <pc:spChg chg="add del mod">
          <ac:chgData name="Kirby, John (LAA)" userId="bb7e9651-0706-4362-bbb8-c1d84b4c12c2" providerId="ADAL" clId="{0601DA4F-84D6-42B9-9EFA-5BB32A9B8438}" dt="2024-06-07T12:33:51.170" v="2419"/>
          <ac:spMkLst>
            <pc:docMk/>
            <pc:sldMk cId="1789362758" sldId="464"/>
            <ac:spMk id="6" creationId="{541E2433-C5CE-EC9F-9C36-D595A4418180}"/>
          </ac:spMkLst>
        </pc:spChg>
        <pc:spChg chg="add del mod">
          <ac:chgData name="Kirby, John (LAA)" userId="bb7e9651-0706-4362-bbb8-c1d84b4c12c2" providerId="ADAL" clId="{0601DA4F-84D6-42B9-9EFA-5BB32A9B8438}" dt="2024-06-07T12:33:51.160" v="2417" actId="478"/>
          <ac:spMkLst>
            <pc:docMk/>
            <pc:sldMk cId="1789362758" sldId="464"/>
            <ac:spMk id="7" creationId="{3D786BAA-AACB-C6CD-8A35-554F6431A7D2}"/>
          </ac:spMkLst>
        </pc:spChg>
        <pc:spChg chg="add mod">
          <ac:chgData name="Kirby, John (LAA)" userId="bb7e9651-0706-4362-bbb8-c1d84b4c12c2" providerId="ADAL" clId="{0601DA4F-84D6-42B9-9EFA-5BB32A9B8438}" dt="2024-06-07T12:54:08.220" v="2882" actId="1076"/>
          <ac:spMkLst>
            <pc:docMk/>
            <pc:sldMk cId="1789362758" sldId="464"/>
            <ac:spMk id="8" creationId="{2C46E9B1-B301-3F56-A509-5B654A8E0BA2}"/>
          </ac:spMkLst>
        </pc:spChg>
      </pc:sldChg>
      <pc:sldChg chg="delSp modSp add mod addCm modCm">
        <pc:chgData name="Kirby, John (LAA)" userId="bb7e9651-0706-4362-bbb8-c1d84b4c12c2" providerId="ADAL" clId="{0601DA4F-84D6-42B9-9EFA-5BB32A9B8438}" dt="2024-06-07T12:58:30.001" v="3061" actId="20577"/>
        <pc:sldMkLst>
          <pc:docMk/>
          <pc:sldMk cId="646443932" sldId="465"/>
        </pc:sldMkLst>
        <pc:spChg chg="mod">
          <ac:chgData name="Kirby, John (LAA)" userId="bb7e9651-0706-4362-bbb8-c1d84b4c12c2" providerId="ADAL" clId="{0601DA4F-84D6-42B9-9EFA-5BB32A9B8438}" dt="2024-06-07T12:46:05.309" v="2759" actId="6549"/>
          <ac:spMkLst>
            <pc:docMk/>
            <pc:sldMk cId="646443932" sldId="465"/>
            <ac:spMk id="2" creationId="{4FA7FC03-CB1A-41D8-A3A4-F64ECBB53371}"/>
          </ac:spMkLst>
        </pc:spChg>
        <pc:spChg chg="del">
          <ac:chgData name="Kirby, John (LAA)" userId="bb7e9651-0706-4362-bbb8-c1d84b4c12c2" providerId="ADAL" clId="{0601DA4F-84D6-42B9-9EFA-5BB32A9B8438}" dt="2024-06-07T12:45:35.823" v="2747" actId="478"/>
          <ac:spMkLst>
            <pc:docMk/>
            <pc:sldMk cId="646443932" sldId="465"/>
            <ac:spMk id="3" creationId="{F8312813-1840-49E1-9E3A-A322E3A40F02}"/>
          </ac:spMkLst>
        </pc:spChg>
        <pc:spChg chg="mod">
          <ac:chgData name="Kirby, John (LAA)" userId="bb7e9651-0706-4362-bbb8-c1d84b4c12c2" providerId="ADAL" clId="{0601DA4F-84D6-42B9-9EFA-5BB32A9B8438}" dt="2024-06-07T12:58:30.001" v="3061" actId="20577"/>
          <ac:spMkLst>
            <pc:docMk/>
            <pc:sldMk cId="646443932" sldId="465"/>
            <ac:spMk id="5" creationId="{160912DD-6CAE-7394-D0FB-400C557B4E3F}"/>
          </ac:spMkLst>
        </pc:spChg>
        <pc:spChg chg="del mod">
          <ac:chgData name="Kirby, John (LAA)" userId="bb7e9651-0706-4362-bbb8-c1d84b4c12c2" providerId="ADAL" clId="{0601DA4F-84D6-42B9-9EFA-5BB32A9B8438}" dt="2024-06-07T12:45:57.386" v="2756" actId="478"/>
          <ac:spMkLst>
            <pc:docMk/>
            <pc:sldMk cId="646443932" sldId="465"/>
            <ac:spMk id="8" creationId="{A3821385-D590-4F84-3C7D-16D69CB7B391}"/>
          </ac:spMkLst>
        </pc:spChg>
      </pc:sldChg>
      <pc:sldChg chg="modSp add mod">
        <pc:chgData name="Kirby, John (LAA)" userId="bb7e9651-0706-4362-bbb8-c1d84b4c12c2" providerId="ADAL" clId="{0601DA4F-84D6-42B9-9EFA-5BB32A9B8438}" dt="2024-06-14T10:48:17.597" v="3194" actId="313"/>
        <pc:sldMkLst>
          <pc:docMk/>
          <pc:sldMk cId="3663450790" sldId="466"/>
        </pc:sldMkLst>
        <pc:spChg chg="mod">
          <ac:chgData name="Kirby, John (LAA)" userId="bb7e9651-0706-4362-bbb8-c1d84b4c12c2" providerId="ADAL" clId="{0601DA4F-84D6-42B9-9EFA-5BB32A9B8438}" dt="2024-06-14T10:48:17.597" v="3194" actId="313"/>
          <ac:spMkLst>
            <pc:docMk/>
            <pc:sldMk cId="3663450790" sldId="466"/>
            <ac:spMk id="3" creationId="{47A222DA-07F4-55EC-F1FD-A0EA006D1BB9}"/>
          </ac:spMkLst>
        </pc:spChg>
        <pc:spChg chg="mod">
          <ac:chgData name="Kirby, John (LAA)" userId="bb7e9651-0706-4362-bbb8-c1d84b4c12c2" providerId="ADAL" clId="{0601DA4F-84D6-42B9-9EFA-5BB32A9B8438}" dt="2024-06-07T13:06:32.246" v="3176" actId="1076"/>
          <ac:spMkLst>
            <pc:docMk/>
            <pc:sldMk cId="3663450790" sldId="466"/>
            <ac:spMk id="8" creationId="{2C46E9B1-B301-3F56-A509-5B654A8E0BA2}"/>
          </ac:spMkLst>
        </pc:spChg>
      </pc:sldChg>
      <pc:sldChg chg="modSp add del mod">
        <pc:chgData name="Kirby, John (LAA)" userId="bb7e9651-0706-4362-bbb8-c1d84b4c12c2" providerId="ADAL" clId="{0601DA4F-84D6-42B9-9EFA-5BB32A9B8438}" dt="2024-06-07T13:08:24.611" v="3182" actId="47"/>
        <pc:sldMkLst>
          <pc:docMk/>
          <pc:sldMk cId="3974926122" sldId="467"/>
        </pc:sldMkLst>
        <pc:spChg chg="mod">
          <ac:chgData name="Kirby, John (LAA)" userId="bb7e9651-0706-4362-bbb8-c1d84b4c12c2" providerId="ADAL" clId="{0601DA4F-84D6-42B9-9EFA-5BB32A9B8438}" dt="2024-06-07T13:08:06.293" v="3181" actId="14"/>
          <ac:spMkLst>
            <pc:docMk/>
            <pc:sldMk cId="3974926122" sldId="467"/>
            <ac:spMk id="3" creationId="{E93C280F-2B0B-4E3B-8337-53CDB6172737}"/>
          </ac:spMkLst>
        </pc:spChg>
      </pc:sldChg>
    </pc:docChg>
  </pc:docChgLst>
  <pc:docChgLst>
    <pc:chgData name="Kirby, John (LAA)" userId="S::john.kirby@justice.gov.uk::bb7e9651-0706-4362-bbb8-c1d84b4c12c2" providerId="AD" clId="Web-{AAABF3C6-4BB0-96EC-F0B5-D97F0DD7C44B}"/>
    <pc:docChg chg="modSld sldOrd">
      <pc:chgData name="Kirby, John (LAA)" userId="S::john.kirby@justice.gov.uk::bb7e9651-0706-4362-bbb8-c1d84b4c12c2" providerId="AD" clId="Web-{AAABF3C6-4BB0-96EC-F0B5-D97F0DD7C44B}" dt="2024-08-05T10:14:56.858" v="33"/>
      <pc:docMkLst>
        <pc:docMk/>
      </pc:docMkLst>
      <pc:sldChg chg="ord">
        <pc:chgData name="Kirby, John (LAA)" userId="S::john.kirby@justice.gov.uk::bb7e9651-0706-4362-bbb8-c1d84b4c12c2" providerId="AD" clId="Web-{AAABF3C6-4BB0-96EC-F0B5-D97F0DD7C44B}" dt="2024-08-05T10:14:56.858" v="33"/>
        <pc:sldMkLst>
          <pc:docMk/>
          <pc:sldMk cId="1165612979" sldId="392"/>
        </pc:sldMkLst>
      </pc:sldChg>
      <pc:sldChg chg="modSp">
        <pc:chgData name="Kirby, John (LAA)" userId="S::john.kirby@justice.gov.uk::bb7e9651-0706-4362-bbb8-c1d84b4c12c2" providerId="AD" clId="Web-{AAABF3C6-4BB0-96EC-F0B5-D97F0DD7C44B}" dt="2024-08-05T09:21:08.957" v="27" actId="20577"/>
        <pc:sldMkLst>
          <pc:docMk/>
          <pc:sldMk cId="1789362758" sldId="464"/>
        </pc:sldMkLst>
        <pc:spChg chg="mod">
          <ac:chgData name="Kirby, John (LAA)" userId="S::john.kirby@justice.gov.uk::bb7e9651-0706-4362-bbb8-c1d84b4c12c2" providerId="AD" clId="Web-{AAABF3C6-4BB0-96EC-F0B5-D97F0DD7C44B}" dt="2024-08-05T09:21:08.957" v="27" actId="20577"/>
          <ac:spMkLst>
            <pc:docMk/>
            <pc:sldMk cId="1789362758" sldId="464"/>
            <ac:spMk id="7" creationId="{E8D7522C-AA07-73A3-9F83-D4C0D77CD418}"/>
          </ac:spMkLst>
        </pc:spChg>
      </pc:sldChg>
      <pc:sldChg chg="modSp">
        <pc:chgData name="Kirby, John (LAA)" userId="S::john.kirby@justice.gov.uk::bb7e9651-0706-4362-bbb8-c1d84b4c12c2" providerId="AD" clId="Web-{AAABF3C6-4BB0-96EC-F0B5-D97F0DD7C44B}" dt="2024-08-05T09:28:38.395" v="32" actId="20577"/>
        <pc:sldMkLst>
          <pc:docMk/>
          <pc:sldMk cId="3663450790" sldId="466"/>
        </pc:sldMkLst>
        <pc:spChg chg="mod">
          <ac:chgData name="Kirby, John (LAA)" userId="S::john.kirby@justice.gov.uk::bb7e9651-0706-4362-bbb8-c1d84b4c12c2" providerId="AD" clId="Web-{AAABF3C6-4BB0-96EC-F0B5-D97F0DD7C44B}" dt="2024-08-05T09:28:38.395" v="32" actId="20577"/>
          <ac:spMkLst>
            <pc:docMk/>
            <pc:sldMk cId="3663450790" sldId="466"/>
            <ac:spMk id="3" creationId="{47A222DA-07F4-55EC-F1FD-A0EA006D1BB9}"/>
          </ac:spMkLst>
        </pc:spChg>
      </pc:sldChg>
    </pc:docChg>
  </pc:docChgLst>
  <pc:docChgLst>
    <pc:chgData name="Bainbridge, John (LAA)" userId="S::john.bainbridge@justice.gov.uk::3c232f08-be0e-414a-91ec-c53241996836" providerId="AD" clId="Web-{B0AA6467-2411-4BBB-910E-E66CFE310C3F}"/>
    <pc:docChg chg="modSld">
      <pc:chgData name="Bainbridge, John (LAA)" userId="S::john.bainbridge@justice.gov.uk::3c232f08-be0e-414a-91ec-c53241996836" providerId="AD" clId="Web-{B0AA6467-2411-4BBB-910E-E66CFE310C3F}" dt="2024-08-05T09:45:33.957" v="79" actId="20577"/>
      <pc:docMkLst>
        <pc:docMk/>
      </pc:docMkLst>
      <pc:sldChg chg="modSp">
        <pc:chgData name="Bainbridge, John (LAA)" userId="S::john.bainbridge@justice.gov.uk::3c232f08-be0e-414a-91ec-c53241996836" providerId="AD" clId="Web-{B0AA6467-2411-4BBB-910E-E66CFE310C3F}" dt="2024-08-05T09:45:33.957" v="79" actId="20577"/>
        <pc:sldMkLst>
          <pc:docMk/>
          <pc:sldMk cId="2034274229" sldId="258"/>
        </pc:sldMkLst>
        <pc:spChg chg="mod">
          <ac:chgData name="Bainbridge, John (LAA)" userId="S::john.bainbridge@justice.gov.uk::3c232f08-be0e-414a-91ec-c53241996836" providerId="AD" clId="Web-{B0AA6467-2411-4BBB-910E-E66CFE310C3F}" dt="2024-08-05T09:45:33.957" v="79" actId="20577"/>
          <ac:spMkLst>
            <pc:docMk/>
            <pc:sldMk cId="2034274229" sldId="258"/>
            <ac:spMk id="23" creationId="{6C6BCFBE-26C2-411D-BBFA-860BC052D27F}"/>
          </ac:spMkLst>
        </pc:spChg>
      </pc:sldChg>
    </pc:docChg>
  </pc:docChgLst>
  <pc:docChgLst>
    <pc:chgData name="Bainbridge, John (LAA)" userId="S::john.bainbridge@justice.gov.uk::3c232f08-be0e-414a-91ec-c53241996836" providerId="AD" clId="Web-{9957955A-6F96-FBCB-FD4B-E3FAD1286BE0}"/>
    <pc:docChg chg="addSld delSld modSld">
      <pc:chgData name="Bainbridge, John (LAA)" userId="S::john.bainbridge@justice.gov.uk::3c232f08-be0e-414a-91ec-c53241996836" providerId="AD" clId="Web-{9957955A-6F96-FBCB-FD4B-E3FAD1286BE0}" dt="2024-05-31T12:56:39.992" v="2103" actId="1076"/>
      <pc:docMkLst>
        <pc:docMk/>
      </pc:docMkLst>
      <pc:sldChg chg="modSp">
        <pc:chgData name="Bainbridge, John (LAA)" userId="S::john.bainbridge@justice.gov.uk::3c232f08-be0e-414a-91ec-c53241996836" providerId="AD" clId="Web-{9957955A-6F96-FBCB-FD4B-E3FAD1286BE0}" dt="2024-05-31T11:42:13.211" v="1956" actId="20577"/>
        <pc:sldMkLst>
          <pc:docMk/>
          <pc:sldMk cId="404656060" sldId="455"/>
        </pc:sldMkLst>
        <pc:spChg chg="mod">
          <ac:chgData name="Bainbridge, John (LAA)" userId="S::john.bainbridge@justice.gov.uk::3c232f08-be0e-414a-91ec-c53241996836" providerId="AD" clId="Web-{9957955A-6F96-FBCB-FD4B-E3FAD1286BE0}" dt="2024-05-31T10:37:35.625" v="353" actId="20577"/>
          <ac:spMkLst>
            <pc:docMk/>
            <pc:sldMk cId="404656060" sldId="455"/>
            <ac:spMk id="2" creationId="{40E691EE-5ACE-778D-6F60-E12954052AFD}"/>
          </ac:spMkLst>
        </pc:spChg>
        <pc:spChg chg="mod">
          <ac:chgData name="Bainbridge, John (LAA)" userId="S::john.bainbridge@justice.gov.uk::3c232f08-be0e-414a-91ec-c53241996836" providerId="AD" clId="Web-{9957955A-6F96-FBCB-FD4B-E3FAD1286BE0}" dt="2024-05-31T11:42:13.211" v="1956" actId="20577"/>
          <ac:spMkLst>
            <pc:docMk/>
            <pc:sldMk cId="404656060" sldId="455"/>
            <ac:spMk id="7" creationId="{375A3F0C-A6E1-FE2D-FFBD-7EB70331F0CC}"/>
          </ac:spMkLst>
        </pc:spChg>
      </pc:sldChg>
      <pc:sldChg chg="modSp">
        <pc:chgData name="Bainbridge, John (LAA)" userId="S::john.bainbridge@justice.gov.uk::3c232f08-be0e-414a-91ec-c53241996836" providerId="AD" clId="Web-{9957955A-6F96-FBCB-FD4B-E3FAD1286BE0}" dt="2024-05-31T09:52:00.782" v="91" actId="20577"/>
        <pc:sldMkLst>
          <pc:docMk/>
          <pc:sldMk cId="77154334" sldId="456"/>
        </pc:sldMkLst>
        <pc:spChg chg="mod">
          <ac:chgData name="Bainbridge, John (LAA)" userId="S::john.bainbridge@justice.gov.uk::3c232f08-be0e-414a-91ec-c53241996836" providerId="AD" clId="Web-{9957955A-6F96-FBCB-FD4B-E3FAD1286BE0}" dt="2024-05-31T09:52:00.782" v="91" actId="20577"/>
          <ac:spMkLst>
            <pc:docMk/>
            <pc:sldMk cId="77154334" sldId="456"/>
            <ac:spMk id="3" creationId="{997E07FE-9325-96C0-4453-9475A59F1F26}"/>
          </ac:spMkLst>
        </pc:spChg>
      </pc:sldChg>
      <pc:sldChg chg="modSp">
        <pc:chgData name="Bainbridge, John (LAA)" userId="S::john.bainbridge@justice.gov.uk::3c232f08-be0e-414a-91ec-c53241996836" providerId="AD" clId="Web-{9957955A-6F96-FBCB-FD4B-E3FAD1286BE0}" dt="2024-05-31T09:52:40.486" v="94" actId="20577"/>
        <pc:sldMkLst>
          <pc:docMk/>
          <pc:sldMk cId="1916617665" sldId="457"/>
        </pc:sldMkLst>
        <pc:spChg chg="mod">
          <ac:chgData name="Bainbridge, John (LAA)" userId="S::john.bainbridge@justice.gov.uk::3c232f08-be0e-414a-91ec-c53241996836" providerId="AD" clId="Web-{9957955A-6F96-FBCB-FD4B-E3FAD1286BE0}" dt="2024-05-31T09:52:40.486" v="94" actId="20577"/>
          <ac:spMkLst>
            <pc:docMk/>
            <pc:sldMk cId="1916617665" sldId="457"/>
            <ac:spMk id="3" creationId="{D8F1036B-0F86-5001-E682-C9715F4810B7}"/>
          </ac:spMkLst>
        </pc:spChg>
      </pc:sldChg>
      <pc:sldChg chg="modSp">
        <pc:chgData name="Bainbridge, John (LAA)" userId="S::john.bainbridge@justice.gov.uk::3c232f08-be0e-414a-91ec-c53241996836" providerId="AD" clId="Web-{9957955A-6F96-FBCB-FD4B-E3FAD1286BE0}" dt="2024-05-31T10:37:15.015" v="349" actId="20577"/>
        <pc:sldMkLst>
          <pc:docMk/>
          <pc:sldMk cId="3537243490" sldId="461"/>
        </pc:sldMkLst>
        <pc:spChg chg="mod">
          <ac:chgData name="Bainbridge, John (LAA)" userId="S::john.bainbridge@justice.gov.uk::3c232f08-be0e-414a-91ec-c53241996836" providerId="AD" clId="Web-{9957955A-6F96-FBCB-FD4B-E3FAD1286BE0}" dt="2024-05-31T09:57:02.805" v="99" actId="20577"/>
          <ac:spMkLst>
            <pc:docMk/>
            <pc:sldMk cId="3537243490" sldId="461"/>
            <ac:spMk id="2" creationId="{7310DF1C-CDB9-67AF-1953-FD39BBD605A9}"/>
          </ac:spMkLst>
        </pc:spChg>
        <pc:spChg chg="mod">
          <ac:chgData name="Bainbridge, John (LAA)" userId="S::john.bainbridge@justice.gov.uk::3c232f08-be0e-414a-91ec-c53241996836" providerId="AD" clId="Web-{9957955A-6F96-FBCB-FD4B-E3FAD1286BE0}" dt="2024-05-31T10:37:15.015" v="349" actId="20577"/>
          <ac:spMkLst>
            <pc:docMk/>
            <pc:sldMk cId="3537243490" sldId="461"/>
            <ac:spMk id="3" creationId="{72E80E68-C60D-F411-A68E-1A48FA0E5654}"/>
          </ac:spMkLst>
        </pc:spChg>
      </pc:sldChg>
      <pc:sldChg chg="modSp new del">
        <pc:chgData name="Bainbridge, John (LAA)" userId="S::john.bainbridge@justice.gov.uk::3c232f08-be0e-414a-91ec-c53241996836" providerId="AD" clId="Web-{9957955A-6F96-FBCB-FD4B-E3FAD1286BE0}" dt="2024-05-31T11:40:51.393" v="904"/>
        <pc:sldMkLst>
          <pc:docMk/>
          <pc:sldMk cId="1699781101" sldId="462"/>
        </pc:sldMkLst>
        <pc:spChg chg="mod">
          <ac:chgData name="Bainbridge, John (LAA)" userId="S::john.bainbridge@justice.gov.uk::3c232f08-be0e-414a-91ec-c53241996836" providerId="AD" clId="Web-{9957955A-6F96-FBCB-FD4B-E3FAD1286BE0}" dt="2024-05-31T11:40:46.861" v="903" actId="20577"/>
          <ac:spMkLst>
            <pc:docMk/>
            <pc:sldMk cId="1699781101" sldId="462"/>
            <ac:spMk id="3" creationId="{DE910ACD-EC12-4B38-1E8D-38A8B2F95391}"/>
          </ac:spMkLst>
        </pc:spChg>
      </pc:sldChg>
      <pc:sldChg chg="addSp delSp modSp new">
        <pc:chgData name="Bainbridge, John (LAA)" userId="S::john.bainbridge@justice.gov.uk::3c232f08-be0e-414a-91ec-c53241996836" providerId="AD" clId="Web-{9957955A-6F96-FBCB-FD4B-E3FAD1286BE0}" dt="2024-05-31T12:56:39.992" v="2103" actId="1076"/>
        <pc:sldMkLst>
          <pc:docMk/>
          <pc:sldMk cId="3104480569" sldId="462"/>
        </pc:sldMkLst>
        <pc:spChg chg="mod">
          <ac:chgData name="Bainbridge, John (LAA)" userId="S::john.bainbridge@justice.gov.uk::3c232f08-be0e-414a-91ec-c53241996836" providerId="AD" clId="Web-{9957955A-6F96-FBCB-FD4B-E3FAD1286BE0}" dt="2024-05-31T12:56:05.663" v="2099" actId="20577"/>
          <ac:spMkLst>
            <pc:docMk/>
            <pc:sldMk cId="3104480569" sldId="462"/>
            <ac:spMk id="3" creationId="{39099093-9804-A606-8A05-E4D36EC1B0DE}"/>
          </ac:spMkLst>
        </pc:spChg>
        <pc:picChg chg="add del mod">
          <ac:chgData name="Bainbridge, John (LAA)" userId="S::john.bainbridge@justice.gov.uk::3c232f08-be0e-414a-91ec-c53241996836" providerId="AD" clId="Web-{9957955A-6F96-FBCB-FD4B-E3FAD1286BE0}" dt="2024-05-31T12:55:07.411" v="2091"/>
          <ac:picMkLst>
            <pc:docMk/>
            <pc:sldMk cId="3104480569" sldId="462"/>
            <ac:picMk id="6" creationId="{01FD1420-7476-5688-CD2B-F5E9D7AA5DEE}"/>
          </ac:picMkLst>
        </pc:picChg>
        <pc:picChg chg="add mod">
          <ac:chgData name="Bainbridge, John (LAA)" userId="S::john.bainbridge@justice.gov.uk::3c232f08-be0e-414a-91ec-c53241996836" providerId="AD" clId="Web-{9957955A-6F96-FBCB-FD4B-E3FAD1286BE0}" dt="2024-05-31T12:56:39.992" v="2103" actId="1076"/>
          <ac:picMkLst>
            <pc:docMk/>
            <pc:sldMk cId="3104480569" sldId="462"/>
            <ac:picMk id="7" creationId="{AA212C86-0200-B380-5330-B1444A6AE0FB}"/>
          </ac:picMkLst>
        </pc:picChg>
      </pc:sldChg>
    </pc:docChg>
  </pc:docChgLst>
  <pc:docChgLst>
    <pc:chgData name="Chapman, Brian (LAA)" userId="S::brian.chapman@justice.gov.uk::5e7cb07c-fe5d-4f49-a0c8-d7f056cfbe14" providerId="AD" clId="Web-{0FB2DE16-F7B1-1889-7C70-D6E2CB0755C8}"/>
    <pc:docChg chg="sldOrd">
      <pc:chgData name="Chapman, Brian (LAA)" userId="S::brian.chapman@justice.gov.uk::5e7cb07c-fe5d-4f49-a0c8-d7f056cfbe14" providerId="AD" clId="Web-{0FB2DE16-F7B1-1889-7C70-D6E2CB0755C8}" dt="2024-08-05T10:05:01.677" v="0"/>
      <pc:docMkLst>
        <pc:docMk/>
      </pc:docMkLst>
      <pc:sldChg chg="ord">
        <pc:chgData name="Chapman, Brian (LAA)" userId="S::brian.chapman@justice.gov.uk::5e7cb07c-fe5d-4f49-a0c8-d7f056cfbe14" providerId="AD" clId="Web-{0FB2DE16-F7B1-1889-7C70-D6E2CB0755C8}" dt="2024-08-05T10:05:01.677" v="0"/>
        <pc:sldMkLst>
          <pc:docMk/>
          <pc:sldMk cId="404656060" sldId="455"/>
        </pc:sldMkLst>
      </pc:sldChg>
    </pc:docChg>
  </pc:docChgLst>
  <pc:docChgLst>
    <pc:chgData name="Bainbridge, John (LAA)" userId="S::john.bainbridge@justice.gov.uk::3c232f08-be0e-414a-91ec-c53241996836" providerId="AD" clId="Web-{8295A463-86F6-2E02-4AA8-32693D4E9595}"/>
    <pc:docChg chg="modSld">
      <pc:chgData name="Bainbridge, John (LAA)" userId="S::john.bainbridge@justice.gov.uk::3c232f08-be0e-414a-91ec-c53241996836" providerId="AD" clId="Web-{8295A463-86F6-2E02-4AA8-32693D4E9595}" dt="2024-07-10T07:54:46.328" v="63" actId="20577"/>
      <pc:docMkLst>
        <pc:docMk/>
      </pc:docMkLst>
      <pc:sldChg chg="modSp">
        <pc:chgData name="Bainbridge, John (LAA)" userId="S::john.bainbridge@justice.gov.uk::3c232f08-be0e-414a-91ec-c53241996836" providerId="AD" clId="Web-{8295A463-86F6-2E02-4AA8-32693D4E9595}" dt="2024-07-10T07:54:46.328" v="63" actId="20577"/>
        <pc:sldMkLst>
          <pc:docMk/>
          <pc:sldMk cId="404656060" sldId="455"/>
        </pc:sldMkLst>
        <pc:spChg chg="mod">
          <ac:chgData name="Bainbridge, John (LAA)" userId="S::john.bainbridge@justice.gov.uk::3c232f08-be0e-414a-91ec-c53241996836" providerId="AD" clId="Web-{8295A463-86F6-2E02-4AA8-32693D4E9595}" dt="2024-07-10T07:54:46.328" v="63" actId="20577"/>
          <ac:spMkLst>
            <pc:docMk/>
            <pc:sldMk cId="404656060" sldId="455"/>
            <ac:spMk id="7" creationId="{375A3F0C-A6E1-FE2D-FFBD-7EB70331F0CC}"/>
          </ac:spMkLst>
        </pc:spChg>
      </pc:sldChg>
      <pc:sldChg chg="modSp">
        <pc:chgData name="Bainbridge, John (LAA)" userId="S::john.bainbridge@justice.gov.uk::3c232f08-be0e-414a-91ec-c53241996836" providerId="AD" clId="Web-{8295A463-86F6-2E02-4AA8-32693D4E9595}" dt="2024-07-10T07:51:08.266" v="50" actId="20577"/>
        <pc:sldMkLst>
          <pc:docMk/>
          <pc:sldMk cId="3537243490" sldId="461"/>
        </pc:sldMkLst>
        <pc:spChg chg="mod">
          <ac:chgData name="Bainbridge, John (LAA)" userId="S::john.bainbridge@justice.gov.uk::3c232f08-be0e-414a-91ec-c53241996836" providerId="AD" clId="Web-{8295A463-86F6-2E02-4AA8-32693D4E9595}" dt="2024-07-10T07:51:08.266" v="50" actId="20577"/>
          <ac:spMkLst>
            <pc:docMk/>
            <pc:sldMk cId="3537243490" sldId="461"/>
            <ac:spMk id="3" creationId="{72E80E68-C60D-F411-A68E-1A48FA0E5654}"/>
          </ac:spMkLst>
        </pc:spChg>
      </pc:sldChg>
      <pc:sldChg chg="modSp">
        <pc:chgData name="Bainbridge, John (LAA)" userId="S::john.bainbridge@justice.gov.uk::3c232f08-be0e-414a-91ec-c53241996836" providerId="AD" clId="Web-{8295A463-86F6-2E02-4AA8-32693D4E9595}" dt="2024-07-10T07:43:41.798" v="0" actId="20577"/>
        <pc:sldMkLst>
          <pc:docMk/>
          <pc:sldMk cId="3104480569" sldId="462"/>
        </pc:sldMkLst>
        <pc:spChg chg="mod">
          <ac:chgData name="Bainbridge, John (LAA)" userId="S::john.bainbridge@justice.gov.uk::3c232f08-be0e-414a-91ec-c53241996836" providerId="AD" clId="Web-{8295A463-86F6-2E02-4AA8-32693D4E9595}" dt="2024-07-10T07:43:41.798" v="0" actId="20577"/>
          <ac:spMkLst>
            <pc:docMk/>
            <pc:sldMk cId="3104480569" sldId="462"/>
            <ac:spMk id="2" creationId="{839A8C3C-7479-C141-E392-CDAF1D3C5A63}"/>
          </ac:spMkLst>
        </pc:spChg>
      </pc:sldChg>
    </pc:docChg>
  </pc:docChgLst>
  <pc:docChgLst>
    <pc:chgData name="Kirby, John (LAA)" userId="S::john.kirby@justice.gov.uk::bb7e9651-0706-4362-bbb8-c1d84b4c12c2" providerId="AD" clId="Web-{F291B2B2-C1BB-0198-9ADB-E4264DAD27CD}"/>
    <pc:docChg chg="addSld modSld">
      <pc:chgData name="Kirby, John (LAA)" userId="S::john.kirby@justice.gov.uk::bb7e9651-0706-4362-bbb8-c1d84b4c12c2" providerId="AD" clId="Web-{F291B2B2-C1BB-0198-9ADB-E4264DAD27CD}" dt="2024-05-14T11:11:23.189" v="3" actId="20577"/>
      <pc:docMkLst>
        <pc:docMk/>
      </pc:docMkLst>
      <pc:sldChg chg="modSp new">
        <pc:chgData name="Kirby, John (LAA)" userId="S::john.kirby@justice.gov.uk::bb7e9651-0706-4362-bbb8-c1d84b4c12c2" providerId="AD" clId="Web-{F291B2B2-C1BB-0198-9ADB-E4264DAD27CD}" dt="2024-05-14T11:11:23.189" v="3" actId="20577"/>
        <pc:sldMkLst>
          <pc:docMk/>
          <pc:sldMk cId="404656060" sldId="455"/>
        </pc:sldMkLst>
        <pc:spChg chg="mod">
          <ac:chgData name="Kirby, John (LAA)" userId="S::john.kirby@justice.gov.uk::bb7e9651-0706-4362-bbb8-c1d84b4c12c2" providerId="AD" clId="Web-{F291B2B2-C1BB-0198-9ADB-E4264DAD27CD}" dt="2024-05-14T11:11:23.189" v="3" actId="20577"/>
          <ac:spMkLst>
            <pc:docMk/>
            <pc:sldMk cId="404656060" sldId="455"/>
            <ac:spMk id="3" creationId="{7BDD4927-FDB2-864A-046D-7CF3FE1B676C}"/>
          </ac:spMkLst>
        </pc:spChg>
      </pc:sldChg>
    </pc:docChg>
  </pc:docChgLst>
  <pc:docChgLst>
    <pc:chgData name="Goddard, Tammy | She/Hers" userId="d78adb15-2ef7-4946-b0f0-f690891709e6" providerId="ADAL" clId="{87ABE7FB-9BA6-4C66-900C-4AB5C64FE0DA}"/>
    <pc:docChg chg="undo custSel mod addSld delSld modSld sldOrd modMainMaster delSection modSection">
      <pc:chgData name="Goddard, Tammy | She/Hers" userId="d78adb15-2ef7-4946-b0f0-f690891709e6" providerId="ADAL" clId="{87ABE7FB-9BA6-4C66-900C-4AB5C64FE0DA}" dt="2024-08-05T09:47:01.956" v="1255" actId="20577"/>
      <pc:docMkLst>
        <pc:docMk/>
      </pc:docMkLst>
      <pc:sldChg chg="modSp mod">
        <pc:chgData name="Goddard, Tammy | She/Hers" userId="d78adb15-2ef7-4946-b0f0-f690891709e6" providerId="ADAL" clId="{87ABE7FB-9BA6-4C66-900C-4AB5C64FE0DA}" dt="2024-05-09T11:44:41.315" v="6" actId="20577"/>
        <pc:sldMkLst>
          <pc:docMk/>
          <pc:sldMk cId="3337775803" sldId="256"/>
        </pc:sldMkLst>
        <pc:spChg chg="mod">
          <ac:chgData name="Goddard, Tammy | She/Hers" userId="d78adb15-2ef7-4946-b0f0-f690891709e6" providerId="ADAL" clId="{87ABE7FB-9BA6-4C66-900C-4AB5C64FE0DA}" dt="2024-05-09T11:44:41.315" v="6" actId="20577"/>
          <ac:spMkLst>
            <pc:docMk/>
            <pc:sldMk cId="3337775803" sldId="256"/>
            <ac:spMk id="6" creationId="{82E208B1-4788-BFC0-7C66-534FFDA51C88}"/>
          </ac:spMkLst>
        </pc:spChg>
      </pc:sldChg>
      <pc:sldChg chg="modSp mod ord">
        <pc:chgData name="Goddard, Tammy | She/Hers" userId="d78adb15-2ef7-4946-b0f0-f690891709e6" providerId="ADAL" clId="{87ABE7FB-9BA6-4C66-900C-4AB5C64FE0DA}" dt="2024-08-05T09:39:36.911" v="1228" actId="20577"/>
        <pc:sldMkLst>
          <pc:docMk/>
          <pc:sldMk cId="2034274229" sldId="258"/>
        </pc:sldMkLst>
        <pc:spChg chg="mod">
          <ac:chgData name="Goddard, Tammy | She/Hers" userId="d78adb15-2ef7-4946-b0f0-f690891709e6" providerId="ADAL" clId="{87ABE7FB-9BA6-4C66-900C-4AB5C64FE0DA}" dt="2024-05-09T11:45:32.940" v="24" actId="20577"/>
          <ac:spMkLst>
            <pc:docMk/>
            <pc:sldMk cId="2034274229" sldId="258"/>
            <ac:spMk id="11" creationId="{8946D941-69F5-4D75-9CBE-0B026873E015}"/>
          </ac:spMkLst>
        </pc:spChg>
        <pc:spChg chg="mod">
          <ac:chgData name="Goddard, Tammy | She/Hers" userId="d78adb15-2ef7-4946-b0f0-f690891709e6" providerId="ADAL" clId="{87ABE7FB-9BA6-4C66-900C-4AB5C64FE0DA}" dt="2024-05-09T11:45:40.744" v="25" actId="20577"/>
          <ac:spMkLst>
            <pc:docMk/>
            <pc:sldMk cId="2034274229" sldId="258"/>
            <ac:spMk id="22" creationId="{4430A96E-AAE9-4F88-9369-867CBBEBAF2B}"/>
          </ac:spMkLst>
        </pc:spChg>
        <pc:spChg chg="mod">
          <ac:chgData name="Goddard, Tammy | She/Hers" userId="d78adb15-2ef7-4946-b0f0-f690891709e6" providerId="ADAL" clId="{87ABE7FB-9BA6-4C66-900C-4AB5C64FE0DA}" dt="2024-08-05T09:39:36.911" v="1228" actId="20577"/>
          <ac:spMkLst>
            <pc:docMk/>
            <pc:sldMk cId="2034274229" sldId="258"/>
            <ac:spMk id="23" creationId="{6C6BCFBE-26C2-411D-BBFA-860BC052D27F}"/>
          </ac:spMkLst>
        </pc:spChg>
      </pc:sldChg>
      <pc:sldChg chg="del">
        <pc:chgData name="Goddard, Tammy | She/Hers" userId="d78adb15-2ef7-4946-b0f0-f690891709e6" providerId="ADAL" clId="{87ABE7FB-9BA6-4C66-900C-4AB5C64FE0DA}" dt="2024-05-09T11:46:51.829" v="49" actId="47"/>
        <pc:sldMkLst>
          <pc:docMk/>
          <pc:sldMk cId="710140831" sldId="272"/>
        </pc:sldMkLst>
      </pc:sldChg>
      <pc:sldChg chg="del">
        <pc:chgData name="Goddard, Tammy | She/Hers" userId="d78adb15-2ef7-4946-b0f0-f690891709e6" providerId="ADAL" clId="{87ABE7FB-9BA6-4C66-900C-4AB5C64FE0DA}" dt="2024-05-09T11:46:49.464" v="48" actId="47"/>
        <pc:sldMkLst>
          <pc:docMk/>
          <pc:sldMk cId="2141705395" sldId="273"/>
        </pc:sldMkLst>
      </pc:sldChg>
      <pc:sldChg chg="del">
        <pc:chgData name="Goddard, Tammy | She/Hers" userId="d78adb15-2ef7-4946-b0f0-f690891709e6" providerId="ADAL" clId="{87ABE7FB-9BA6-4C66-900C-4AB5C64FE0DA}" dt="2024-05-09T11:46:49.464" v="48" actId="47"/>
        <pc:sldMkLst>
          <pc:docMk/>
          <pc:sldMk cId="2615171939" sldId="275"/>
        </pc:sldMkLst>
      </pc:sldChg>
      <pc:sldChg chg="del">
        <pc:chgData name="Goddard, Tammy | She/Hers" userId="d78adb15-2ef7-4946-b0f0-f690891709e6" providerId="ADAL" clId="{87ABE7FB-9BA6-4C66-900C-4AB5C64FE0DA}" dt="2024-05-09T11:46:49.464" v="48" actId="47"/>
        <pc:sldMkLst>
          <pc:docMk/>
          <pc:sldMk cId="3598009856" sldId="276"/>
        </pc:sldMkLst>
      </pc:sldChg>
      <pc:sldChg chg="del">
        <pc:chgData name="Goddard, Tammy | She/Hers" userId="d78adb15-2ef7-4946-b0f0-f690891709e6" providerId="ADAL" clId="{87ABE7FB-9BA6-4C66-900C-4AB5C64FE0DA}" dt="2024-05-09T11:46:49.464" v="48" actId="47"/>
        <pc:sldMkLst>
          <pc:docMk/>
          <pc:sldMk cId="488748919" sldId="277"/>
        </pc:sldMkLst>
      </pc:sldChg>
      <pc:sldChg chg="del">
        <pc:chgData name="Goddard, Tammy | She/Hers" userId="d78adb15-2ef7-4946-b0f0-f690891709e6" providerId="ADAL" clId="{87ABE7FB-9BA6-4C66-900C-4AB5C64FE0DA}" dt="2024-05-09T11:46:49.464" v="48" actId="47"/>
        <pc:sldMkLst>
          <pc:docMk/>
          <pc:sldMk cId="2699617170" sldId="278"/>
        </pc:sldMkLst>
      </pc:sldChg>
      <pc:sldChg chg="del">
        <pc:chgData name="Goddard, Tammy | She/Hers" userId="d78adb15-2ef7-4946-b0f0-f690891709e6" providerId="ADAL" clId="{87ABE7FB-9BA6-4C66-900C-4AB5C64FE0DA}" dt="2024-05-09T11:46:54.274" v="50" actId="47"/>
        <pc:sldMkLst>
          <pc:docMk/>
          <pc:sldMk cId="1755542387" sldId="279"/>
        </pc:sldMkLst>
      </pc:sldChg>
      <pc:sldChg chg="del">
        <pc:chgData name="Goddard, Tammy | She/Hers" userId="d78adb15-2ef7-4946-b0f0-f690891709e6" providerId="ADAL" clId="{87ABE7FB-9BA6-4C66-900C-4AB5C64FE0DA}" dt="2024-05-09T11:46:49.464" v="48" actId="47"/>
        <pc:sldMkLst>
          <pc:docMk/>
          <pc:sldMk cId="1346808101" sldId="280"/>
        </pc:sldMkLst>
      </pc:sldChg>
      <pc:sldChg chg="del">
        <pc:chgData name="Goddard, Tammy | She/Hers" userId="d78adb15-2ef7-4946-b0f0-f690891709e6" providerId="ADAL" clId="{87ABE7FB-9BA6-4C66-900C-4AB5C64FE0DA}" dt="2024-05-09T11:46:49.464" v="48" actId="47"/>
        <pc:sldMkLst>
          <pc:docMk/>
          <pc:sldMk cId="1102509733" sldId="281"/>
        </pc:sldMkLst>
      </pc:sldChg>
      <pc:sldChg chg="del">
        <pc:chgData name="Goddard, Tammy | She/Hers" userId="d78adb15-2ef7-4946-b0f0-f690891709e6" providerId="ADAL" clId="{87ABE7FB-9BA6-4C66-900C-4AB5C64FE0DA}" dt="2024-05-09T11:46:49.464" v="48" actId="47"/>
        <pc:sldMkLst>
          <pc:docMk/>
          <pc:sldMk cId="1767773630" sldId="283"/>
        </pc:sldMkLst>
      </pc:sldChg>
      <pc:sldChg chg="del">
        <pc:chgData name="Goddard, Tammy | She/Hers" userId="d78adb15-2ef7-4946-b0f0-f690891709e6" providerId="ADAL" clId="{87ABE7FB-9BA6-4C66-900C-4AB5C64FE0DA}" dt="2024-05-09T11:46:21.576" v="44" actId="47"/>
        <pc:sldMkLst>
          <pc:docMk/>
          <pc:sldMk cId="2574615927" sldId="376"/>
        </pc:sldMkLst>
      </pc:sldChg>
      <pc:sldChg chg="modSp del mod">
        <pc:chgData name="Goddard, Tammy | She/Hers" userId="d78adb15-2ef7-4946-b0f0-f690891709e6" providerId="ADAL" clId="{87ABE7FB-9BA6-4C66-900C-4AB5C64FE0DA}" dt="2024-07-10T12:25:29.720" v="842" actId="1076"/>
        <pc:sldMkLst>
          <pc:docMk/>
          <pc:sldMk cId="2460537586" sldId="377"/>
        </pc:sldMkLst>
        <pc:spChg chg="mod">
          <ac:chgData name="Goddard, Tammy | She/Hers" userId="d78adb15-2ef7-4946-b0f0-f690891709e6" providerId="ADAL" clId="{87ABE7FB-9BA6-4C66-900C-4AB5C64FE0DA}" dt="2024-07-10T08:03:23.086" v="290" actId="6549"/>
          <ac:spMkLst>
            <pc:docMk/>
            <pc:sldMk cId="2460537586" sldId="377"/>
            <ac:spMk id="2" creationId="{73FEDB40-A234-4DFE-BD8C-E1238BFF42CE}"/>
          </ac:spMkLst>
        </pc:spChg>
        <pc:spChg chg="mod">
          <ac:chgData name="Goddard, Tammy | She/Hers" userId="d78adb15-2ef7-4946-b0f0-f690891709e6" providerId="ADAL" clId="{87ABE7FB-9BA6-4C66-900C-4AB5C64FE0DA}" dt="2024-07-10T12:25:22.512" v="841" actId="948"/>
          <ac:spMkLst>
            <pc:docMk/>
            <pc:sldMk cId="2460537586" sldId="377"/>
            <ac:spMk id="3" creationId="{E93C280F-2B0B-4E3B-8337-53CDB6172737}"/>
          </ac:spMkLst>
        </pc:spChg>
        <pc:spChg chg="mod">
          <ac:chgData name="Goddard, Tammy | She/Hers" userId="d78adb15-2ef7-4946-b0f0-f690891709e6" providerId="ADAL" clId="{87ABE7FB-9BA6-4C66-900C-4AB5C64FE0DA}" dt="2024-07-10T12:25:29.720" v="842" actId="1076"/>
          <ac:spMkLst>
            <pc:docMk/>
            <pc:sldMk cId="2460537586" sldId="377"/>
            <ac:spMk id="9" creationId="{6FB275A8-C69C-C9DD-2992-5C589356AA85}"/>
          </ac:spMkLst>
        </pc:spChg>
      </pc:sldChg>
      <pc:sldChg chg="modSp del mod">
        <pc:chgData name="Goddard, Tammy | She/Hers" userId="d78adb15-2ef7-4946-b0f0-f690891709e6" providerId="ADAL" clId="{87ABE7FB-9BA6-4C66-900C-4AB5C64FE0DA}" dt="2024-07-10T12:26:38.064" v="852" actId="1076"/>
        <pc:sldMkLst>
          <pc:docMk/>
          <pc:sldMk cId="291128010" sldId="378"/>
        </pc:sldMkLst>
        <pc:spChg chg="mod">
          <ac:chgData name="Goddard, Tammy | She/Hers" userId="d78adb15-2ef7-4946-b0f0-f690891709e6" providerId="ADAL" clId="{87ABE7FB-9BA6-4C66-900C-4AB5C64FE0DA}" dt="2024-07-10T08:07:03.091" v="399" actId="6549"/>
          <ac:spMkLst>
            <pc:docMk/>
            <pc:sldMk cId="291128010" sldId="378"/>
            <ac:spMk id="2" creationId="{73FEDB40-A234-4DFE-BD8C-E1238BFF42CE}"/>
          </ac:spMkLst>
        </pc:spChg>
        <pc:spChg chg="mod">
          <ac:chgData name="Goddard, Tammy | She/Hers" userId="d78adb15-2ef7-4946-b0f0-f690891709e6" providerId="ADAL" clId="{87ABE7FB-9BA6-4C66-900C-4AB5C64FE0DA}" dt="2024-07-10T12:26:38.064" v="852" actId="1076"/>
          <ac:spMkLst>
            <pc:docMk/>
            <pc:sldMk cId="291128010" sldId="378"/>
            <ac:spMk id="3" creationId="{2B0484AD-7E7E-44AA-9A93-DCAC57565D52}"/>
          </ac:spMkLst>
        </pc:spChg>
      </pc:sldChg>
      <pc:sldChg chg="del">
        <pc:chgData name="Goddard, Tammy | She/Hers" userId="d78adb15-2ef7-4946-b0f0-f690891709e6" providerId="ADAL" clId="{87ABE7FB-9BA6-4C66-900C-4AB5C64FE0DA}" dt="2024-05-09T11:46:21.576" v="44" actId="47"/>
        <pc:sldMkLst>
          <pc:docMk/>
          <pc:sldMk cId="1324764651" sldId="381"/>
        </pc:sldMkLst>
      </pc:sldChg>
      <pc:sldChg chg="modSp mod">
        <pc:chgData name="Goddard, Tammy | She/Hers" userId="d78adb15-2ef7-4946-b0f0-f690891709e6" providerId="ADAL" clId="{87ABE7FB-9BA6-4C66-900C-4AB5C64FE0DA}" dt="2024-07-10T14:36:02.979" v="944" actId="21"/>
        <pc:sldMkLst>
          <pc:docMk/>
          <pc:sldMk cId="1165612979" sldId="392"/>
        </pc:sldMkLst>
        <pc:spChg chg="mod">
          <ac:chgData name="Goddard, Tammy | She/Hers" userId="d78adb15-2ef7-4946-b0f0-f690891709e6" providerId="ADAL" clId="{87ABE7FB-9BA6-4C66-900C-4AB5C64FE0DA}" dt="2024-07-10T14:36:02.979" v="944" actId="21"/>
          <ac:spMkLst>
            <pc:docMk/>
            <pc:sldMk cId="1165612979" sldId="392"/>
            <ac:spMk id="9" creationId="{910E3F65-A28C-4591-913D-62D871CAA70D}"/>
          </ac:spMkLst>
        </pc:spChg>
      </pc:sldChg>
      <pc:sldChg chg="modSp mod">
        <pc:chgData name="Goddard, Tammy | She/Hers" userId="d78adb15-2ef7-4946-b0f0-f690891709e6" providerId="ADAL" clId="{87ABE7FB-9BA6-4C66-900C-4AB5C64FE0DA}" dt="2024-07-10T14:36:46.279" v="958" actId="20577"/>
        <pc:sldMkLst>
          <pc:docMk/>
          <pc:sldMk cId="2147299038" sldId="399"/>
        </pc:sldMkLst>
        <pc:spChg chg="mod">
          <ac:chgData name="Goddard, Tammy | She/Hers" userId="d78adb15-2ef7-4946-b0f0-f690891709e6" providerId="ADAL" clId="{87ABE7FB-9BA6-4C66-900C-4AB5C64FE0DA}" dt="2024-07-10T08:08:58.985" v="424" actId="20577"/>
          <ac:spMkLst>
            <pc:docMk/>
            <pc:sldMk cId="2147299038" sldId="399"/>
            <ac:spMk id="2" creationId="{111C1F64-4327-4FB1-A94B-C068EF6D3756}"/>
          </ac:spMkLst>
        </pc:spChg>
        <pc:spChg chg="mod">
          <ac:chgData name="Goddard, Tammy | She/Hers" userId="d78adb15-2ef7-4946-b0f0-f690891709e6" providerId="ADAL" clId="{87ABE7FB-9BA6-4C66-900C-4AB5C64FE0DA}" dt="2024-07-10T14:36:46.279" v="958" actId="20577"/>
          <ac:spMkLst>
            <pc:docMk/>
            <pc:sldMk cId="2147299038" sldId="399"/>
            <ac:spMk id="7" creationId="{3B58419E-6D0E-4077-9488-26AACB1F461D}"/>
          </ac:spMkLst>
        </pc:spChg>
      </pc:sldChg>
      <pc:sldChg chg="modSp mod">
        <pc:chgData name="Goddard, Tammy | She/Hers" userId="d78adb15-2ef7-4946-b0f0-f690891709e6" providerId="ADAL" clId="{87ABE7FB-9BA6-4C66-900C-4AB5C64FE0DA}" dt="2024-05-09T11:46:11.396" v="43" actId="20577"/>
        <pc:sldMkLst>
          <pc:docMk/>
          <pc:sldMk cId="3866342982" sldId="401"/>
        </pc:sldMkLst>
        <pc:spChg chg="mod">
          <ac:chgData name="Goddard, Tammy | She/Hers" userId="d78adb15-2ef7-4946-b0f0-f690891709e6" providerId="ADAL" clId="{87ABE7FB-9BA6-4C66-900C-4AB5C64FE0DA}" dt="2024-05-09T11:46:00.032" v="38" actId="20577"/>
          <ac:spMkLst>
            <pc:docMk/>
            <pc:sldMk cId="3866342982" sldId="401"/>
            <ac:spMk id="2" creationId="{4FA7FC03-CB1A-41D8-A3A4-F64ECBB53371}"/>
          </ac:spMkLst>
        </pc:spChg>
        <pc:spChg chg="mod">
          <ac:chgData name="Goddard, Tammy | She/Hers" userId="d78adb15-2ef7-4946-b0f0-f690891709e6" providerId="ADAL" clId="{87ABE7FB-9BA6-4C66-900C-4AB5C64FE0DA}" dt="2024-05-09T11:46:06.378" v="42" actId="20577"/>
          <ac:spMkLst>
            <pc:docMk/>
            <pc:sldMk cId="3866342982" sldId="401"/>
            <ac:spMk id="5" creationId="{160912DD-6CAE-7394-D0FB-400C557B4E3F}"/>
          </ac:spMkLst>
        </pc:spChg>
        <pc:spChg chg="mod">
          <ac:chgData name="Goddard, Tammy | She/Hers" userId="d78adb15-2ef7-4946-b0f0-f690891709e6" providerId="ADAL" clId="{87ABE7FB-9BA6-4C66-900C-4AB5C64FE0DA}" dt="2024-05-09T11:46:11.396" v="43" actId="20577"/>
          <ac:spMkLst>
            <pc:docMk/>
            <pc:sldMk cId="3866342982" sldId="401"/>
            <ac:spMk id="11" creationId="{1B3C3CC1-5C27-267A-4164-154B8767A1E8}"/>
          </ac:spMkLst>
        </pc:spChg>
      </pc:sldChg>
      <pc:sldChg chg="modSp mod">
        <pc:chgData name="Goddard, Tammy | She/Hers" userId="d78adb15-2ef7-4946-b0f0-f690891709e6" providerId="ADAL" clId="{87ABE7FB-9BA6-4C66-900C-4AB5C64FE0DA}" dt="2024-07-10T08:10:08.831" v="448" actId="207"/>
        <pc:sldMkLst>
          <pc:docMk/>
          <pc:sldMk cId="3511196033" sldId="420"/>
        </pc:sldMkLst>
        <pc:spChg chg="mod">
          <ac:chgData name="Goddard, Tammy | She/Hers" userId="d78adb15-2ef7-4946-b0f0-f690891709e6" providerId="ADAL" clId="{87ABE7FB-9BA6-4C66-900C-4AB5C64FE0DA}" dt="2024-07-10T08:10:08.831" v="448" actId="207"/>
          <ac:spMkLst>
            <pc:docMk/>
            <pc:sldMk cId="3511196033" sldId="420"/>
            <ac:spMk id="6" creationId="{A5DEA143-B822-DB89-69D1-E045DBC0FCA1}"/>
          </ac:spMkLst>
        </pc:spChg>
      </pc:sldChg>
      <pc:sldChg chg="modSp mod">
        <pc:chgData name="Goddard, Tammy | She/Hers" userId="d78adb15-2ef7-4946-b0f0-f690891709e6" providerId="ADAL" clId="{87ABE7FB-9BA6-4C66-900C-4AB5C64FE0DA}" dt="2024-08-05T09:47:01.956" v="1255" actId="20577"/>
        <pc:sldMkLst>
          <pc:docMk/>
          <pc:sldMk cId="3268733893" sldId="425"/>
        </pc:sldMkLst>
        <pc:graphicFrameChg chg="mod modGraphic">
          <ac:chgData name="Goddard, Tammy | She/Hers" userId="d78adb15-2ef7-4946-b0f0-f690891709e6" providerId="ADAL" clId="{87ABE7FB-9BA6-4C66-900C-4AB5C64FE0DA}" dt="2024-08-05T09:47:01.956" v="1255" actId="20577"/>
          <ac:graphicFrameMkLst>
            <pc:docMk/>
            <pc:sldMk cId="3268733893" sldId="425"/>
            <ac:graphicFrameMk id="8" creationId="{51A6B388-A2AD-2A96-010C-1042418BD3DB}"/>
          </ac:graphicFrameMkLst>
        </pc:graphicFrameChg>
      </pc:sldChg>
      <pc:sldChg chg="modSp mod ord">
        <pc:chgData name="Goddard, Tammy | She/Hers" userId="d78adb15-2ef7-4946-b0f0-f690891709e6" providerId="ADAL" clId="{87ABE7FB-9BA6-4C66-900C-4AB5C64FE0DA}" dt="2024-07-10T08:00:20.119" v="251" actId="20577"/>
        <pc:sldMkLst>
          <pc:docMk/>
          <pc:sldMk cId="319122320" sldId="442"/>
        </pc:sldMkLst>
        <pc:spChg chg="mod">
          <ac:chgData name="Goddard, Tammy | She/Hers" userId="d78adb15-2ef7-4946-b0f0-f690891709e6" providerId="ADAL" clId="{87ABE7FB-9BA6-4C66-900C-4AB5C64FE0DA}" dt="2024-07-10T08:00:20.119" v="251" actId="20577"/>
          <ac:spMkLst>
            <pc:docMk/>
            <pc:sldMk cId="319122320" sldId="442"/>
            <ac:spMk id="2" creationId="{BB346687-5296-81A5-9D9E-F3F6FEB80CA8}"/>
          </ac:spMkLst>
        </pc:spChg>
      </pc:sldChg>
      <pc:sldChg chg="modSp mod">
        <pc:chgData name="Goddard, Tammy | She/Hers" userId="d78adb15-2ef7-4946-b0f0-f690891709e6" providerId="ADAL" clId="{87ABE7FB-9BA6-4C66-900C-4AB5C64FE0DA}" dt="2024-05-09T11:47:01.046" v="56" actId="20577"/>
        <pc:sldMkLst>
          <pc:docMk/>
          <pc:sldMk cId="511111894" sldId="447"/>
        </pc:sldMkLst>
        <pc:spChg chg="mod">
          <ac:chgData name="Goddard, Tammy | She/Hers" userId="d78adb15-2ef7-4946-b0f0-f690891709e6" providerId="ADAL" clId="{87ABE7FB-9BA6-4C66-900C-4AB5C64FE0DA}" dt="2024-05-09T11:47:01.046" v="56" actId="20577"/>
          <ac:spMkLst>
            <pc:docMk/>
            <pc:sldMk cId="511111894" sldId="447"/>
            <ac:spMk id="2" creationId="{BB346687-5296-81A5-9D9E-F3F6FEB80CA8}"/>
          </ac:spMkLst>
        </pc:spChg>
      </pc:sldChg>
      <pc:sldChg chg="add">
        <pc:chgData name="Goddard, Tammy | She/Hers" userId="d78adb15-2ef7-4946-b0f0-f690891709e6" providerId="ADAL" clId="{87ABE7FB-9BA6-4C66-900C-4AB5C64FE0DA}" dt="2024-05-09T11:46:26.739" v="45" actId="2890"/>
        <pc:sldMkLst>
          <pc:docMk/>
          <pc:sldMk cId="2365465824" sldId="448"/>
        </pc:sldMkLst>
      </pc:sldChg>
      <pc:sldChg chg="add">
        <pc:chgData name="Goddard, Tammy | She/Hers" userId="d78adb15-2ef7-4946-b0f0-f690891709e6" providerId="ADAL" clId="{87ABE7FB-9BA6-4C66-900C-4AB5C64FE0DA}" dt="2024-05-09T11:46:29.863" v="46" actId="2890"/>
        <pc:sldMkLst>
          <pc:docMk/>
          <pc:sldMk cId="3958692356" sldId="449"/>
        </pc:sldMkLst>
      </pc:sldChg>
      <pc:sldChg chg="add">
        <pc:chgData name="Goddard, Tammy | She/Hers" userId="d78adb15-2ef7-4946-b0f0-f690891709e6" providerId="ADAL" clId="{87ABE7FB-9BA6-4C66-900C-4AB5C64FE0DA}" dt="2024-05-09T11:46:32.686" v="47" actId="2890"/>
        <pc:sldMkLst>
          <pc:docMk/>
          <pc:sldMk cId="1011699749" sldId="450"/>
        </pc:sldMkLst>
      </pc:sldChg>
      <pc:sldChg chg="add ord">
        <pc:chgData name="Goddard, Tammy | She/Hers" userId="d78adb15-2ef7-4946-b0f0-f690891709e6" providerId="ADAL" clId="{87ABE7FB-9BA6-4C66-900C-4AB5C64FE0DA}" dt="2024-05-09T11:47:12.902" v="59"/>
        <pc:sldMkLst>
          <pc:docMk/>
          <pc:sldMk cId="1256978119" sldId="451"/>
        </pc:sldMkLst>
      </pc:sldChg>
      <pc:sldChg chg="add">
        <pc:chgData name="Goddard, Tammy | She/Hers" userId="d78adb15-2ef7-4946-b0f0-f690891709e6" providerId="ADAL" clId="{87ABE7FB-9BA6-4C66-900C-4AB5C64FE0DA}" dt="2024-05-09T11:47:16.093" v="60" actId="2890"/>
        <pc:sldMkLst>
          <pc:docMk/>
          <pc:sldMk cId="2520370331" sldId="452"/>
        </pc:sldMkLst>
      </pc:sldChg>
      <pc:sldChg chg="add">
        <pc:chgData name="Goddard, Tammy | She/Hers" userId="d78adb15-2ef7-4946-b0f0-f690891709e6" providerId="ADAL" clId="{87ABE7FB-9BA6-4C66-900C-4AB5C64FE0DA}" dt="2024-05-09T11:47:18.974" v="61" actId="2890"/>
        <pc:sldMkLst>
          <pc:docMk/>
          <pc:sldMk cId="4199821088" sldId="453"/>
        </pc:sldMkLst>
      </pc:sldChg>
      <pc:sldChg chg="add">
        <pc:chgData name="Goddard, Tammy | She/Hers" userId="d78adb15-2ef7-4946-b0f0-f690891709e6" providerId="ADAL" clId="{87ABE7FB-9BA6-4C66-900C-4AB5C64FE0DA}" dt="2024-05-09T11:47:21.860" v="62" actId="2890"/>
        <pc:sldMkLst>
          <pc:docMk/>
          <pc:sldMk cId="1580979212" sldId="454"/>
        </pc:sldMkLst>
      </pc:sldChg>
      <pc:sldChg chg="addSp delSp modSp mod">
        <pc:chgData name="Goddard, Tammy | She/Hers" userId="d78adb15-2ef7-4946-b0f0-f690891709e6" providerId="ADAL" clId="{87ABE7FB-9BA6-4C66-900C-4AB5C64FE0DA}" dt="2024-08-05T09:23:42.888" v="1221"/>
        <pc:sldMkLst>
          <pc:docMk/>
          <pc:sldMk cId="404656060" sldId="455"/>
        </pc:sldMkLst>
        <pc:spChg chg="mod">
          <ac:chgData name="Goddard, Tammy | She/Hers" userId="d78adb15-2ef7-4946-b0f0-f690891709e6" providerId="ADAL" clId="{87ABE7FB-9BA6-4C66-900C-4AB5C64FE0DA}" dt="2024-07-10T08:09:45.370" v="446" actId="20577"/>
          <ac:spMkLst>
            <pc:docMk/>
            <pc:sldMk cId="404656060" sldId="455"/>
            <ac:spMk id="2" creationId="{40E691EE-5ACE-778D-6F60-E12954052AFD}"/>
          </ac:spMkLst>
        </pc:spChg>
        <pc:spChg chg="add mod">
          <ac:chgData name="Goddard, Tammy | She/Hers" userId="d78adb15-2ef7-4946-b0f0-f690891709e6" providerId="ADAL" clId="{87ABE7FB-9BA6-4C66-900C-4AB5C64FE0DA}" dt="2024-07-10T12:21:37.645" v="814"/>
          <ac:spMkLst>
            <pc:docMk/>
            <pc:sldMk cId="404656060" sldId="455"/>
            <ac:spMk id="3" creationId="{C481C117-B370-08A1-6EAA-A80C3DAEA08C}"/>
          </ac:spMkLst>
        </pc:spChg>
        <pc:spChg chg="del">
          <ac:chgData name="Goddard, Tammy | She/Hers" userId="d78adb15-2ef7-4946-b0f0-f690891709e6" providerId="ADAL" clId="{87ABE7FB-9BA6-4C66-900C-4AB5C64FE0DA}" dt="2024-07-10T08:59:11.169" v="509" actId="478"/>
          <ac:spMkLst>
            <pc:docMk/>
            <pc:sldMk cId="404656060" sldId="455"/>
            <ac:spMk id="4" creationId="{113418BB-E496-BA95-3E8A-8BDF66CF7934}"/>
          </ac:spMkLst>
        </pc:spChg>
        <pc:spChg chg="ord">
          <ac:chgData name="Goddard, Tammy | She/Hers" userId="d78adb15-2ef7-4946-b0f0-f690891709e6" providerId="ADAL" clId="{87ABE7FB-9BA6-4C66-900C-4AB5C64FE0DA}" dt="2024-08-05T09:23:42.888" v="1221"/>
          <ac:spMkLst>
            <pc:docMk/>
            <pc:sldMk cId="404656060" sldId="455"/>
            <ac:spMk id="5" creationId="{CA2641EF-9B15-105A-6792-2AB4F8085C3C}"/>
          </ac:spMkLst>
        </pc:spChg>
        <pc:spChg chg="del mod">
          <ac:chgData name="Goddard, Tammy | She/Hers" userId="d78adb15-2ef7-4946-b0f0-f690891709e6" providerId="ADAL" clId="{87ABE7FB-9BA6-4C66-900C-4AB5C64FE0DA}" dt="2024-07-10T14:37:38.290" v="963" actId="478"/>
          <ac:spMkLst>
            <pc:docMk/>
            <pc:sldMk cId="404656060" sldId="455"/>
            <ac:spMk id="7" creationId="{375A3F0C-A6E1-FE2D-FFBD-7EB70331F0CC}"/>
          </ac:spMkLst>
        </pc:spChg>
        <pc:spChg chg="add mod">
          <ac:chgData name="Goddard, Tammy | She/Hers" userId="d78adb15-2ef7-4946-b0f0-f690891709e6" providerId="ADAL" clId="{87ABE7FB-9BA6-4C66-900C-4AB5C64FE0DA}" dt="2024-07-10T14:45:43.494" v="1147" actId="948"/>
          <ac:spMkLst>
            <pc:docMk/>
            <pc:sldMk cId="404656060" sldId="455"/>
            <ac:spMk id="8" creationId="{6969BF79-CEAA-058B-34C7-272E3D927B42}"/>
          </ac:spMkLst>
        </pc:spChg>
      </pc:sldChg>
      <pc:sldChg chg="modSp mod">
        <pc:chgData name="Goddard, Tammy | She/Hers" userId="d78adb15-2ef7-4946-b0f0-f690891709e6" providerId="ADAL" clId="{87ABE7FB-9BA6-4C66-900C-4AB5C64FE0DA}" dt="2024-05-24T15:49:48.457" v="178" actId="6549"/>
        <pc:sldMkLst>
          <pc:docMk/>
          <pc:sldMk cId="77154334" sldId="456"/>
        </pc:sldMkLst>
        <pc:spChg chg="mod">
          <ac:chgData name="Goddard, Tammy | She/Hers" userId="d78adb15-2ef7-4946-b0f0-f690891709e6" providerId="ADAL" clId="{87ABE7FB-9BA6-4C66-900C-4AB5C64FE0DA}" dt="2024-05-24T15:49:48.457" v="178" actId="6549"/>
          <ac:spMkLst>
            <pc:docMk/>
            <pc:sldMk cId="77154334" sldId="456"/>
            <ac:spMk id="3" creationId="{997E07FE-9325-96C0-4453-9475A59F1F26}"/>
          </ac:spMkLst>
        </pc:spChg>
      </pc:sldChg>
      <pc:sldChg chg="modSp mod">
        <pc:chgData name="Goddard, Tammy | She/Hers" userId="d78adb15-2ef7-4946-b0f0-f690891709e6" providerId="ADAL" clId="{87ABE7FB-9BA6-4C66-900C-4AB5C64FE0DA}" dt="2024-05-24T15:50:00.519" v="180" actId="113"/>
        <pc:sldMkLst>
          <pc:docMk/>
          <pc:sldMk cId="1916617665" sldId="457"/>
        </pc:sldMkLst>
        <pc:spChg chg="mod">
          <ac:chgData name="Goddard, Tammy | She/Hers" userId="d78adb15-2ef7-4946-b0f0-f690891709e6" providerId="ADAL" clId="{87ABE7FB-9BA6-4C66-900C-4AB5C64FE0DA}" dt="2024-05-24T15:50:00.519" v="180" actId="113"/>
          <ac:spMkLst>
            <pc:docMk/>
            <pc:sldMk cId="1916617665" sldId="457"/>
            <ac:spMk id="3" creationId="{D8F1036B-0F86-5001-E682-C9715F4810B7}"/>
          </ac:spMkLst>
        </pc:spChg>
      </pc:sldChg>
      <pc:sldChg chg="addSp delSp modSp mod">
        <pc:chgData name="Goddard, Tammy | She/Hers" userId="d78adb15-2ef7-4946-b0f0-f690891709e6" providerId="ADAL" clId="{87ABE7FB-9BA6-4C66-900C-4AB5C64FE0DA}" dt="2024-07-10T14:33:18.979" v="870" actId="12"/>
        <pc:sldMkLst>
          <pc:docMk/>
          <pc:sldMk cId="2516653172" sldId="458"/>
        </pc:sldMkLst>
        <pc:spChg chg="mod">
          <ac:chgData name="Goddard, Tammy | She/Hers" userId="d78adb15-2ef7-4946-b0f0-f690891709e6" providerId="ADAL" clId="{87ABE7FB-9BA6-4C66-900C-4AB5C64FE0DA}" dt="2024-07-10T08:07:18.394" v="400" actId="20577"/>
          <ac:spMkLst>
            <pc:docMk/>
            <pc:sldMk cId="2516653172" sldId="458"/>
            <ac:spMk id="2" creationId="{0D76A940-9C5E-1EDD-23C5-123C1633D61A}"/>
          </ac:spMkLst>
        </pc:spChg>
        <pc:spChg chg="mod">
          <ac:chgData name="Goddard, Tammy | She/Hers" userId="d78adb15-2ef7-4946-b0f0-f690891709e6" providerId="ADAL" clId="{87ABE7FB-9BA6-4C66-900C-4AB5C64FE0DA}" dt="2024-07-10T14:33:18.979" v="870" actId="12"/>
          <ac:spMkLst>
            <pc:docMk/>
            <pc:sldMk cId="2516653172" sldId="458"/>
            <ac:spMk id="3" creationId="{D8F1036B-0F86-5001-E682-C9715F4810B7}"/>
          </ac:spMkLst>
        </pc:spChg>
        <pc:spChg chg="del">
          <ac:chgData name="Goddard, Tammy | She/Hers" userId="d78adb15-2ef7-4946-b0f0-f690891709e6" providerId="ADAL" clId="{87ABE7FB-9BA6-4C66-900C-4AB5C64FE0DA}" dt="2024-07-10T08:34:06.604" v="486" actId="478"/>
          <ac:spMkLst>
            <pc:docMk/>
            <pc:sldMk cId="2516653172" sldId="458"/>
            <ac:spMk id="4" creationId="{D563C0AE-8576-CB1B-D395-202CF1153645}"/>
          </ac:spMkLst>
        </pc:spChg>
        <pc:spChg chg="add mod">
          <ac:chgData name="Goddard, Tammy | She/Hers" userId="d78adb15-2ef7-4946-b0f0-f690891709e6" providerId="ADAL" clId="{87ABE7FB-9BA6-4C66-900C-4AB5C64FE0DA}" dt="2024-07-10T12:21:14.018" v="809"/>
          <ac:spMkLst>
            <pc:docMk/>
            <pc:sldMk cId="2516653172" sldId="458"/>
            <ac:spMk id="6" creationId="{F2BF32BE-3FD2-AE3D-DEA8-EE4F16774F57}"/>
          </ac:spMkLst>
        </pc:spChg>
      </pc:sldChg>
      <pc:sldChg chg="modSp mod">
        <pc:chgData name="Goddard, Tammy | She/Hers" userId="d78adb15-2ef7-4946-b0f0-f690891709e6" providerId="ADAL" clId="{87ABE7FB-9BA6-4C66-900C-4AB5C64FE0DA}" dt="2024-05-24T15:50:25.235" v="192" actId="20577"/>
        <pc:sldMkLst>
          <pc:docMk/>
          <pc:sldMk cId="2166107558" sldId="459"/>
        </pc:sldMkLst>
        <pc:spChg chg="mod">
          <ac:chgData name="Goddard, Tammy | She/Hers" userId="d78adb15-2ef7-4946-b0f0-f690891709e6" providerId="ADAL" clId="{87ABE7FB-9BA6-4C66-900C-4AB5C64FE0DA}" dt="2024-05-24T15:50:25.235" v="192" actId="20577"/>
          <ac:spMkLst>
            <pc:docMk/>
            <pc:sldMk cId="2166107558" sldId="459"/>
            <ac:spMk id="3" creationId="{C553D559-D980-7E28-E2AF-14C06EECFAA5}"/>
          </ac:spMkLst>
        </pc:spChg>
      </pc:sldChg>
      <pc:sldChg chg="addSp delSp modSp mod">
        <pc:chgData name="Goddard, Tammy | She/Hers" userId="d78adb15-2ef7-4946-b0f0-f690891709e6" providerId="ADAL" clId="{87ABE7FB-9BA6-4C66-900C-4AB5C64FE0DA}" dt="2024-07-10T14:34:05.418" v="884" actId="12"/>
        <pc:sldMkLst>
          <pc:docMk/>
          <pc:sldMk cId="1351096155" sldId="460"/>
        </pc:sldMkLst>
        <pc:spChg chg="mod">
          <ac:chgData name="Goddard, Tammy | She/Hers" userId="d78adb15-2ef7-4946-b0f0-f690891709e6" providerId="ADAL" clId="{87ABE7FB-9BA6-4C66-900C-4AB5C64FE0DA}" dt="2024-07-10T08:07:36.673" v="403" actId="20577"/>
          <ac:spMkLst>
            <pc:docMk/>
            <pc:sldMk cId="1351096155" sldId="460"/>
            <ac:spMk id="2" creationId="{17F7C4A8-DBDD-9376-5672-CA4DD3AA5C6E}"/>
          </ac:spMkLst>
        </pc:spChg>
        <pc:spChg chg="mod">
          <ac:chgData name="Goddard, Tammy | She/Hers" userId="d78adb15-2ef7-4946-b0f0-f690891709e6" providerId="ADAL" clId="{87ABE7FB-9BA6-4C66-900C-4AB5C64FE0DA}" dt="2024-05-24T15:50:36.230" v="194" actId="113"/>
          <ac:spMkLst>
            <pc:docMk/>
            <pc:sldMk cId="1351096155" sldId="460"/>
            <ac:spMk id="3" creationId="{9A04DB6E-42D2-128C-6C49-4F711D0D7291}"/>
          </ac:spMkLst>
        </pc:spChg>
        <pc:spChg chg="add mod">
          <ac:chgData name="Goddard, Tammy | She/Hers" userId="d78adb15-2ef7-4946-b0f0-f690891709e6" providerId="ADAL" clId="{87ABE7FB-9BA6-4C66-900C-4AB5C64FE0DA}" dt="2024-07-10T12:21:17.722" v="810"/>
          <ac:spMkLst>
            <pc:docMk/>
            <pc:sldMk cId="1351096155" sldId="460"/>
            <ac:spMk id="3" creationId="{B9FAB807-0583-91D9-1140-ACF5FF80005D}"/>
          </ac:spMkLst>
        </pc:spChg>
        <pc:spChg chg="del">
          <ac:chgData name="Goddard, Tammy | She/Hers" userId="d78adb15-2ef7-4946-b0f0-f690891709e6" providerId="ADAL" clId="{87ABE7FB-9BA6-4C66-900C-4AB5C64FE0DA}" dt="2024-07-10T08:35:27.054" v="491" actId="478"/>
          <ac:spMkLst>
            <pc:docMk/>
            <pc:sldMk cId="1351096155" sldId="460"/>
            <ac:spMk id="4" creationId="{EEEDF9CA-36A1-BBD4-3021-4BCC20C9E292}"/>
          </ac:spMkLst>
        </pc:spChg>
        <pc:spChg chg="ord">
          <ac:chgData name="Goddard, Tammy | She/Hers" userId="d78adb15-2ef7-4946-b0f0-f690891709e6" providerId="ADAL" clId="{87ABE7FB-9BA6-4C66-900C-4AB5C64FE0DA}" dt="2024-07-10T09:55:55.667" v="693"/>
          <ac:spMkLst>
            <pc:docMk/>
            <pc:sldMk cId="1351096155" sldId="460"/>
            <ac:spMk id="5" creationId="{2D80C4E0-BBF7-E435-E7BB-16F9294D8A7B}"/>
          </ac:spMkLst>
        </pc:spChg>
        <pc:spChg chg="mod">
          <ac:chgData name="Goddard, Tammy | She/Hers" userId="d78adb15-2ef7-4946-b0f0-f690891709e6" providerId="ADAL" clId="{87ABE7FB-9BA6-4C66-900C-4AB5C64FE0DA}" dt="2024-07-10T14:34:05.418" v="884" actId="12"/>
          <ac:spMkLst>
            <pc:docMk/>
            <pc:sldMk cId="1351096155" sldId="460"/>
            <ac:spMk id="9" creationId="{40805F7C-D5BF-DA90-9A2C-A1E065402185}"/>
          </ac:spMkLst>
        </pc:spChg>
      </pc:sldChg>
      <pc:sldChg chg="addSp delSp modSp mod">
        <pc:chgData name="Goddard, Tammy | She/Hers" userId="d78adb15-2ef7-4946-b0f0-f690891709e6" providerId="ADAL" clId="{87ABE7FB-9BA6-4C66-900C-4AB5C64FE0DA}" dt="2024-08-05T09:23:30.059" v="1217"/>
        <pc:sldMkLst>
          <pc:docMk/>
          <pc:sldMk cId="3537243490" sldId="461"/>
        </pc:sldMkLst>
        <pc:spChg chg="mod">
          <ac:chgData name="Goddard, Tammy | She/Hers" userId="d78adb15-2ef7-4946-b0f0-f690891709e6" providerId="ADAL" clId="{87ABE7FB-9BA6-4C66-900C-4AB5C64FE0DA}" dt="2024-07-09T13:31:56.030" v="228" actId="6549"/>
          <ac:spMkLst>
            <pc:docMk/>
            <pc:sldMk cId="3537243490" sldId="461"/>
            <ac:spMk id="2" creationId="{7310DF1C-CDB9-67AF-1953-FD39BBD605A9}"/>
          </ac:spMkLst>
        </pc:spChg>
        <pc:spChg chg="del mod">
          <ac:chgData name="Goddard, Tammy | She/Hers" userId="d78adb15-2ef7-4946-b0f0-f690891709e6" providerId="ADAL" clId="{87ABE7FB-9BA6-4C66-900C-4AB5C64FE0DA}" dt="2024-07-10T14:39:37.885" v="989" actId="478"/>
          <ac:spMkLst>
            <pc:docMk/>
            <pc:sldMk cId="3537243490" sldId="461"/>
            <ac:spMk id="3" creationId="{72E80E68-C60D-F411-A68E-1A48FA0E5654}"/>
          </ac:spMkLst>
        </pc:spChg>
        <pc:spChg chg="del">
          <ac:chgData name="Goddard, Tammy | She/Hers" userId="d78adb15-2ef7-4946-b0f0-f690891709e6" providerId="ADAL" clId="{87ABE7FB-9BA6-4C66-900C-4AB5C64FE0DA}" dt="2024-07-10T08:57:58.231" v="508" actId="478"/>
          <ac:spMkLst>
            <pc:docMk/>
            <pc:sldMk cId="3537243490" sldId="461"/>
            <ac:spMk id="4" creationId="{CC609996-4BCC-C9DB-A588-6EF591574015}"/>
          </ac:spMkLst>
        </pc:spChg>
        <pc:spChg chg="ord">
          <ac:chgData name="Goddard, Tammy | She/Hers" userId="d78adb15-2ef7-4946-b0f0-f690891709e6" providerId="ADAL" clId="{87ABE7FB-9BA6-4C66-900C-4AB5C64FE0DA}" dt="2024-08-05T09:23:22.143" v="1216"/>
          <ac:spMkLst>
            <pc:docMk/>
            <pc:sldMk cId="3537243490" sldId="461"/>
            <ac:spMk id="5" creationId="{57791043-92B4-17EF-9431-213631F876A7}"/>
          </ac:spMkLst>
        </pc:spChg>
        <pc:spChg chg="add mod">
          <ac:chgData name="Goddard, Tammy | She/Hers" userId="d78adb15-2ef7-4946-b0f0-f690891709e6" providerId="ADAL" clId="{87ABE7FB-9BA6-4C66-900C-4AB5C64FE0DA}" dt="2024-07-10T12:21:34.115" v="813"/>
          <ac:spMkLst>
            <pc:docMk/>
            <pc:sldMk cId="3537243490" sldId="461"/>
            <ac:spMk id="6" creationId="{844558F4-C7FF-5277-A19D-E06031CA51DA}"/>
          </ac:spMkLst>
        </pc:spChg>
        <pc:spChg chg="add del mod">
          <ac:chgData name="Goddard, Tammy | She/Hers" userId="d78adb15-2ef7-4946-b0f0-f690891709e6" providerId="ADAL" clId="{87ABE7FB-9BA6-4C66-900C-4AB5C64FE0DA}" dt="2024-07-10T14:39:40.023" v="990" actId="478"/>
          <ac:spMkLst>
            <pc:docMk/>
            <pc:sldMk cId="3537243490" sldId="461"/>
            <ac:spMk id="8" creationId="{678BD83C-C926-8F61-9053-7064699FD9DE}"/>
          </ac:spMkLst>
        </pc:spChg>
        <pc:spChg chg="add mod ord">
          <ac:chgData name="Goddard, Tammy | She/Hers" userId="d78adb15-2ef7-4946-b0f0-f690891709e6" providerId="ADAL" clId="{87ABE7FB-9BA6-4C66-900C-4AB5C64FE0DA}" dt="2024-08-05T09:23:30.059" v="1217"/>
          <ac:spMkLst>
            <pc:docMk/>
            <pc:sldMk cId="3537243490" sldId="461"/>
            <ac:spMk id="10" creationId="{B0928624-F1CC-2FF4-F64A-76B4EC054648}"/>
          </ac:spMkLst>
        </pc:spChg>
      </pc:sldChg>
      <pc:sldChg chg="addSp delSp modSp mod">
        <pc:chgData name="Goddard, Tammy | She/Hers" userId="d78adb15-2ef7-4946-b0f0-f690891709e6" providerId="ADAL" clId="{87ABE7FB-9BA6-4C66-900C-4AB5C64FE0DA}" dt="2024-08-05T09:24:32.187" v="1226"/>
        <pc:sldMkLst>
          <pc:docMk/>
          <pc:sldMk cId="3104480569" sldId="462"/>
        </pc:sldMkLst>
        <pc:spChg chg="mod">
          <ac:chgData name="Goddard, Tammy | She/Hers" userId="d78adb15-2ef7-4946-b0f0-f690891709e6" providerId="ADAL" clId="{87ABE7FB-9BA6-4C66-900C-4AB5C64FE0DA}" dt="2024-07-10T09:51:28.245" v="562" actId="6549"/>
          <ac:spMkLst>
            <pc:docMk/>
            <pc:sldMk cId="3104480569" sldId="462"/>
            <ac:spMk id="2" creationId="{839A8C3C-7479-C141-E392-CDAF1D3C5A63}"/>
          </ac:spMkLst>
        </pc:spChg>
        <pc:spChg chg="del mod">
          <ac:chgData name="Goddard, Tammy | She/Hers" userId="d78adb15-2ef7-4946-b0f0-f690891709e6" providerId="ADAL" clId="{87ABE7FB-9BA6-4C66-900C-4AB5C64FE0DA}" dt="2024-07-10T14:38:47.951" v="978" actId="478"/>
          <ac:spMkLst>
            <pc:docMk/>
            <pc:sldMk cId="3104480569" sldId="462"/>
            <ac:spMk id="3" creationId="{39099093-9804-A606-8A05-E4D36EC1B0DE}"/>
          </ac:spMkLst>
        </pc:spChg>
        <pc:spChg chg="del">
          <ac:chgData name="Goddard, Tammy | She/Hers" userId="d78adb15-2ef7-4946-b0f0-f690891709e6" providerId="ADAL" clId="{87ABE7FB-9BA6-4C66-900C-4AB5C64FE0DA}" dt="2024-07-10T09:04:12.200" v="526" actId="478"/>
          <ac:spMkLst>
            <pc:docMk/>
            <pc:sldMk cId="3104480569" sldId="462"/>
            <ac:spMk id="4" creationId="{DA431765-79ED-2BDC-B41E-77B8A6F52736}"/>
          </ac:spMkLst>
        </pc:spChg>
        <pc:spChg chg="ord">
          <ac:chgData name="Goddard, Tammy | She/Hers" userId="d78adb15-2ef7-4946-b0f0-f690891709e6" providerId="ADAL" clId="{87ABE7FB-9BA6-4C66-900C-4AB5C64FE0DA}" dt="2024-08-05T09:24:28.478" v="1224"/>
          <ac:spMkLst>
            <pc:docMk/>
            <pc:sldMk cId="3104480569" sldId="462"/>
            <ac:spMk id="5" creationId="{654AE94D-B476-6544-DA4F-AEDA2AD0C24F}"/>
          </ac:spMkLst>
        </pc:spChg>
        <pc:spChg chg="add mod">
          <ac:chgData name="Goddard, Tammy | She/Hers" userId="d78adb15-2ef7-4946-b0f0-f690891709e6" providerId="ADAL" clId="{87ABE7FB-9BA6-4C66-900C-4AB5C64FE0DA}" dt="2024-07-10T12:21:41.864" v="815"/>
          <ac:spMkLst>
            <pc:docMk/>
            <pc:sldMk cId="3104480569" sldId="462"/>
            <ac:spMk id="8" creationId="{723C9BDF-6953-83C0-CF24-60ED35D2EB88}"/>
          </ac:spMkLst>
        </pc:spChg>
        <pc:spChg chg="add mod ord">
          <ac:chgData name="Goddard, Tammy | She/Hers" userId="d78adb15-2ef7-4946-b0f0-f690891709e6" providerId="ADAL" clId="{87ABE7FB-9BA6-4C66-900C-4AB5C64FE0DA}" dt="2024-08-05T09:24:32.187" v="1226"/>
          <ac:spMkLst>
            <pc:docMk/>
            <pc:sldMk cId="3104480569" sldId="462"/>
            <ac:spMk id="10" creationId="{B7B6156E-43A3-7073-C89B-CABC789F660B}"/>
          </ac:spMkLst>
        </pc:spChg>
        <pc:graphicFrameChg chg="add mod modGraphic">
          <ac:chgData name="Goddard, Tammy | She/Hers" userId="d78adb15-2ef7-4946-b0f0-f690891709e6" providerId="ADAL" clId="{87ABE7FB-9BA6-4C66-900C-4AB5C64FE0DA}" dt="2024-08-05T09:24:25.104" v="1222" actId="962"/>
          <ac:graphicFrameMkLst>
            <pc:docMk/>
            <pc:sldMk cId="3104480569" sldId="462"/>
            <ac:graphicFrameMk id="6" creationId="{8C06B63E-F373-70EE-B1AE-C3C9C8CED8E0}"/>
          </ac:graphicFrameMkLst>
        </pc:graphicFrameChg>
        <pc:picChg chg="del">
          <ac:chgData name="Goddard, Tammy | She/Hers" userId="d78adb15-2ef7-4946-b0f0-f690891709e6" providerId="ADAL" clId="{87ABE7FB-9BA6-4C66-900C-4AB5C64FE0DA}" dt="2024-07-10T09:54:08.157" v="665" actId="478"/>
          <ac:picMkLst>
            <pc:docMk/>
            <pc:sldMk cId="3104480569" sldId="462"/>
            <ac:picMk id="7" creationId="{AA212C86-0200-B380-5330-B1444A6AE0FB}"/>
          </ac:picMkLst>
        </pc:picChg>
      </pc:sldChg>
      <pc:sldChg chg="modSp mod">
        <pc:chgData name="Goddard, Tammy | She/Hers" userId="d78adb15-2ef7-4946-b0f0-f690891709e6" providerId="ADAL" clId="{87ABE7FB-9BA6-4C66-900C-4AB5C64FE0DA}" dt="2024-07-10T12:24:55.889" v="838" actId="6549"/>
        <pc:sldMkLst>
          <pc:docMk/>
          <pc:sldMk cId="1033813678" sldId="463"/>
        </pc:sldMkLst>
        <pc:spChg chg="mod">
          <ac:chgData name="Goddard, Tammy | She/Hers" userId="d78adb15-2ef7-4946-b0f0-f690891709e6" providerId="ADAL" clId="{87ABE7FB-9BA6-4C66-900C-4AB5C64FE0DA}" dt="2024-07-10T08:01:10.035" v="269" actId="20577"/>
          <ac:spMkLst>
            <pc:docMk/>
            <pc:sldMk cId="1033813678" sldId="463"/>
            <ac:spMk id="2" creationId="{4FA7FC03-CB1A-41D8-A3A4-F64ECBB53371}"/>
          </ac:spMkLst>
        </pc:spChg>
        <pc:spChg chg="mod">
          <ac:chgData name="Goddard, Tammy | She/Hers" userId="d78adb15-2ef7-4946-b0f0-f690891709e6" providerId="ADAL" clId="{87ABE7FB-9BA6-4C66-900C-4AB5C64FE0DA}" dt="2024-07-10T09:55:19.654" v="689" actId="1076"/>
          <ac:spMkLst>
            <pc:docMk/>
            <pc:sldMk cId="1033813678" sldId="463"/>
            <ac:spMk id="3" creationId="{F8312813-1840-49E1-9E3A-A322E3A40F02}"/>
          </ac:spMkLst>
        </pc:spChg>
        <pc:spChg chg="mod">
          <ac:chgData name="Goddard, Tammy | She/Hers" userId="d78adb15-2ef7-4946-b0f0-f690891709e6" providerId="ADAL" clId="{87ABE7FB-9BA6-4C66-900C-4AB5C64FE0DA}" dt="2024-07-10T12:24:32.299" v="835" actId="6549"/>
          <ac:spMkLst>
            <pc:docMk/>
            <pc:sldMk cId="1033813678" sldId="463"/>
            <ac:spMk id="5" creationId="{160912DD-6CAE-7394-D0FB-400C557B4E3F}"/>
          </ac:spMkLst>
        </pc:spChg>
        <pc:spChg chg="ord">
          <ac:chgData name="Goddard, Tammy | She/Hers" userId="d78adb15-2ef7-4946-b0f0-f690891709e6" providerId="ADAL" clId="{87ABE7FB-9BA6-4C66-900C-4AB5C64FE0DA}" dt="2024-07-10T09:55:03.677" v="688"/>
          <ac:spMkLst>
            <pc:docMk/>
            <pc:sldMk cId="1033813678" sldId="463"/>
            <ac:spMk id="6" creationId="{0358576D-B6E9-43D8-AB4A-E3A21BED3302}"/>
          </ac:spMkLst>
        </pc:spChg>
        <pc:spChg chg="mod">
          <ac:chgData name="Goddard, Tammy | She/Hers" userId="d78adb15-2ef7-4946-b0f0-f690891709e6" providerId="ADAL" clId="{87ABE7FB-9BA6-4C66-900C-4AB5C64FE0DA}" dt="2024-07-10T12:24:55.889" v="838" actId="6549"/>
          <ac:spMkLst>
            <pc:docMk/>
            <pc:sldMk cId="1033813678" sldId="463"/>
            <ac:spMk id="8" creationId="{A3821385-D590-4F84-3C7D-16D69CB7B391}"/>
          </ac:spMkLst>
        </pc:spChg>
      </pc:sldChg>
      <pc:sldChg chg="addSp delSp modSp mod">
        <pc:chgData name="Goddard, Tammy | She/Hers" userId="d78adb15-2ef7-4946-b0f0-f690891709e6" providerId="ADAL" clId="{87ABE7FB-9BA6-4C66-900C-4AB5C64FE0DA}" dt="2024-08-05T09:23:04.441" v="1212"/>
        <pc:sldMkLst>
          <pc:docMk/>
          <pc:sldMk cId="1789362758" sldId="464"/>
        </pc:sldMkLst>
        <pc:spChg chg="mod">
          <ac:chgData name="Goddard, Tammy | She/Hers" userId="d78adb15-2ef7-4946-b0f0-f690891709e6" providerId="ADAL" clId="{87ABE7FB-9BA6-4C66-900C-4AB5C64FE0DA}" dt="2024-07-10T08:01:40.746" v="276" actId="6549"/>
          <ac:spMkLst>
            <pc:docMk/>
            <pc:sldMk cId="1789362758" sldId="464"/>
            <ac:spMk id="2" creationId="{1E957F9B-C72D-B286-8500-96ADAF4F5AD2}"/>
          </ac:spMkLst>
        </pc:spChg>
        <pc:spChg chg="del mod">
          <ac:chgData name="Goddard, Tammy | She/Hers" userId="d78adb15-2ef7-4946-b0f0-f690891709e6" providerId="ADAL" clId="{87ABE7FB-9BA6-4C66-900C-4AB5C64FE0DA}" dt="2024-07-10T12:16:51.334" v="705" actId="478"/>
          <ac:spMkLst>
            <pc:docMk/>
            <pc:sldMk cId="1789362758" sldId="464"/>
            <ac:spMk id="3" creationId="{47A222DA-07F4-55EC-F1FD-A0EA006D1BB9}"/>
          </ac:spMkLst>
        </pc:spChg>
        <pc:spChg chg="del mod">
          <ac:chgData name="Goddard, Tammy | She/Hers" userId="d78adb15-2ef7-4946-b0f0-f690891709e6" providerId="ADAL" clId="{87ABE7FB-9BA6-4C66-900C-4AB5C64FE0DA}" dt="2024-07-10T12:20:54.505" v="805" actId="478"/>
          <ac:spMkLst>
            <pc:docMk/>
            <pc:sldMk cId="1789362758" sldId="464"/>
            <ac:spMk id="4" creationId="{38F12382-681F-5979-137C-F3B3CA545DFC}"/>
          </ac:spMkLst>
        </pc:spChg>
        <pc:spChg chg="ord">
          <ac:chgData name="Goddard, Tammy | She/Hers" userId="d78adb15-2ef7-4946-b0f0-f690891709e6" providerId="ADAL" clId="{87ABE7FB-9BA6-4C66-900C-4AB5C64FE0DA}" dt="2024-08-05T09:23:04.441" v="1212"/>
          <ac:spMkLst>
            <pc:docMk/>
            <pc:sldMk cId="1789362758" sldId="464"/>
            <ac:spMk id="5" creationId="{526C93B3-CF43-0158-9070-57E2C6D95F89}"/>
          </ac:spMkLst>
        </pc:spChg>
        <pc:spChg chg="add mod">
          <ac:chgData name="Goddard, Tammy | She/Hers" userId="d78adb15-2ef7-4946-b0f0-f690891709e6" providerId="ADAL" clId="{87ABE7FB-9BA6-4C66-900C-4AB5C64FE0DA}" dt="2024-07-10T12:20:15.804" v="801" actId="948"/>
          <ac:spMkLst>
            <pc:docMk/>
            <pc:sldMk cId="1789362758" sldId="464"/>
            <ac:spMk id="7" creationId="{E8D7522C-AA07-73A3-9F83-D4C0D77CD418}"/>
          </ac:spMkLst>
        </pc:spChg>
        <pc:spChg chg="del mod">
          <ac:chgData name="Goddard, Tammy | She/Hers" userId="d78adb15-2ef7-4946-b0f0-f690891709e6" providerId="ADAL" clId="{87ABE7FB-9BA6-4C66-900C-4AB5C64FE0DA}" dt="2024-07-10T12:20:00.922" v="799" actId="478"/>
          <ac:spMkLst>
            <pc:docMk/>
            <pc:sldMk cId="1789362758" sldId="464"/>
            <ac:spMk id="8" creationId="{2C46E9B1-B301-3F56-A509-5B654A8E0BA2}"/>
          </ac:spMkLst>
        </pc:spChg>
        <pc:spChg chg="add mod">
          <ac:chgData name="Goddard, Tammy | She/Hers" userId="d78adb15-2ef7-4946-b0f0-f690891709e6" providerId="ADAL" clId="{87ABE7FB-9BA6-4C66-900C-4AB5C64FE0DA}" dt="2024-07-10T12:20:55.293" v="806"/>
          <ac:spMkLst>
            <pc:docMk/>
            <pc:sldMk cId="1789362758" sldId="464"/>
            <ac:spMk id="9" creationId="{DDE0BF64-73C6-F744-AF78-1E61A9A453BD}"/>
          </ac:spMkLst>
        </pc:spChg>
      </pc:sldChg>
      <pc:sldChg chg="modSp mod">
        <pc:chgData name="Goddard, Tammy | She/Hers" userId="d78adb15-2ef7-4946-b0f0-f690891709e6" providerId="ADAL" clId="{87ABE7FB-9BA6-4C66-900C-4AB5C64FE0DA}" dt="2024-07-10T12:25:45.649" v="843" actId="948"/>
        <pc:sldMkLst>
          <pc:docMk/>
          <pc:sldMk cId="646443932" sldId="465"/>
        </pc:sldMkLst>
        <pc:spChg chg="mod">
          <ac:chgData name="Goddard, Tammy | She/Hers" userId="d78adb15-2ef7-4946-b0f0-f690891709e6" providerId="ADAL" clId="{87ABE7FB-9BA6-4C66-900C-4AB5C64FE0DA}" dt="2024-07-10T08:05:01.060" v="360" actId="20577"/>
          <ac:spMkLst>
            <pc:docMk/>
            <pc:sldMk cId="646443932" sldId="465"/>
            <ac:spMk id="2" creationId="{4FA7FC03-CB1A-41D8-A3A4-F64ECBB53371}"/>
          </ac:spMkLst>
        </pc:spChg>
        <pc:spChg chg="mod">
          <ac:chgData name="Goddard, Tammy | She/Hers" userId="d78adb15-2ef7-4946-b0f0-f690891709e6" providerId="ADAL" clId="{87ABE7FB-9BA6-4C66-900C-4AB5C64FE0DA}" dt="2024-07-10T12:25:45.649" v="843" actId="948"/>
          <ac:spMkLst>
            <pc:docMk/>
            <pc:sldMk cId="646443932" sldId="465"/>
            <ac:spMk id="5" creationId="{160912DD-6CAE-7394-D0FB-400C557B4E3F}"/>
          </ac:spMkLst>
        </pc:spChg>
      </pc:sldChg>
      <pc:sldChg chg="addSp delSp modSp mod">
        <pc:chgData name="Goddard, Tammy | She/Hers" userId="d78adb15-2ef7-4946-b0f0-f690891709e6" providerId="ADAL" clId="{87ABE7FB-9BA6-4C66-900C-4AB5C64FE0DA}" dt="2024-07-10T12:26:15.683" v="847" actId="14100"/>
        <pc:sldMkLst>
          <pc:docMk/>
          <pc:sldMk cId="3663450790" sldId="466"/>
        </pc:sldMkLst>
        <pc:spChg chg="mod">
          <ac:chgData name="Goddard, Tammy | She/Hers" userId="d78adb15-2ef7-4946-b0f0-f690891709e6" providerId="ADAL" clId="{87ABE7FB-9BA6-4C66-900C-4AB5C64FE0DA}" dt="2024-07-10T08:06:18.805" v="386" actId="14100"/>
          <ac:spMkLst>
            <pc:docMk/>
            <pc:sldMk cId="3663450790" sldId="466"/>
            <ac:spMk id="2" creationId="{1E957F9B-C72D-B286-8500-96ADAF4F5AD2}"/>
          </ac:spMkLst>
        </pc:spChg>
        <pc:spChg chg="mod">
          <ac:chgData name="Goddard, Tammy | She/Hers" userId="d78adb15-2ef7-4946-b0f0-f690891709e6" providerId="ADAL" clId="{87ABE7FB-9BA6-4C66-900C-4AB5C64FE0DA}" dt="2024-07-10T12:25:57.950" v="844" actId="948"/>
          <ac:spMkLst>
            <pc:docMk/>
            <pc:sldMk cId="3663450790" sldId="466"/>
            <ac:spMk id="3" creationId="{47A222DA-07F4-55EC-F1FD-A0EA006D1BB9}"/>
          </ac:spMkLst>
        </pc:spChg>
        <pc:spChg chg="del">
          <ac:chgData name="Goddard, Tammy | She/Hers" userId="d78adb15-2ef7-4946-b0f0-f690891709e6" providerId="ADAL" clId="{87ABE7FB-9BA6-4C66-900C-4AB5C64FE0DA}" dt="2024-07-10T08:27:04.920" v="468" actId="478"/>
          <ac:spMkLst>
            <pc:docMk/>
            <pc:sldMk cId="3663450790" sldId="466"/>
            <ac:spMk id="4" creationId="{38F12382-681F-5979-137C-F3B3CA545DFC}"/>
          </ac:spMkLst>
        </pc:spChg>
        <pc:spChg chg="ord">
          <ac:chgData name="Goddard, Tammy | She/Hers" userId="d78adb15-2ef7-4946-b0f0-f690891709e6" providerId="ADAL" clId="{87ABE7FB-9BA6-4C66-900C-4AB5C64FE0DA}" dt="2024-07-10T09:55:44.842" v="692"/>
          <ac:spMkLst>
            <pc:docMk/>
            <pc:sldMk cId="3663450790" sldId="466"/>
            <ac:spMk id="5" creationId="{526C93B3-CF43-0158-9070-57E2C6D95F89}"/>
          </ac:spMkLst>
        </pc:spChg>
        <pc:spChg chg="add mod">
          <ac:chgData name="Goddard, Tammy | She/Hers" userId="d78adb15-2ef7-4946-b0f0-f690891709e6" providerId="ADAL" clId="{87ABE7FB-9BA6-4C66-900C-4AB5C64FE0DA}" dt="2024-07-10T12:21:07.641" v="808"/>
          <ac:spMkLst>
            <pc:docMk/>
            <pc:sldMk cId="3663450790" sldId="466"/>
            <ac:spMk id="6" creationId="{1E261BD8-7A5B-5F91-D2AE-3B27EE9F701B}"/>
          </ac:spMkLst>
        </pc:spChg>
        <pc:spChg chg="mod">
          <ac:chgData name="Goddard, Tammy | She/Hers" userId="d78adb15-2ef7-4946-b0f0-f690891709e6" providerId="ADAL" clId="{87ABE7FB-9BA6-4C66-900C-4AB5C64FE0DA}" dt="2024-07-10T12:26:15.683" v="847" actId="14100"/>
          <ac:spMkLst>
            <pc:docMk/>
            <pc:sldMk cId="3663450790" sldId="466"/>
            <ac:spMk id="8" creationId="{2C46E9B1-B301-3F56-A509-5B654A8E0BA2}"/>
          </ac:spMkLst>
        </pc:spChg>
      </pc:sldChg>
      <pc:sldChg chg="addSp delSp modSp mod">
        <pc:chgData name="Goddard, Tammy | She/Hers" userId="d78adb15-2ef7-4946-b0f0-f690891709e6" providerId="ADAL" clId="{87ABE7FB-9BA6-4C66-900C-4AB5C64FE0DA}" dt="2024-07-10T12:21:25.951" v="812"/>
        <pc:sldMkLst>
          <pc:docMk/>
          <pc:sldMk cId="2664651374" sldId="467"/>
        </pc:sldMkLst>
        <pc:spChg chg="mod">
          <ac:chgData name="Goddard, Tammy | She/Hers" userId="d78adb15-2ef7-4946-b0f0-f690891709e6" providerId="ADAL" clId="{87ABE7FB-9BA6-4C66-900C-4AB5C64FE0DA}" dt="2024-07-10T08:08:22.191" v="418" actId="6549"/>
          <ac:spMkLst>
            <pc:docMk/>
            <pc:sldMk cId="2664651374" sldId="467"/>
            <ac:spMk id="2" creationId="{B36BBFA7-3C11-C13B-0460-0384DE533C11}"/>
          </ac:spMkLst>
        </pc:spChg>
        <pc:spChg chg="add mod">
          <ac:chgData name="Goddard, Tammy | She/Hers" userId="d78adb15-2ef7-4946-b0f0-f690891709e6" providerId="ADAL" clId="{87ABE7FB-9BA6-4C66-900C-4AB5C64FE0DA}" dt="2024-07-10T12:21:25.951" v="812"/>
          <ac:spMkLst>
            <pc:docMk/>
            <pc:sldMk cId="2664651374" sldId="467"/>
            <ac:spMk id="3" creationId="{CB9D31B6-D566-461E-01DE-F101CC8A1F97}"/>
          </ac:spMkLst>
        </pc:spChg>
        <pc:spChg chg="del">
          <ac:chgData name="Goddard, Tammy | She/Hers" userId="d78adb15-2ef7-4946-b0f0-f690891709e6" providerId="ADAL" clId="{87ABE7FB-9BA6-4C66-900C-4AB5C64FE0DA}" dt="2024-07-10T08:38:23.806" v="506" actId="478"/>
          <ac:spMkLst>
            <pc:docMk/>
            <pc:sldMk cId="2664651374" sldId="467"/>
            <ac:spMk id="4" creationId="{8E957A35-15F8-7DC9-09F7-7AF34B621C25}"/>
          </ac:spMkLst>
        </pc:spChg>
        <pc:spChg chg="ord">
          <ac:chgData name="Goddard, Tammy | She/Hers" userId="d78adb15-2ef7-4946-b0f0-f690891709e6" providerId="ADAL" clId="{87ABE7FB-9BA6-4C66-900C-4AB5C64FE0DA}" dt="2024-07-10T09:56:04.613" v="694"/>
          <ac:spMkLst>
            <pc:docMk/>
            <pc:sldMk cId="2664651374" sldId="467"/>
            <ac:spMk id="5" creationId="{4B54DC00-8A3F-517B-680D-54E81F68F003}"/>
          </ac:spMkLst>
        </pc:spChg>
        <pc:spChg chg="mod">
          <ac:chgData name="Goddard, Tammy | She/Hers" userId="d78adb15-2ef7-4946-b0f0-f690891709e6" providerId="ADAL" clId="{87ABE7FB-9BA6-4C66-900C-4AB5C64FE0DA}" dt="2024-07-10T08:38:52.500" v="507" actId="20577"/>
          <ac:spMkLst>
            <pc:docMk/>
            <pc:sldMk cId="2664651374" sldId="467"/>
            <ac:spMk id="7" creationId="{691DB8AA-1FAA-F7C7-519D-777E9454C2D7}"/>
          </ac:spMkLst>
        </pc:spChg>
      </pc:sldChg>
      <pc:sldChg chg="addSp delSp modSp mod">
        <pc:chgData name="Goddard, Tammy | She/Hers" userId="d78adb15-2ef7-4946-b0f0-f690891709e6" providerId="ADAL" clId="{87ABE7FB-9BA6-4C66-900C-4AB5C64FE0DA}" dt="2024-07-10T12:21:22.496" v="811"/>
        <pc:sldMkLst>
          <pc:docMk/>
          <pc:sldMk cId="852123536" sldId="468"/>
        </pc:sldMkLst>
        <pc:spChg chg="mod">
          <ac:chgData name="Goddard, Tammy | She/Hers" userId="d78adb15-2ef7-4946-b0f0-f690891709e6" providerId="ADAL" clId="{87ABE7FB-9BA6-4C66-900C-4AB5C64FE0DA}" dt="2024-07-10T08:08:02.137" v="410" actId="20577"/>
          <ac:spMkLst>
            <pc:docMk/>
            <pc:sldMk cId="852123536" sldId="468"/>
            <ac:spMk id="2" creationId="{AAF64800-1855-CFE4-DACF-15A56087EDFD}"/>
          </ac:spMkLst>
        </pc:spChg>
        <pc:spChg chg="add mod">
          <ac:chgData name="Goddard, Tammy | She/Hers" userId="d78adb15-2ef7-4946-b0f0-f690891709e6" providerId="ADAL" clId="{87ABE7FB-9BA6-4C66-900C-4AB5C64FE0DA}" dt="2024-07-10T12:21:22.496" v="811"/>
          <ac:spMkLst>
            <pc:docMk/>
            <pc:sldMk cId="852123536" sldId="468"/>
            <ac:spMk id="3" creationId="{D2BE2CE4-334D-10A6-6682-488FE427BB57}"/>
          </ac:spMkLst>
        </pc:spChg>
        <pc:spChg chg="del">
          <ac:chgData name="Goddard, Tammy | She/Hers" userId="d78adb15-2ef7-4946-b0f0-f690891709e6" providerId="ADAL" clId="{87ABE7FB-9BA6-4C66-900C-4AB5C64FE0DA}" dt="2024-07-10T08:37:27.287" v="502" actId="478"/>
          <ac:spMkLst>
            <pc:docMk/>
            <pc:sldMk cId="852123536" sldId="468"/>
            <ac:spMk id="4" creationId="{D5623809-7A28-127D-B5FF-C5C20911851F}"/>
          </ac:spMkLst>
        </pc:spChg>
        <pc:spChg chg="mod">
          <ac:chgData name="Goddard, Tammy | She/Hers" userId="d78adb15-2ef7-4946-b0f0-f690891709e6" providerId="ADAL" clId="{87ABE7FB-9BA6-4C66-900C-4AB5C64FE0DA}" dt="2024-07-10T08:37:49.324" v="505" actId="113"/>
          <ac:spMkLst>
            <pc:docMk/>
            <pc:sldMk cId="852123536" sldId="468"/>
            <ac:spMk id="7" creationId="{DC6A0AF8-DD63-2B54-0AE8-84D74846A65A}"/>
          </ac:spMkLst>
        </pc:spChg>
      </pc:sldChg>
      <pc:sldChg chg="modSp del mod">
        <pc:chgData name="Goddard, Tammy | She/Hers" userId="d78adb15-2ef7-4946-b0f0-f690891709e6" providerId="ADAL" clId="{87ABE7FB-9BA6-4C66-900C-4AB5C64FE0DA}" dt="2024-07-09T13:31:49.324" v="223" actId="47"/>
        <pc:sldMkLst>
          <pc:docMk/>
          <pc:sldMk cId="1920096326" sldId="469"/>
        </pc:sldMkLst>
        <pc:spChg chg="mod">
          <ac:chgData name="Goddard, Tammy | She/Hers" userId="d78adb15-2ef7-4946-b0f0-f690891709e6" providerId="ADAL" clId="{87ABE7FB-9BA6-4C66-900C-4AB5C64FE0DA}" dt="2024-07-09T13:31:34.087" v="219" actId="20577"/>
          <ac:spMkLst>
            <pc:docMk/>
            <pc:sldMk cId="1920096326" sldId="469"/>
            <ac:spMk id="2" creationId="{BB346687-5296-81A5-9D9E-F3F6FEB80CA8}"/>
          </ac:spMkLst>
        </pc:spChg>
      </pc:sldChg>
      <pc:sldChg chg="modSp add mod ord">
        <pc:chgData name="Goddard, Tammy | She/Hers" userId="d78adb15-2ef7-4946-b0f0-f690891709e6" providerId="ADAL" clId="{87ABE7FB-9BA6-4C66-900C-4AB5C64FE0DA}" dt="2024-07-10T08:24:23.564" v="461" actId="313"/>
        <pc:sldMkLst>
          <pc:docMk/>
          <pc:sldMk cId="1218818267" sldId="470"/>
        </pc:sldMkLst>
        <pc:spChg chg="mod">
          <ac:chgData name="Goddard, Tammy | She/Hers" userId="d78adb15-2ef7-4946-b0f0-f690891709e6" providerId="ADAL" clId="{87ABE7FB-9BA6-4C66-900C-4AB5C64FE0DA}" dt="2024-07-10T08:24:23.564" v="461" actId="313"/>
          <ac:spMkLst>
            <pc:docMk/>
            <pc:sldMk cId="1218818267" sldId="470"/>
            <ac:spMk id="2" creationId="{BB346687-5296-81A5-9D9E-F3F6FEB80CA8}"/>
          </ac:spMkLst>
        </pc:spChg>
      </pc:sldChg>
      <pc:sldChg chg="modSp add mod">
        <pc:chgData name="Goddard, Tammy | She/Hers" userId="d78adb15-2ef7-4946-b0f0-f690891709e6" providerId="ADAL" clId="{87ABE7FB-9BA6-4C66-900C-4AB5C64FE0DA}" dt="2024-07-12T11:58:41.459" v="1165" actId="20577"/>
        <pc:sldMkLst>
          <pc:docMk/>
          <pc:sldMk cId="3870419908" sldId="471"/>
        </pc:sldMkLst>
        <pc:spChg chg="mod">
          <ac:chgData name="Goddard, Tammy | She/Hers" userId="d78adb15-2ef7-4946-b0f0-f690891709e6" providerId="ADAL" clId="{87ABE7FB-9BA6-4C66-900C-4AB5C64FE0DA}" dt="2024-07-12T11:58:41.459" v="1165" actId="20577"/>
          <ac:spMkLst>
            <pc:docMk/>
            <pc:sldMk cId="3870419908" sldId="471"/>
            <ac:spMk id="2" creationId="{BB346687-5296-81A5-9D9E-F3F6FEB80CA8}"/>
          </ac:spMkLst>
        </pc:spChg>
      </pc:sldChg>
      <pc:sldChg chg="modSp add mod ord">
        <pc:chgData name="Goddard, Tammy | She/Hers" userId="d78adb15-2ef7-4946-b0f0-f690891709e6" providerId="ADAL" clId="{87ABE7FB-9BA6-4C66-900C-4AB5C64FE0DA}" dt="2024-07-10T08:33:00.644" v="484" actId="20577"/>
        <pc:sldMkLst>
          <pc:docMk/>
          <pc:sldMk cId="855162891" sldId="472"/>
        </pc:sldMkLst>
        <pc:spChg chg="mod">
          <ac:chgData name="Goddard, Tammy | She/Hers" userId="d78adb15-2ef7-4946-b0f0-f690891709e6" providerId="ADAL" clId="{87ABE7FB-9BA6-4C66-900C-4AB5C64FE0DA}" dt="2024-07-10T08:33:00.644" v="484" actId="20577"/>
          <ac:spMkLst>
            <pc:docMk/>
            <pc:sldMk cId="855162891" sldId="472"/>
            <ac:spMk id="2" creationId="{BB346687-5296-81A5-9D9E-F3F6FEB80CA8}"/>
          </ac:spMkLst>
        </pc:spChg>
      </pc:sldChg>
      <pc:sldChg chg="modSp add mod ord">
        <pc:chgData name="Goddard, Tammy | She/Hers" userId="d78adb15-2ef7-4946-b0f0-f690891709e6" providerId="ADAL" clId="{87ABE7FB-9BA6-4C66-900C-4AB5C64FE0DA}" dt="2024-07-10T14:34:42.441" v="913" actId="20577"/>
        <pc:sldMkLst>
          <pc:docMk/>
          <pc:sldMk cId="281529655" sldId="473"/>
        </pc:sldMkLst>
        <pc:spChg chg="mod">
          <ac:chgData name="Goddard, Tammy | She/Hers" userId="d78adb15-2ef7-4946-b0f0-f690891709e6" providerId="ADAL" clId="{87ABE7FB-9BA6-4C66-900C-4AB5C64FE0DA}" dt="2024-07-10T14:34:42.441" v="913" actId="20577"/>
          <ac:spMkLst>
            <pc:docMk/>
            <pc:sldMk cId="281529655" sldId="473"/>
            <ac:spMk id="2" creationId="{BB346687-5296-81A5-9D9E-F3F6FEB80CA8}"/>
          </ac:spMkLst>
        </pc:spChg>
      </pc:sldChg>
      <pc:sldChg chg="addSp delSp modSp add mod">
        <pc:chgData name="Goddard, Tammy | She/Hers" userId="d78adb15-2ef7-4946-b0f0-f690891709e6" providerId="ADAL" clId="{87ABE7FB-9BA6-4C66-900C-4AB5C64FE0DA}" dt="2024-08-05T09:23:15.348" v="1215"/>
        <pc:sldMkLst>
          <pc:docMk/>
          <pc:sldMk cId="3009502084" sldId="474"/>
        </pc:sldMkLst>
        <pc:spChg chg="mod">
          <ac:chgData name="Goddard, Tammy | She/Hers" userId="d78adb15-2ef7-4946-b0f0-f690891709e6" providerId="ADAL" clId="{87ABE7FB-9BA6-4C66-900C-4AB5C64FE0DA}" dt="2024-07-10T12:19:45.840" v="796" actId="20577"/>
          <ac:spMkLst>
            <pc:docMk/>
            <pc:sldMk cId="3009502084" sldId="474"/>
            <ac:spMk id="2" creationId="{1E957F9B-C72D-B286-8500-96ADAF4F5AD2}"/>
          </ac:spMkLst>
        </pc:spChg>
        <pc:spChg chg="add mod">
          <ac:chgData name="Goddard, Tammy | She/Hers" userId="d78adb15-2ef7-4946-b0f0-f690891709e6" providerId="ADAL" clId="{87ABE7FB-9BA6-4C66-900C-4AB5C64FE0DA}" dt="2024-07-10T12:20:59.078" v="807"/>
          <ac:spMkLst>
            <pc:docMk/>
            <pc:sldMk cId="3009502084" sldId="474"/>
            <ac:spMk id="3" creationId="{9583330A-6F40-4D64-3FE3-F78FA1C1265B}"/>
          </ac:spMkLst>
        </pc:spChg>
        <pc:spChg chg="del">
          <ac:chgData name="Goddard, Tammy | She/Hers" userId="d78adb15-2ef7-4946-b0f0-f690891709e6" providerId="ADAL" clId="{87ABE7FB-9BA6-4C66-900C-4AB5C64FE0DA}" dt="2024-07-10T12:20:42.876" v="804" actId="478"/>
          <ac:spMkLst>
            <pc:docMk/>
            <pc:sldMk cId="3009502084" sldId="474"/>
            <ac:spMk id="4" creationId="{38F12382-681F-5979-137C-F3B3CA545DFC}"/>
          </ac:spMkLst>
        </pc:spChg>
        <pc:spChg chg="ord">
          <ac:chgData name="Goddard, Tammy | She/Hers" userId="d78adb15-2ef7-4946-b0f0-f690891709e6" providerId="ADAL" clId="{87ABE7FB-9BA6-4C66-900C-4AB5C64FE0DA}" dt="2024-08-05T09:23:12.267" v="1214"/>
          <ac:spMkLst>
            <pc:docMk/>
            <pc:sldMk cId="3009502084" sldId="474"/>
            <ac:spMk id="5" creationId="{526C93B3-CF43-0158-9070-57E2C6D95F89}"/>
          </ac:spMkLst>
        </pc:spChg>
        <pc:spChg chg="mod">
          <ac:chgData name="Goddard, Tammy | She/Hers" userId="d78adb15-2ef7-4946-b0f0-f690891709e6" providerId="ADAL" clId="{87ABE7FB-9BA6-4C66-900C-4AB5C64FE0DA}" dt="2024-07-10T12:20:26.070" v="802" actId="948"/>
          <ac:spMkLst>
            <pc:docMk/>
            <pc:sldMk cId="3009502084" sldId="474"/>
            <ac:spMk id="7" creationId="{E8D7522C-AA07-73A3-9F83-D4C0D77CD418}"/>
          </ac:spMkLst>
        </pc:spChg>
        <pc:spChg chg="mod ord">
          <ac:chgData name="Goddard, Tammy | She/Hers" userId="d78adb15-2ef7-4946-b0f0-f690891709e6" providerId="ADAL" clId="{87ABE7FB-9BA6-4C66-900C-4AB5C64FE0DA}" dt="2024-08-05T09:23:15.348" v="1215"/>
          <ac:spMkLst>
            <pc:docMk/>
            <pc:sldMk cId="3009502084" sldId="474"/>
            <ac:spMk id="8" creationId="{2C46E9B1-B301-3F56-A509-5B654A8E0BA2}"/>
          </ac:spMkLst>
        </pc:spChg>
      </pc:sldChg>
      <pc:sldChg chg="modSp add mod">
        <pc:chgData name="Goddard, Tammy | She/Hers" userId="d78adb15-2ef7-4946-b0f0-f690891709e6" providerId="ADAL" clId="{87ABE7FB-9BA6-4C66-900C-4AB5C64FE0DA}" dt="2024-08-05T09:22:56.542" v="1211" actId="20577"/>
        <pc:sldMkLst>
          <pc:docMk/>
          <pc:sldMk cId="1112444336" sldId="475"/>
        </pc:sldMkLst>
        <pc:spChg chg="mod">
          <ac:chgData name="Goddard, Tammy | She/Hers" userId="d78adb15-2ef7-4946-b0f0-f690891709e6" providerId="ADAL" clId="{87ABE7FB-9BA6-4C66-900C-4AB5C64FE0DA}" dt="2024-08-05T09:22:56.542" v="1211" actId="20577"/>
          <ac:spMkLst>
            <pc:docMk/>
            <pc:sldMk cId="1112444336" sldId="475"/>
            <ac:spMk id="7" creationId="{8A57814A-5601-9B65-8723-AFBF245E36C6}"/>
          </ac:spMkLst>
        </pc:spChg>
        <pc:spChg chg="mod">
          <ac:chgData name="Goddard, Tammy | She/Hers" userId="d78adb15-2ef7-4946-b0f0-f690891709e6" providerId="ADAL" clId="{87ABE7FB-9BA6-4C66-900C-4AB5C64FE0DA}" dt="2024-07-10T14:36:25.337" v="950" actId="12"/>
          <ac:spMkLst>
            <pc:docMk/>
            <pc:sldMk cId="1112444336" sldId="475"/>
            <ac:spMk id="9" creationId="{910E3F65-A28C-4591-913D-62D871CAA70D}"/>
          </ac:spMkLst>
        </pc:spChg>
      </pc:sldChg>
      <pc:sldChg chg="addSp delSp modSp mod">
        <pc:chgData name="Goddard, Tammy | She/Hers" userId="d78adb15-2ef7-4946-b0f0-f690891709e6" providerId="ADAL" clId="{87ABE7FB-9BA6-4C66-900C-4AB5C64FE0DA}" dt="2024-08-05T09:23:35.736" v="1219"/>
        <pc:sldMkLst>
          <pc:docMk/>
          <pc:sldMk cId="380245470" sldId="476"/>
        </pc:sldMkLst>
        <pc:spChg chg="mod">
          <ac:chgData name="Goddard, Tammy | She/Hers" userId="d78adb15-2ef7-4946-b0f0-f690891709e6" providerId="ADAL" clId="{87ABE7FB-9BA6-4C66-900C-4AB5C64FE0DA}" dt="2024-08-05T09:15:08.662" v="1174" actId="20577"/>
          <ac:spMkLst>
            <pc:docMk/>
            <pc:sldMk cId="380245470" sldId="476"/>
            <ac:spMk id="2" creationId="{44CBB717-F136-57DC-AE45-268A65A0ECE5}"/>
          </ac:spMkLst>
        </pc:spChg>
        <pc:spChg chg="del mod">
          <ac:chgData name="Goddard, Tammy | She/Hers" userId="d78adb15-2ef7-4946-b0f0-f690891709e6" providerId="ADAL" clId="{87ABE7FB-9BA6-4C66-900C-4AB5C64FE0DA}" dt="2024-08-05T09:15:25.735" v="1180" actId="478"/>
          <ac:spMkLst>
            <pc:docMk/>
            <pc:sldMk cId="380245470" sldId="476"/>
            <ac:spMk id="3" creationId="{1F668D13-CCDF-34E6-4060-8968849728A1}"/>
          </ac:spMkLst>
        </pc:spChg>
        <pc:spChg chg="del">
          <ac:chgData name="Goddard, Tammy | She/Hers" userId="d78adb15-2ef7-4946-b0f0-f690891709e6" providerId="ADAL" clId="{87ABE7FB-9BA6-4C66-900C-4AB5C64FE0DA}" dt="2024-08-05T09:15:03.025" v="1172" actId="478"/>
          <ac:spMkLst>
            <pc:docMk/>
            <pc:sldMk cId="380245470" sldId="476"/>
            <ac:spMk id="4" creationId="{5FB04DA2-DE98-E6B3-077F-CD493193A1C9}"/>
          </ac:spMkLst>
        </pc:spChg>
        <pc:spChg chg="ord">
          <ac:chgData name="Goddard, Tammy | She/Hers" userId="d78adb15-2ef7-4946-b0f0-f690891709e6" providerId="ADAL" clId="{87ABE7FB-9BA6-4C66-900C-4AB5C64FE0DA}" dt="2024-08-05T09:23:35.736" v="1219"/>
          <ac:spMkLst>
            <pc:docMk/>
            <pc:sldMk cId="380245470" sldId="476"/>
            <ac:spMk id="5" creationId="{F2301B88-3400-F205-B9FF-32457768577F}"/>
          </ac:spMkLst>
        </pc:spChg>
        <pc:spChg chg="add mod">
          <ac:chgData name="Goddard, Tammy | She/Hers" userId="d78adb15-2ef7-4946-b0f0-f690891709e6" providerId="ADAL" clId="{87ABE7FB-9BA6-4C66-900C-4AB5C64FE0DA}" dt="2024-08-05T09:15:03.887" v="1173"/>
          <ac:spMkLst>
            <pc:docMk/>
            <pc:sldMk cId="380245470" sldId="476"/>
            <ac:spMk id="6" creationId="{BB5A1FCC-14E2-AED0-3385-0D1A4F2D680B}"/>
          </ac:spMkLst>
        </pc:spChg>
        <pc:spChg chg="add mod">
          <ac:chgData name="Goddard, Tammy | She/Hers" userId="d78adb15-2ef7-4946-b0f0-f690891709e6" providerId="ADAL" clId="{87ABE7FB-9BA6-4C66-900C-4AB5C64FE0DA}" dt="2024-08-05T09:16:36.200" v="1199" actId="20577"/>
          <ac:spMkLst>
            <pc:docMk/>
            <pc:sldMk cId="380245470" sldId="476"/>
            <ac:spMk id="8" creationId="{615240B3-5E0E-7C1C-AC20-31B39FA20DB4}"/>
          </ac:spMkLst>
        </pc:spChg>
      </pc:sldChg>
      <pc:sldMasterChg chg="addSp delSp mod">
        <pc:chgData name="Goddard, Tammy | She/Hers" userId="d78adb15-2ef7-4946-b0f0-f690891709e6" providerId="ADAL" clId="{87ABE7FB-9BA6-4C66-900C-4AB5C64FE0DA}" dt="2024-07-10T12:22:30.046" v="817" actId="33475"/>
        <pc:sldMasterMkLst>
          <pc:docMk/>
          <pc:sldMasterMk cId="990284715" sldId="2147483648"/>
        </pc:sldMasterMkLst>
        <pc:spChg chg="del">
          <ac:chgData name="Goddard, Tammy | She/Hers" userId="d78adb15-2ef7-4946-b0f0-f690891709e6" providerId="ADAL" clId="{87ABE7FB-9BA6-4C66-900C-4AB5C64FE0DA}" dt="2024-07-10T12:22:16.082" v="816" actId="33475"/>
          <ac:spMkLst>
            <pc:docMk/>
            <pc:sldMasterMk cId="990284715" sldId="2147483648"/>
            <ac:spMk id="9" creationId="{B4BF9D8B-9AB3-A3D3-0D98-1026306715CC}"/>
          </ac:spMkLst>
        </pc:spChg>
        <pc:spChg chg="del">
          <ac:chgData name="Goddard, Tammy | She/Hers" userId="d78adb15-2ef7-4946-b0f0-f690891709e6" providerId="ADAL" clId="{87ABE7FB-9BA6-4C66-900C-4AB5C64FE0DA}" dt="2024-07-10T12:22:16.082" v="816" actId="33475"/>
          <ac:spMkLst>
            <pc:docMk/>
            <pc:sldMasterMk cId="990284715" sldId="2147483648"/>
            <ac:spMk id="10" creationId="{BBD89A7F-F89E-0FE0-0033-124088C2F149}"/>
          </ac:spMkLst>
        </pc:spChg>
        <pc:spChg chg="add">
          <ac:chgData name="Goddard, Tammy | She/Hers" userId="d78adb15-2ef7-4946-b0f0-f690891709e6" providerId="ADAL" clId="{87ABE7FB-9BA6-4C66-900C-4AB5C64FE0DA}" dt="2024-07-10T12:22:30.046" v="817" actId="33475"/>
          <ac:spMkLst>
            <pc:docMk/>
            <pc:sldMasterMk cId="990284715" sldId="2147483648"/>
            <ac:spMk id="11" creationId="{B9D9D741-D23E-41B0-7854-5BE6B6478D42}"/>
          </ac:spMkLst>
        </pc:spChg>
        <pc:spChg chg="add">
          <ac:chgData name="Goddard, Tammy | She/Hers" userId="d78adb15-2ef7-4946-b0f0-f690891709e6" providerId="ADAL" clId="{87ABE7FB-9BA6-4C66-900C-4AB5C64FE0DA}" dt="2024-07-10T12:22:30.046" v="817" actId="33475"/>
          <ac:spMkLst>
            <pc:docMk/>
            <pc:sldMasterMk cId="990284715" sldId="2147483648"/>
            <ac:spMk id="12" creationId="{6BFF31C2-D31C-7862-5803-217FC3633F6F}"/>
          </ac:spMkLst>
        </pc:spChg>
      </pc:sldMasterChg>
      <pc:sldMasterChg chg="addSp delSp mod">
        <pc:chgData name="Goddard, Tammy | She/Hers" userId="d78adb15-2ef7-4946-b0f0-f690891709e6" providerId="ADAL" clId="{87ABE7FB-9BA6-4C66-900C-4AB5C64FE0DA}" dt="2024-07-10T12:22:30.046" v="817" actId="33475"/>
        <pc:sldMasterMkLst>
          <pc:docMk/>
          <pc:sldMasterMk cId="305569072" sldId="2147483659"/>
        </pc:sldMasterMkLst>
        <pc:spChg chg="del">
          <ac:chgData name="Goddard, Tammy | She/Hers" userId="d78adb15-2ef7-4946-b0f0-f690891709e6" providerId="ADAL" clId="{87ABE7FB-9BA6-4C66-900C-4AB5C64FE0DA}" dt="2024-07-10T12:22:16.082" v="816" actId="33475"/>
          <ac:spMkLst>
            <pc:docMk/>
            <pc:sldMasterMk cId="305569072" sldId="2147483659"/>
            <ac:spMk id="9" creationId="{9DF9323A-7BE8-F677-CC1E-E363E2F54B1D}"/>
          </ac:spMkLst>
        </pc:spChg>
        <pc:spChg chg="del">
          <ac:chgData name="Goddard, Tammy | She/Hers" userId="d78adb15-2ef7-4946-b0f0-f690891709e6" providerId="ADAL" clId="{87ABE7FB-9BA6-4C66-900C-4AB5C64FE0DA}" dt="2024-07-10T12:22:16.082" v="816" actId="33475"/>
          <ac:spMkLst>
            <pc:docMk/>
            <pc:sldMasterMk cId="305569072" sldId="2147483659"/>
            <ac:spMk id="10" creationId="{89F7CF55-9968-0B8F-7AD3-81D1C4DBC986}"/>
          </ac:spMkLst>
        </pc:spChg>
        <pc:spChg chg="add">
          <ac:chgData name="Goddard, Tammy | She/Hers" userId="d78adb15-2ef7-4946-b0f0-f690891709e6" providerId="ADAL" clId="{87ABE7FB-9BA6-4C66-900C-4AB5C64FE0DA}" dt="2024-07-10T12:22:30.046" v="817" actId="33475"/>
          <ac:spMkLst>
            <pc:docMk/>
            <pc:sldMasterMk cId="305569072" sldId="2147483659"/>
            <ac:spMk id="11" creationId="{BCD4D9C3-0259-605B-4C23-9CABC52E76A3}"/>
          </ac:spMkLst>
        </pc:spChg>
        <pc:spChg chg="add">
          <ac:chgData name="Goddard, Tammy | She/Hers" userId="d78adb15-2ef7-4946-b0f0-f690891709e6" providerId="ADAL" clId="{87ABE7FB-9BA6-4C66-900C-4AB5C64FE0DA}" dt="2024-07-10T12:22:30.046" v="817" actId="33475"/>
          <ac:spMkLst>
            <pc:docMk/>
            <pc:sldMasterMk cId="305569072" sldId="2147483659"/>
            <ac:spMk id="12" creationId="{2D88DC4A-238D-0ED3-DBD5-61929FE838C3}"/>
          </ac:spMkLst>
        </pc:spChg>
      </pc:sldMasterChg>
    </pc:docChg>
  </pc:docChgLst>
  <pc:docChgLst>
    <pc:chgData name="Kirby, John (LAA)" userId="bb7e9651-0706-4362-bbb8-c1d84b4c12c2" providerId="ADAL" clId="{E168101B-8130-4D23-A3D6-40B4632B9B03}"/>
    <pc:docChg chg="undo redo custSel mod addSld delSld modSld sldOrd modMainMaster addSection">
      <pc:chgData name="Kirby, John (LAA)" userId="bb7e9651-0706-4362-bbb8-c1d84b4c12c2" providerId="ADAL" clId="{E168101B-8130-4D23-A3D6-40B4632B9B03}" dt="2024-07-11T13:02:15.714" v="2887" actId="2710"/>
      <pc:docMkLst>
        <pc:docMk/>
      </pc:docMkLst>
      <pc:sldChg chg="modSp mod">
        <pc:chgData name="Kirby, John (LAA)" userId="bb7e9651-0706-4362-bbb8-c1d84b4c12c2" providerId="ADAL" clId="{E168101B-8130-4D23-A3D6-40B4632B9B03}" dt="2024-07-09T12:51:13.523" v="2802" actId="20577"/>
        <pc:sldMkLst>
          <pc:docMk/>
          <pc:sldMk cId="2034274229" sldId="258"/>
        </pc:sldMkLst>
        <pc:spChg chg="mod">
          <ac:chgData name="Kirby, John (LAA)" userId="bb7e9651-0706-4362-bbb8-c1d84b4c12c2" providerId="ADAL" clId="{E168101B-8130-4D23-A3D6-40B4632B9B03}" dt="2024-07-09T12:51:13.523" v="2802" actId="20577"/>
          <ac:spMkLst>
            <pc:docMk/>
            <pc:sldMk cId="2034274229" sldId="258"/>
            <ac:spMk id="23" creationId="{6C6BCFBE-26C2-411D-BBFA-860BC052D27F}"/>
          </ac:spMkLst>
        </pc:spChg>
      </pc:sldChg>
      <pc:sldChg chg="modSp mod">
        <pc:chgData name="Kirby, John (LAA)" userId="bb7e9651-0706-4362-bbb8-c1d84b4c12c2" providerId="ADAL" clId="{E168101B-8130-4D23-A3D6-40B4632B9B03}" dt="2024-07-09T10:58:09.339" v="944"/>
        <pc:sldMkLst>
          <pc:docMk/>
          <pc:sldMk cId="2460537586" sldId="377"/>
        </pc:sldMkLst>
        <pc:spChg chg="mod">
          <ac:chgData name="Kirby, John (LAA)" userId="bb7e9651-0706-4362-bbb8-c1d84b4c12c2" providerId="ADAL" clId="{E168101B-8130-4D23-A3D6-40B4632B9B03}" dt="2024-07-09T10:37:01.102" v="85"/>
          <ac:spMkLst>
            <pc:docMk/>
            <pc:sldMk cId="2460537586" sldId="377"/>
            <ac:spMk id="2" creationId="{73FEDB40-A234-4DFE-BD8C-E1238BFF42CE}"/>
          </ac:spMkLst>
        </pc:spChg>
        <pc:spChg chg="mod">
          <ac:chgData name="Kirby, John (LAA)" userId="bb7e9651-0706-4362-bbb8-c1d84b4c12c2" providerId="ADAL" clId="{E168101B-8130-4D23-A3D6-40B4632B9B03}" dt="2024-07-09T10:58:09.339" v="944"/>
          <ac:spMkLst>
            <pc:docMk/>
            <pc:sldMk cId="2460537586" sldId="377"/>
            <ac:spMk id="3" creationId="{E93C280F-2B0B-4E3B-8337-53CDB6172737}"/>
          </ac:spMkLst>
        </pc:spChg>
      </pc:sldChg>
      <pc:sldChg chg="modSp mod delCm">
        <pc:chgData name="Kirby, John (LAA)" userId="bb7e9651-0706-4362-bbb8-c1d84b4c12c2" providerId="ADAL" clId="{E168101B-8130-4D23-A3D6-40B4632B9B03}" dt="2024-07-09T12:41:27.788" v="2581"/>
        <pc:sldMkLst>
          <pc:docMk/>
          <pc:sldMk cId="291128010" sldId="378"/>
        </pc:sldMkLst>
        <pc:spChg chg="mod">
          <ac:chgData name="Kirby, John (LAA)" userId="bb7e9651-0706-4362-bbb8-c1d84b4c12c2" providerId="ADAL" clId="{E168101B-8130-4D23-A3D6-40B4632B9B03}" dt="2024-07-09T10:48:33.724" v="256" actId="20577"/>
          <ac:spMkLst>
            <pc:docMk/>
            <pc:sldMk cId="291128010" sldId="378"/>
            <ac:spMk id="2" creationId="{73FEDB40-A234-4DFE-BD8C-E1238BFF42CE}"/>
          </ac:spMkLst>
        </pc:spChg>
        <pc:spChg chg="mod">
          <ac:chgData name="Kirby, John (LAA)" userId="bb7e9651-0706-4362-bbb8-c1d84b4c12c2" providerId="ADAL" clId="{E168101B-8130-4D23-A3D6-40B4632B9B03}" dt="2024-07-09T10:58:00.100" v="942"/>
          <ac:spMkLst>
            <pc:docMk/>
            <pc:sldMk cId="291128010" sldId="378"/>
            <ac:spMk id="3" creationId="{2B0484AD-7E7E-44AA-9A93-DCAC57565D52}"/>
          </ac:spMkLst>
        </pc:spChg>
      </pc:sldChg>
      <pc:sldChg chg="del">
        <pc:chgData name="Kirby, John (LAA)" userId="bb7e9651-0706-4362-bbb8-c1d84b4c12c2" providerId="ADAL" clId="{E168101B-8130-4D23-A3D6-40B4632B9B03}" dt="2024-07-09T10:57:37.612" v="940" actId="47"/>
        <pc:sldMkLst>
          <pc:docMk/>
          <pc:sldMk cId="1324764651" sldId="381"/>
        </pc:sldMkLst>
      </pc:sldChg>
      <pc:sldChg chg="modSp mod">
        <pc:chgData name="Kirby, John (LAA)" userId="bb7e9651-0706-4362-bbb8-c1d84b4c12c2" providerId="ADAL" clId="{E168101B-8130-4D23-A3D6-40B4632B9B03}" dt="2024-07-09T13:01:28.123" v="2871" actId="113"/>
        <pc:sldMkLst>
          <pc:docMk/>
          <pc:sldMk cId="1165612979" sldId="392"/>
        </pc:sldMkLst>
        <pc:spChg chg="mod">
          <ac:chgData name="Kirby, John (LAA)" userId="bb7e9651-0706-4362-bbb8-c1d84b4c12c2" providerId="ADAL" clId="{E168101B-8130-4D23-A3D6-40B4632B9B03}" dt="2024-07-09T11:14:22.645" v="1214" actId="20577"/>
          <ac:spMkLst>
            <pc:docMk/>
            <pc:sldMk cId="1165612979" sldId="392"/>
            <ac:spMk id="7" creationId="{8A57814A-5601-9B65-8723-AFBF245E36C6}"/>
          </ac:spMkLst>
        </pc:spChg>
        <pc:spChg chg="mod">
          <ac:chgData name="Kirby, John (LAA)" userId="bb7e9651-0706-4362-bbb8-c1d84b4c12c2" providerId="ADAL" clId="{E168101B-8130-4D23-A3D6-40B4632B9B03}" dt="2024-07-09T13:01:28.123" v="2871" actId="113"/>
          <ac:spMkLst>
            <pc:docMk/>
            <pc:sldMk cId="1165612979" sldId="392"/>
            <ac:spMk id="9" creationId="{910E3F65-A28C-4591-913D-62D871CAA70D}"/>
          </ac:spMkLst>
        </pc:spChg>
      </pc:sldChg>
      <pc:sldChg chg="del">
        <pc:chgData name="Kirby, John (LAA)" userId="bb7e9651-0706-4362-bbb8-c1d84b4c12c2" providerId="ADAL" clId="{E168101B-8130-4D23-A3D6-40B4632B9B03}" dt="2024-07-09T11:16:35.630" v="1222" actId="47"/>
        <pc:sldMkLst>
          <pc:docMk/>
          <pc:sldMk cId="3866342982" sldId="401"/>
        </pc:sldMkLst>
      </pc:sldChg>
      <pc:sldChg chg="modSp mod">
        <pc:chgData name="Kirby, John (LAA)" userId="bb7e9651-0706-4362-bbb8-c1d84b4c12c2" providerId="ADAL" clId="{E168101B-8130-4D23-A3D6-40B4632B9B03}" dt="2024-07-11T13:02:15.714" v="2887" actId="2710"/>
        <pc:sldMkLst>
          <pc:docMk/>
          <pc:sldMk cId="3511196033" sldId="420"/>
        </pc:sldMkLst>
        <pc:spChg chg="mod">
          <ac:chgData name="Kirby, John (LAA)" userId="bb7e9651-0706-4362-bbb8-c1d84b4c12c2" providerId="ADAL" clId="{E168101B-8130-4D23-A3D6-40B4632B9B03}" dt="2024-07-11T13:02:15.714" v="2887" actId="2710"/>
          <ac:spMkLst>
            <pc:docMk/>
            <pc:sldMk cId="3511196033" sldId="420"/>
            <ac:spMk id="6" creationId="{A5DEA143-B822-DB89-69D1-E045DBC0FCA1}"/>
          </ac:spMkLst>
        </pc:spChg>
      </pc:sldChg>
      <pc:sldChg chg="modSp addCm">
        <pc:chgData name="Kirby, John (LAA)" userId="bb7e9651-0706-4362-bbb8-c1d84b4c12c2" providerId="ADAL" clId="{E168101B-8130-4D23-A3D6-40B4632B9B03}" dt="2024-07-09T12:52:16.878" v="2809" actId="20577"/>
        <pc:sldMkLst>
          <pc:docMk/>
          <pc:sldMk cId="3268733893" sldId="425"/>
        </pc:sldMkLst>
        <pc:graphicFrameChg chg="mod">
          <ac:chgData name="Kirby, John (LAA)" userId="bb7e9651-0706-4362-bbb8-c1d84b4c12c2" providerId="ADAL" clId="{E168101B-8130-4D23-A3D6-40B4632B9B03}" dt="2024-07-09T12:52:16.878" v="2809" actId="20577"/>
          <ac:graphicFrameMkLst>
            <pc:docMk/>
            <pc:sldMk cId="3268733893" sldId="425"/>
            <ac:graphicFrameMk id="8" creationId="{51A6B388-A2AD-2A96-010C-1042418BD3DB}"/>
          </ac:graphicFrameMkLst>
        </pc:graphicFrameChg>
      </pc:sldChg>
      <pc:sldChg chg="del">
        <pc:chgData name="Kirby, John (LAA)" userId="bb7e9651-0706-4362-bbb8-c1d84b4c12c2" providerId="ADAL" clId="{E168101B-8130-4D23-A3D6-40B4632B9B03}" dt="2024-07-09T11:16:41.057" v="1225" actId="47"/>
        <pc:sldMkLst>
          <pc:docMk/>
          <pc:sldMk cId="511111894" sldId="447"/>
        </pc:sldMkLst>
      </pc:sldChg>
      <pc:sldChg chg="del">
        <pc:chgData name="Kirby, John (LAA)" userId="bb7e9651-0706-4362-bbb8-c1d84b4c12c2" providerId="ADAL" clId="{E168101B-8130-4D23-A3D6-40B4632B9B03}" dt="2024-07-09T11:16:34.095" v="1221" actId="47"/>
        <pc:sldMkLst>
          <pc:docMk/>
          <pc:sldMk cId="2365465824" sldId="448"/>
        </pc:sldMkLst>
      </pc:sldChg>
      <pc:sldChg chg="del">
        <pc:chgData name="Kirby, John (LAA)" userId="bb7e9651-0706-4362-bbb8-c1d84b4c12c2" providerId="ADAL" clId="{E168101B-8130-4D23-A3D6-40B4632B9B03}" dt="2024-07-09T11:16:37.133" v="1223" actId="47"/>
        <pc:sldMkLst>
          <pc:docMk/>
          <pc:sldMk cId="3958692356" sldId="449"/>
        </pc:sldMkLst>
      </pc:sldChg>
      <pc:sldChg chg="del">
        <pc:chgData name="Kirby, John (LAA)" userId="bb7e9651-0706-4362-bbb8-c1d84b4c12c2" providerId="ADAL" clId="{E168101B-8130-4D23-A3D6-40B4632B9B03}" dt="2024-07-09T11:16:39.138" v="1224" actId="47"/>
        <pc:sldMkLst>
          <pc:docMk/>
          <pc:sldMk cId="1011699749" sldId="450"/>
        </pc:sldMkLst>
      </pc:sldChg>
      <pc:sldChg chg="del">
        <pc:chgData name="Kirby, John (LAA)" userId="bb7e9651-0706-4362-bbb8-c1d84b4c12c2" providerId="ADAL" clId="{E168101B-8130-4D23-A3D6-40B4632B9B03}" dt="2024-07-09T11:16:42.429" v="1226" actId="47"/>
        <pc:sldMkLst>
          <pc:docMk/>
          <pc:sldMk cId="1256978119" sldId="451"/>
        </pc:sldMkLst>
      </pc:sldChg>
      <pc:sldChg chg="del">
        <pc:chgData name="Kirby, John (LAA)" userId="bb7e9651-0706-4362-bbb8-c1d84b4c12c2" providerId="ADAL" clId="{E168101B-8130-4D23-A3D6-40B4632B9B03}" dt="2024-07-09T11:16:44.010" v="1227" actId="47"/>
        <pc:sldMkLst>
          <pc:docMk/>
          <pc:sldMk cId="2520370331" sldId="452"/>
        </pc:sldMkLst>
      </pc:sldChg>
      <pc:sldChg chg="del">
        <pc:chgData name="Kirby, John (LAA)" userId="bb7e9651-0706-4362-bbb8-c1d84b4c12c2" providerId="ADAL" clId="{E168101B-8130-4D23-A3D6-40B4632B9B03}" dt="2024-07-09T11:16:45.015" v="1228" actId="47"/>
        <pc:sldMkLst>
          <pc:docMk/>
          <pc:sldMk cId="4199821088" sldId="453"/>
        </pc:sldMkLst>
      </pc:sldChg>
      <pc:sldChg chg="del">
        <pc:chgData name="Kirby, John (LAA)" userId="bb7e9651-0706-4362-bbb8-c1d84b4c12c2" providerId="ADAL" clId="{E168101B-8130-4D23-A3D6-40B4632B9B03}" dt="2024-07-09T11:16:46.195" v="1229" actId="47"/>
        <pc:sldMkLst>
          <pc:docMk/>
          <pc:sldMk cId="1580979212" sldId="454"/>
        </pc:sldMkLst>
      </pc:sldChg>
      <pc:sldChg chg="del">
        <pc:chgData name="Kirby, John (LAA)" userId="bb7e9651-0706-4362-bbb8-c1d84b4c12c2" providerId="ADAL" clId="{E168101B-8130-4D23-A3D6-40B4632B9B03}" dt="2024-07-09T10:58:23.401" v="945" actId="47"/>
        <pc:sldMkLst>
          <pc:docMk/>
          <pc:sldMk cId="1916617665" sldId="457"/>
        </pc:sldMkLst>
      </pc:sldChg>
      <pc:sldChg chg="modSp mod">
        <pc:chgData name="Kirby, John (LAA)" userId="bb7e9651-0706-4362-bbb8-c1d84b4c12c2" providerId="ADAL" clId="{E168101B-8130-4D23-A3D6-40B4632B9B03}" dt="2024-07-09T11:27:28.577" v="1683" actId="20577"/>
        <pc:sldMkLst>
          <pc:docMk/>
          <pc:sldMk cId="2516653172" sldId="458"/>
        </pc:sldMkLst>
        <pc:spChg chg="mod">
          <ac:chgData name="Kirby, John (LAA)" userId="bb7e9651-0706-4362-bbb8-c1d84b4c12c2" providerId="ADAL" clId="{E168101B-8130-4D23-A3D6-40B4632B9B03}" dt="2024-07-09T11:27:28.577" v="1683" actId="20577"/>
          <ac:spMkLst>
            <pc:docMk/>
            <pc:sldMk cId="2516653172" sldId="458"/>
            <ac:spMk id="3" creationId="{D8F1036B-0F86-5001-E682-C9715F4810B7}"/>
          </ac:spMkLst>
        </pc:spChg>
      </pc:sldChg>
      <pc:sldChg chg="del">
        <pc:chgData name="Kirby, John (LAA)" userId="bb7e9651-0706-4362-bbb8-c1d84b4c12c2" providerId="ADAL" clId="{E168101B-8130-4D23-A3D6-40B4632B9B03}" dt="2024-07-09T11:18:05.825" v="1230" actId="47"/>
        <pc:sldMkLst>
          <pc:docMk/>
          <pc:sldMk cId="2166107558" sldId="459"/>
        </pc:sldMkLst>
      </pc:sldChg>
      <pc:sldChg chg="addSp delSp modSp mod">
        <pc:chgData name="Kirby, John (LAA)" userId="bb7e9651-0706-4362-bbb8-c1d84b4c12c2" providerId="ADAL" clId="{E168101B-8130-4D23-A3D6-40B4632B9B03}" dt="2024-07-09T11:47:27.528" v="2513" actId="1076"/>
        <pc:sldMkLst>
          <pc:docMk/>
          <pc:sldMk cId="1351096155" sldId="460"/>
        </pc:sldMkLst>
        <pc:spChg chg="add del mod">
          <ac:chgData name="Kirby, John (LAA)" userId="bb7e9651-0706-4362-bbb8-c1d84b4c12c2" providerId="ADAL" clId="{E168101B-8130-4D23-A3D6-40B4632B9B03}" dt="2024-07-09T11:33:22.210" v="1856" actId="478"/>
          <ac:spMkLst>
            <pc:docMk/>
            <pc:sldMk cId="1351096155" sldId="460"/>
            <ac:spMk id="3" creationId="{9A04DB6E-42D2-128C-6C49-4F711D0D7291}"/>
          </ac:spMkLst>
        </pc:spChg>
        <pc:spChg chg="add del">
          <ac:chgData name="Kirby, John (LAA)" userId="bb7e9651-0706-4362-bbb8-c1d84b4c12c2" providerId="ADAL" clId="{E168101B-8130-4D23-A3D6-40B4632B9B03}" dt="2024-07-09T11:29:41.046" v="1687" actId="22"/>
          <ac:spMkLst>
            <pc:docMk/>
            <pc:sldMk cId="1351096155" sldId="460"/>
            <ac:spMk id="7" creationId="{54B0B8AB-138A-6669-4FA1-42B02A301FA3}"/>
          </ac:spMkLst>
        </pc:spChg>
        <pc:spChg chg="add mod">
          <ac:chgData name="Kirby, John (LAA)" userId="bb7e9651-0706-4362-bbb8-c1d84b4c12c2" providerId="ADAL" clId="{E168101B-8130-4D23-A3D6-40B4632B9B03}" dt="2024-07-09T11:47:27.528" v="2513" actId="1076"/>
          <ac:spMkLst>
            <pc:docMk/>
            <pc:sldMk cId="1351096155" sldId="460"/>
            <ac:spMk id="9" creationId="{40805F7C-D5BF-DA90-9A2C-A1E065402185}"/>
          </ac:spMkLst>
        </pc:spChg>
        <pc:spChg chg="add del mod">
          <ac:chgData name="Kirby, John (LAA)" userId="bb7e9651-0706-4362-bbb8-c1d84b4c12c2" providerId="ADAL" clId="{E168101B-8130-4D23-A3D6-40B4632B9B03}" dt="2024-07-09T11:29:57.343" v="1693" actId="478"/>
          <ac:spMkLst>
            <pc:docMk/>
            <pc:sldMk cId="1351096155" sldId="460"/>
            <ac:spMk id="11" creationId="{55B42529-6028-2108-CD22-D3D924466542}"/>
          </ac:spMkLst>
        </pc:spChg>
        <pc:spChg chg="add del mod">
          <ac:chgData name="Kirby, John (LAA)" userId="bb7e9651-0706-4362-bbb8-c1d84b4c12c2" providerId="ADAL" clId="{E168101B-8130-4D23-A3D6-40B4632B9B03}" dt="2024-07-09T11:33:26.992" v="1858" actId="478"/>
          <ac:spMkLst>
            <pc:docMk/>
            <pc:sldMk cId="1351096155" sldId="460"/>
            <ac:spMk id="13" creationId="{FA85CE0B-0727-047B-8F49-5D4BBAF294AE}"/>
          </ac:spMkLst>
        </pc:spChg>
      </pc:sldChg>
      <pc:sldChg chg="modSp mod">
        <pc:chgData name="Kirby, John (LAA)" userId="bb7e9651-0706-4362-bbb8-c1d84b4c12c2" providerId="ADAL" clId="{E168101B-8130-4D23-A3D6-40B4632B9B03}" dt="2024-07-09T10:38:40.683" v="102" actId="6549"/>
        <pc:sldMkLst>
          <pc:docMk/>
          <pc:sldMk cId="1033813678" sldId="463"/>
        </pc:sldMkLst>
        <pc:spChg chg="mod">
          <ac:chgData name="Kirby, John (LAA)" userId="bb7e9651-0706-4362-bbb8-c1d84b4c12c2" providerId="ADAL" clId="{E168101B-8130-4D23-A3D6-40B4632B9B03}" dt="2024-07-09T10:38:40.683" v="102" actId="6549"/>
          <ac:spMkLst>
            <pc:docMk/>
            <pc:sldMk cId="1033813678" sldId="463"/>
            <ac:spMk id="2" creationId="{4FA7FC03-CB1A-41D8-A3A4-F64ECBB53371}"/>
          </ac:spMkLst>
        </pc:spChg>
        <pc:spChg chg="mod">
          <ac:chgData name="Kirby, John (LAA)" userId="bb7e9651-0706-4362-bbb8-c1d84b4c12c2" providerId="ADAL" clId="{E168101B-8130-4D23-A3D6-40B4632B9B03}" dt="2024-07-09T10:32:28.557" v="13" actId="20577"/>
          <ac:spMkLst>
            <pc:docMk/>
            <pc:sldMk cId="1033813678" sldId="463"/>
            <ac:spMk id="8" creationId="{A3821385-D590-4F84-3C7D-16D69CB7B391}"/>
          </ac:spMkLst>
        </pc:spChg>
      </pc:sldChg>
      <pc:sldChg chg="modSp mod">
        <pc:chgData name="Kirby, John (LAA)" userId="bb7e9651-0706-4362-bbb8-c1d84b4c12c2" providerId="ADAL" clId="{E168101B-8130-4D23-A3D6-40B4632B9B03}" dt="2024-07-09T10:36:11.457" v="79" actId="20577"/>
        <pc:sldMkLst>
          <pc:docMk/>
          <pc:sldMk cId="1789362758" sldId="464"/>
        </pc:sldMkLst>
        <pc:spChg chg="mod">
          <ac:chgData name="Kirby, John (LAA)" userId="bb7e9651-0706-4362-bbb8-c1d84b4c12c2" providerId="ADAL" clId="{E168101B-8130-4D23-A3D6-40B4632B9B03}" dt="2024-07-09T10:36:11.457" v="79" actId="20577"/>
          <ac:spMkLst>
            <pc:docMk/>
            <pc:sldMk cId="1789362758" sldId="464"/>
            <ac:spMk id="2" creationId="{1E957F9B-C72D-B286-8500-96ADAF4F5AD2}"/>
          </ac:spMkLst>
        </pc:spChg>
        <pc:spChg chg="mod">
          <ac:chgData name="Kirby, John (LAA)" userId="bb7e9651-0706-4362-bbb8-c1d84b4c12c2" providerId="ADAL" clId="{E168101B-8130-4D23-A3D6-40B4632B9B03}" dt="2024-07-09T10:34:29.806" v="55" actId="20577"/>
          <ac:spMkLst>
            <pc:docMk/>
            <pc:sldMk cId="1789362758" sldId="464"/>
            <ac:spMk id="3" creationId="{47A222DA-07F4-55EC-F1FD-A0EA006D1BB9}"/>
          </ac:spMkLst>
        </pc:spChg>
      </pc:sldChg>
      <pc:sldChg chg="modSp mod delCm modCm">
        <pc:chgData name="Kirby, John (LAA)" userId="bb7e9651-0706-4362-bbb8-c1d84b4c12c2" providerId="ADAL" clId="{E168101B-8130-4D23-A3D6-40B4632B9B03}" dt="2024-07-09T12:42:28.609" v="2592" actId="6549"/>
        <pc:sldMkLst>
          <pc:docMk/>
          <pc:sldMk cId="646443932" sldId="465"/>
        </pc:sldMkLst>
        <pc:spChg chg="mod">
          <ac:chgData name="Kirby, John (LAA)" userId="bb7e9651-0706-4362-bbb8-c1d84b4c12c2" providerId="ADAL" clId="{E168101B-8130-4D23-A3D6-40B4632B9B03}" dt="2024-07-09T10:41:40.814" v="164" actId="6549"/>
          <ac:spMkLst>
            <pc:docMk/>
            <pc:sldMk cId="646443932" sldId="465"/>
            <ac:spMk id="2" creationId="{4FA7FC03-CB1A-41D8-A3A4-F64ECBB53371}"/>
          </ac:spMkLst>
        </pc:spChg>
        <pc:spChg chg="mod">
          <ac:chgData name="Kirby, John (LAA)" userId="bb7e9651-0706-4362-bbb8-c1d84b4c12c2" providerId="ADAL" clId="{E168101B-8130-4D23-A3D6-40B4632B9B03}" dt="2024-07-09T12:42:28.609" v="2592" actId="6549"/>
          <ac:spMkLst>
            <pc:docMk/>
            <pc:sldMk cId="646443932" sldId="465"/>
            <ac:spMk id="5" creationId="{160912DD-6CAE-7394-D0FB-400C557B4E3F}"/>
          </ac:spMkLst>
        </pc:spChg>
      </pc:sldChg>
      <pc:sldChg chg="modSp mod">
        <pc:chgData name="Kirby, John (LAA)" userId="bb7e9651-0706-4362-bbb8-c1d84b4c12c2" providerId="ADAL" clId="{E168101B-8130-4D23-A3D6-40B4632B9B03}" dt="2024-07-09T10:46:53.609" v="250" actId="20577"/>
        <pc:sldMkLst>
          <pc:docMk/>
          <pc:sldMk cId="3663450790" sldId="466"/>
        </pc:sldMkLst>
        <pc:spChg chg="mod">
          <ac:chgData name="Kirby, John (LAA)" userId="bb7e9651-0706-4362-bbb8-c1d84b4c12c2" providerId="ADAL" clId="{E168101B-8130-4D23-A3D6-40B4632B9B03}" dt="2024-07-09T10:44:42.464" v="178" actId="6549"/>
          <ac:spMkLst>
            <pc:docMk/>
            <pc:sldMk cId="3663450790" sldId="466"/>
            <ac:spMk id="2" creationId="{1E957F9B-C72D-B286-8500-96ADAF4F5AD2}"/>
          </ac:spMkLst>
        </pc:spChg>
        <pc:spChg chg="mod">
          <ac:chgData name="Kirby, John (LAA)" userId="bb7e9651-0706-4362-bbb8-c1d84b4c12c2" providerId="ADAL" clId="{E168101B-8130-4D23-A3D6-40B4632B9B03}" dt="2024-07-09T10:46:53.609" v="250" actId="20577"/>
          <ac:spMkLst>
            <pc:docMk/>
            <pc:sldMk cId="3663450790" sldId="466"/>
            <ac:spMk id="3" creationId="{47A222DA-07F4-55EC-F1FD-A0EA006D1BB9}"/>
          </ac:spMkLst>
        </pc:spChg>
      </pc:sldChg>
      <pc:sldChg chg="addSp delSp modSp new mod">
        <pc:chgData name="Kirby, John (LAA)" userId="bb7e9651-0706-4362-bbb8-c1d84b4c12c2" providerId="ADAL" clId="{E168101B-8130-4D23-A3D6-40B4632B9B03}" dt="2024-07-09T11:01:57.713" v="1031" actId="14100"/>
        <pc:sldMkLst>
          <pc:docMk/>
          <pc:sldMk cId="2664651374" sldId="467"/>
        </pc:sldMkLst>
        <pc:spChg chg="mod">
          <ac:chgData name="Kirby, John (LAA)" userId="bb7e9651-0706-4362-bbb8-c1d84b4c12c2" providerId="ADAL" clId="{E168101B-8130-4D23-A3D6-40B4632B9B03}" dt="2024-07-09T11:00:27.814" v="1014" actId="20577"/>
          <ac:spMkLst>
            <pc:docMk/>
            <pc:sldMk cId="2664651374" sldId="467"/>
            <ac:spMk id="2" creationId="{B36BBFA7-3C11-C13B-0460-0384DE533C11}"/>
          </ac:spMkLst>
        </pc:spChg>
        <pc:spChg chg="del mod">
          <ac:chgData name="Kirby, John (LAA)" userId="bb7e9651-0706-4362-bbb8-c1d84b4c12c2" providerId="ADAL" clId="{E168101B-8130-4D23-A3D6-40B4632B9B03}" dt="2024-07-09T11:01:50.415" v="1028" actId="478"/>
          <ac:spMkLst>
            <pc:docMk/>
            <pc:sldMk cId="2664651374" sldId="467"/>
            <ac:spMk id="3" creationId="{B381C585-86F9-4AF3-9AE5-9DFC40C67C79}"/>
          </ac:spMkLst>
        </pc:spChg>
        <pc:spChg chg="add mod">
          <ac:chgData name="Kirby, John (LAA)" userId="bb7e9651-0706-4362-bbb8-c1d84b4c12c2" providerId="ADAL" clId="{E168101B-8130-4D23-A3D6-40B4632B9B03}" dt="2024-07-09T11:01:57.713" v="1031" actId="14100"/>
          <ac:spMkLst>
            <pc:docMk/>
            <pc:sldMk cId="2664651374" sldId="467"/>
            <ac:spMk id="7" creationId="{691DB8AA-1FAA-F7C7-519D-777E9454C2D7}"/>
          </ac:spMkLst>
        </pc:spChg>
      </pc:sldChg>
      <pc:sldChg chg="addSp delSp modSp new mod ord">
        <pc:chgData name="Kirby, John (LAA)" userId="bb7e9651-0706-4362-bbb8-c1d84b4c12c2" providerId="ADAL" clId="{E168101B-8130-4D23-A3D6-40B4632B9B03}" dt="2024-07-09T11:06:30.026" v="1198" actId="20577"/>
        <pc:sldMkLst>
          <pc:docMk/>
          <pc:sldMk cId="852123536" sldId="468"/>
        </pc:sldMkLst>
        <pc:spChg chg="mod">
          <ac:chgData name="Kirby, John (LAA)" userId="bb7e9651-0706-4362-bbb8-c1d84b4c12c2" providerId="ADAL" clId="{E168101B-8130-4D23-A3D6-40B4632B9B03}" dt="2024-07-09T11:00:18.890" v="997"/>
          <ac:spMkLst>
            <pc:docMk/>
            <pc:sldMk cId="852123536" sldId="468"/>
            <ac:spMk id="2" creationId="{AAF64800-1855-CFE4-DACF-15A56087EDFD}"/>
          </ac:spMkLst>
        </pc:spChg>
        <pc:spChg chg="del mod">
          <ac:chgData name="Kirby, John (LAA)" userId="bb7e9651-0706-4362-bbb8-c1d84b4c12c2" providerId="ADAL" clId="{E168101B-8130-4D23-A3D6-40B4632B9B03}" dt="2024-07-09T11:01:39.334" v="1022" actId="478"/>
          <ac:spMkLst>
            <pc:docMk/>
            <pc:sldMk cId="852123536" sldId="468"/>
            <ac:spMk id="3" creationId="{E3A126EA-23CD-1E85-D95A-F47E86327611}"/>
          </ac:spMkLst>
        </pc:spChg>
        <pc:spChg chg="add mod">
          <ac:chgData name="Kirby, John (LAA)" userId="bb7e9651-0706-4362-bbb8-c1d84b4c12c2" providerId="ADAL" clId="{E168101B-8130-4D23-A3D6-40B4632B9B03}" dt="2024-07-09T11:06:30.026" v="1198" actId="20577"/>
          <ac:spMkLst>
            <pc:docMk/>
            <pc:sldMk cId="852123536" sldId="468"/>
            <ac:spMk id="7" creationId="{DC6A0AF8-DD63-2B54-0AE8-84D74846A65A}"/>
          </ac:spMkLst>
        </pc:spChg>
        <pc:spChg chg="add del mod">
          <ac:chgData name="Kirby, John (LAA)" userId="bb7e9651-0706-4362-bbb8-c1d84b4c12c2" providerId="ADAL" clId="{E168101B-8130-4D23-A3D6-40B4632B9B03}" dt="2024-07-09T11:02:42.630" v="1036" actId="478"/>
          <ac:spMkLst>
            <pc:docMk/>
            <pc:sldMk cId="852123536" sldId="468"/>
            <ac:spMk id="9" creationId="{F1DF7A5A-0D86-C5E1-62BC-1D483ED54D04}"/>
          </ac:spMkLst>
        </pc:spChg>
      </pc:sldChg>
      <pc:sldChg chg="new del">
        <pc:chgData name="Kirby, John (LAA)" userId="bb7e9651-0706-4362-bbb8-c1d84b4c12c2" providerId="ADAL" clId="{E168101B-8130-4D23-A3D6-40B4632B9B03}" dt="2024-07-09T12:56:54.614" v="2851" actId="47"/>
        <pc:sldMkLst>
          <pc:docMk/>
          <pc:sldMk cId="1462215146" sldId="469"/>
        </pc:sldMkLst>
      </pc:sldChg>
      <pc:sldChg chg="add">
        <pc:chgData name="Kirby, John (LAA)" userId="bb7e9651-0706-4362-bbb8-c1d84b4c12c2" providerId="ADAL" clId="{E168101B-8130-4D23-A3D6-40B4632B9B03}" dt="2024-07-09T12:57:08.128" v="2852"/>
        <pc:sldMkLst>
          <pc:docMk/>
          <pc:sldMk cId="1920096326" sldId="469"/>
        </pc:sldMkLst>
      </pc:sldChg>
      <pc:sldMasterChg chg="addSp mod">
        <pc:chgData name="Kirby, John (LAA)" userId="bb7e9651-0706-4362-bbb8-c1d84b4c12c2" providerId="ADAL" clId="{E168101B-8130-4D23-A3D6-40B4632B9B03}" dt="2024-07-09T10:31:10.867" v="0" actId="33475"/>
        <pc:sldMasterMkLst>
          <pc:docMk/>
          <pc:sldMasterMk cId="990284715" sldId="2147483648"/>
        </pc:sldMasterMkLst>
        <pc:spChg chg="add">
          <ac:chgData name="Kirby, John (LAA)" userId="bb7e9651-0706-4362-bbb8-c1d84b4c12c2" providerId="ADAL" clId="{E168101B-8130-4D23-A3D6-40B4632B9B03}" dt="2024-07-09T10:31:10.867" v="0" actId="33475"/>
          <ac:spMkLst>
            <pc:docMk/>
            <pc:sldMasterMk cId="990284715" sldId="2147483648"/>
            <ac:spMk id="9" creationId="{B4BF9D8B-9AB3-A3D3-0D98-1026306715CC}"/>
          </ac:spMkLst>
        </pc:spChg>
        <pc:spChg chg="add">
          <ac:chgData name="Kirby, John (LAA)" userId="bb7e9651-0706-4362-bbb8-c1d84b4c12c2" providerId="ADAL" clId="{E168101B-8130-4D23-A3D6-40B4632B9B03}" dt="2024-07-09T10:31:10.867" v="0" actId="33475"/>
          <ac:spMkLst>
            <pc:docMk/>
            <pc:sldMasterMk cId="990284715" sldId="2147483648"/>
            <ac:spMk id="10" creationId="{BBD89A7F-F89E-0FE0-0033-124088C2F149}"/>
          </ac:spMkLst>
        </pc:spChg>
      </pc:sldMasterChg>
      <pc:sldMasterChg chg="addSp mod">
        <pc:chgData name="Kirby, John (LAA)" userId="bb7e9651-0706-4362-bbb8-c1d84b4c12c2" providerId="ADAL" clId="{E168101B-8130-4D23-A3D6-40B4632B9B03}" dt="2024-07-09T10:31:10.867" v="0" actId="33475"/>
        <pc:sldMasterMkLst>
          <pc:docMk/>
          <pc:sldMasterMk cId="305569072" sldId="2147483659"/>
        </pc:sldMasterMkLst>
        <pc:spChg chg="add">
          <ac:chgData name="Kirby, John (LAA)" userId="bb7e9651-0706-4362-bbb8-c1d84b4c12c2" providerId="ADAL" clId="{E168101B-8130-4D23-A3D6-40B4632B9B03}" dt="2024-07-09T10:31:10.867" v="0" actId="33475"/>
          <ac:spMkLst>
            <pc:docMk/>
            <pc:sldMasterMk cId="305569072" sldId="2147483659"/>
            <ac:spMk id="9" creationId="{9DF9323A-7BE8-F677-CC1E-E363E2F54B1D}"/>
          </ac:spMkLst>
        </pc:spChg>
        <pc:spChg chg="add">
          <ac:chgData name="Kirby, John (LAA)" userId="bb7e9651-0706-4362-bbb8-c1d84b4c12c2" providerId="ADAL" clId="{E168101B-8130-4D23-A3D6-40B4632B9B03}" dt="2024-07-09T10:31:10.867" v="0" actId="33475"/>
          <ac:spMkLst>
            <pc:docMk/>
            <pc:sldMasterMk cId="305569072" sldId="2147483659"/>
            <ac:spMk id="10" creationId="{89F7CF55-9968-0B8F-7AD3-81D1C4DBC986}"/>
          </ac:spMkLst>
        </pc:spChg>
      </pc:sldMasterChg>
    </pc:docChg>
  </pc:docChgLst>
  <pc:docChgLst>
    <pc:chgData name="Kirby, John (LAA)" userId="bb7e9651-0706-4362-bbb8-c1d84b4c12c2" providerId="ADAL" clId="{FA9AFDAC-DBDB-48F5-8E36-F1B976444697}"/>
    <pc:docChg chg="undo redo custSel addSld modSld sldOrd">
      <pc:chgData name="Kirby, John (LAA)" userId="bb7e9651-0706-4362-bbb8-c1d84b4c12c2" providerId="ADAL" clId="{FA9AFDAC-DBDB-48F5-8E36-F1B976444697}" dt="2024-05-14T12:13:33.696" v="1604" actId="27636"/>
      <pc:docMkLst>
        <pc:docMk/>
      </pc:docMkLst>
      <pc:sldChg chg="modSp">
        <pc:chgData name="Kirby, John (LAA)" userId="bb7e9651-0706-4362-bbb8-c1d84b4c12c2" providerId="ADAL" clId="{FA9AFDAC-DBDB-48F5-8E36-F1B976444697}" dt="2024-05-14T12:06:11.744" v="1446"/>
        <pc:sldMkLst>
          <pc:docMk/>
          <pc:sldMk cId="3268733893" sldId="425"/>
        </pc:sldMkLst>
        <pc:graphicFrameChg chg="mod">
          <ac:chgData name="Kirby, John (LAA)" userId="bb7e9651-0706-4362-bbb8-c1d84b4c12c2" providerId="ADAL" clId="{FA9AFDAC-DBDB-48F5-8E36-F1B976444697}" dt="2024-05-14T12:06:11.744" v="1446"/>
          <ac:graphicFrameMkLst>
            <pc:docMk/>
            <pc:sldMk cId="3268733893" sldId="425"/>
            <ac:graphicFrameMk id="8" creationId="{51A6B388-A2AD-2A96-010C-1042418BD3DB}"/>
          </ac:graphicFrameMkLst>
        </pc:graphicFrameChg>
      </pc:sldChg>
      <pc:sldChg chg="addSp delSp modSp mod ord">
        <pc:chgData name="Kirby, John (LAA)" userId="bb7e9651-0706-4362-bbb8-c1d84b4c12c2" providerId="ADAL" clId="{FA9AFDAC-DBDB-48F5-8E36-F1B976444697}" dt="2024-05-14T11:57:59.431" v="1392" actId="20577"/>
        <pc:sldMkLst>
          <pc:docMk/>
          <pc:sldMk cId="404656060" sldId="455"/>
        </pc:sldMkLst>
        <pc:spChg chg="mod">
          <ac:chgData name="Kirby, John (LAA)" userId="bb7e9651-0706-4362-bbb8-c1d84b4c12c2" providerId="ADAL" clId="{FA9AFDAC-DBDB-48F5-8E36-F1B976444697}" dt="2024-05-14T11:57:59.431" v="1392" actId="20577"/>
          <ac:spMkLst>
            <pc:docMk/>
            <pc:sldMk cId="404656060" sldId="455"/>
            <ac:spMk id="2" creationId="{40E691EE-5ACE-778D-6F60-E12954052AFD}"/>
          </ac:spMkLst>
        </pc:spChg>
        <pc:spChg chg="del">
          <ac:chgData name="Kirby, John (LAA)" userId="bb7e9651-0706-4362-bbb8-c1d84b4c12c2" providerId="ADAL" clId="{FA9AFDAC-DBDB-48F5-8E36-F1B976444697}" dt="2024-05-14T11:57:54.388" v="1368" actId="478"/>
          <ac:spMkLst>
            <pc:docMk/>
            <pc:sldMk cId="404656060" sldId="455"/>
            <ac:spMk id="3" creationId="{7BDD4927-FDB2-864A-046D-7CF3FE1B676C}"/>
          </ac:spMkLst>
        </pc:spChg>
        <pc:spChg chg="add mod">
          <ac:chgData name="Kirby, John (LAA)" userId="bb7e9651-0706-4362-bbb8-c1d84b4c12c2" providerId="ADAL" clId="{FA9AFDAC-DBDB-48F5-8E36-F1B976444697}" dt="2024-05-14T11:57:54.388" v="1368" actId="478"/>
          <ac:spMkLst>
            <pc:docMk/>
            <pc:sldMk cId="404656060" sldId="455"/>
            <ac:spMk id="7" creationId="{375A3F0C-A6E1-FE2D-FFBD-7EB70331F0CC}"/>
          </ac:spMkLst>
        </pc:spChg>
      </pc:sldChg>
      <pc:sldChg chg="modSp new mod ord">
        <pc:chgData name="Kirby, John (LAA)" userId="bb7e9651-0706-4362-bbb8-c1d84b4c12c2" providerId="ADAL" clId="{FA9AFDAC-DBDB-48F5-8E36-F1B976444697}" dt="2024-05-14T12:13:33.696" v="1604" actId="27636"/>
        <pc:sldMkLst>
          <pc:docMk/>
          <pc:sldMk cId="77154334" sldId="456"/>
        </pc:sldMkLst>
        <pc:spChg chg="mod">
          <ac:chgData name="Kirby, John (LAA)" userId="bb7e9651-0706-4362-bbb8-c1d84b4c12c2" providerId="ADAL" clId="{FA9AFDAC-DBDB-48F5-8E36-F1B976444697}" dt="2024-05-14T11:14:16.869" v="146" actId="20577"/>
          <ac:spMkLst>
            <pc:docMk/>
            <pc:sldMk cId="77154334" sldId="456"/>
            <ac:spMk id="2" creationId="{4C6CFF8C-4F54-9A18-FC24-7334EF427A5B}"/>
          </ac:spMkLst>
        </pc:spChg>
        <pc:spChg chg="mod">
          <ac:chgData name="Kirby, John (LAA)" userId="bb7e9651-0706-4362-bbb8-c1d84b4c12c2" providerId="ADAL" clId="{FA9AFDAC-DBDB-48F5-8E36-F1B976444697}" dt="2024-05-14T12:13:33.696" v="1604" actId="27636"/>
          <ac:spMkLst>
            <pc:docMk/>
            <pc:sldMk cId="77154334" sldId="456"/>
            <ac:spMk id="3" creationId="{997E07FE-9325-96C0-4453-9475A59F1F26}"/>
          </ac:spMkLst>
        </pc:spChg>
      </pc:sldChg>
      <pc:sldChg chg="modSp new mod">
        <pc:chgData name="Kirby, John (LAA)" userId="bb7e9651-0706-4362-bbb8-c1d84b4c12c2" providerId="ADAL" clId="{FA9AFDAC-DBDB-48F5-8E36-F1B976444697}" dt="2024-05-14T12:13:27.197" v="1594" actId="20577"/>
        <pc:sldMkLst>
          <pc:docMk/>
          <pc:sldMk cId="1916617665" sldId="457"/>
        </pc:sldMkLst>
        <pc:spChg chg="mod">
          <ac:chgData name="Kirby, John (LAA)" userId="bb7e9651-0706-4362-bbb8-c1d84b4c12c2" providerId="ADAL" clId="{FA9AFDAC-DBDB-48F5-8E36-F1B976444697}" dt="2024-05-14T11:17:27.329" v="413" actId="20577"/>
          <ac:spMkLst>
            <pc:docMk/>
            <pc:sldMk cId="1916617665" sldId="457"/>
            <ac:spMk id="2" creationId="{0D76A940-9C5E-1EDD-23C5-123C1633D61A}"/>
          </ac:spMkLst>
        </pc:spChg>
        <pc:spChg chg="mod">
          <ac:chgData name="Kirby, John (LAA)" userId="bb7e9651-0706-4362-bbb8-c1d84b4c12c2" providerId="ADAL" clId="{FA9AFDAC-DBDB-48F5-8E36-F1B976444697}" dt="2024-05-14T12:13:27.197" v="1594" actId="20577"/>
          <ac:spMkLst>
            <pc:docMk/>
            <pc:sldMk cId="1916617665" sldId="457"/>
            <ac:spMk id="3" creationId="{D8F1036B-0F86-5001-E682-C9715F4810B7}"/>
          </ac:spMkLst>
        </pc:spChg>
      </pc:sldChg>
      <pc:sldChg chg="modSp add mod">
        <pc:chgData name="Kirby, John (LAA)" userId="bb7e9651-0706-4362-bbb8-c1d84b4c12c2" providerId="ADAL" clId="{FA9AFDAC-DBDB-48F5-8E36-F1B976444697}" dt="2024-05-14T11:42:30.719" v="1251" actId="20577"/>
        <pc:sldMkLst>
          <pc:docMk/>
          <pc:sldMk cId="2516653172" sldId="458"/>
        </pc:sldMkLst>
        <pc:spChg chg="mod">
          <ac:chgData name="Kirby, John (LAA)" userId="bb7e9651-0706-4362-bbb8-c1d84b4c12c2" providerId="ADAL" clId="{FA9AFDAC-DBDB-48F5-8E36-F1B976444697}" dt="2024-05-14T11:41:01.447" v="1190" actId="6549"/>
          <ac:spMkLst>
            <pc:docMk/>
            <pc:sldMk cId="2516653172" sldId="458"/>
            <ac:spMk id="2" creationId="{0D76A940-9C5E-1EDD-23C5-123C1633D61A}"/>
          </ac:spMkLst>
        </pc:spChg>
        <pc:spChg chg="mod">
          <ac:chgData name="Kirby, John (LAA)" userId="bb7e9651-0706-4362-bbb8-c1d84b4c12c2" providerId="ADAL" clId="{FA9AFDAC-DBDB-48F5-8E36-F1B976444697}" dt="2024-05-14T11:42:30.719" v="1251" actId="20577"/>
          <ac:spMkLst>
            <pc:docMk/>
            <pc:sldMk cId="2516653172" sldId="458"/>
            <ac:spMk id="3" creationId="{D8F1036B-0F86-5001-E682-C9715F4810B7}"/>
          </ac:spMkLst>
        </pc:spChg>
      </pc:sldChg>
      <pc:sldChg chg="modSp new mod">
        <pc:chgData name="Kirby, John (LAA)" userId="bb7e9651-0706-4362-bbb8-c1d84b4c12c2" providerId="ADAL" clId="{FA9AFDAC-DBDB-48F5-8E36-F1B976444697}" dt="2024-05-14T11:38:08.791" v="1167" actId="6549"/>
        <pc:sldMkLst>
          <pc:docMk/>
          <pc:sldMk cId="2166107558" sldId="459"/>
        </pc:sldMkLst>
        <pc:spChg chg="mod">
          <ac:chgData name="Kirby, John (LAA)" userId="bb7e9651-0706-4362-bbb8-c1d84b4c12c2" providerId="ADAL" clId="{FA9AFDAC-DBDB-48F5-8E36-F1B976444697}" dt="2024-05-14T11:36:29.298" v="1069" actId="20577"/>
          <ac:spMkLst>
            <pc:docMk/>
            <pc:sldMk cId="2166107558" sldId="459"/>
            <ac:spMk id="2" creationId="{7B8146CA-3E4D-4EBF-1D1F-1774A06F5A29}"/>
          </ac:spMkLst>
        </pc:spChg>
        <pc:spChg chg="mod">
          <ac:chgData name="Kirby, John (LAA)" userId="bb7e9651-0706-4362-bbb8-c1d84b4c12c2" providerId="ADAL" clId="{FA9AFDAC-DBDB-48F5-8E36-F1B976444697}" dt="2024-05-14T11:38:08.791" v="1167" actId="6549"/>
          <ac:spMkLst>
            <pc:docMk/>
            <pc:sldMk cId="2166107558" sldId="459"/>
            <ac:spMk id="3" creationId="{C553D559-D980-7E28-E2AF-14C06EECFAA5}"/>
          </ac:spMkLst>
        </pc:spChg>
      </pc:sldChg>
      <pc:sldChg chg="modSp new mod">
        <pc:chgData name="Kirby, John (LAA)" userId="bb7e9651-0706-4362-bbb8-c1d84b4c12c2" providerId="ADAL" clId="{FA9AFDAC-DBDB-48F5-8E36-F1B976444697}" dt="2024-05-14T11:57:48.019" v="1367" actId="20577"/>
        <pc:sldMkLst>
          <pc:docMk/>
          <pc:sldMk cId="1351096155" sldId="460"/>
        </pc:sldMkLst>
        <pc:spChg chg="mod">
          <ac:chgData name="Kirby, John (LAA)" userId="bb7e9651-0706-4362-bbb8-c1d84b4c12c2" providerId="ADAL" clId="{FA9AFDAC-DBDB-48F5-8E36-F1B976444697}" dt="2024-05-14T11:42:47.045" v="1288" actId="20577"/>
          <ac:spMkLst>
            <pc:docMk/>
            <pc:sldMk cId="1351096155" sldId="460"/>
            <ac:spMk id="2" creationId="{17F7C4A8-DBDD-9376-5672-CA4DD3AA5C6E}"/>
          </ac:spMkLst>
        </pc:spChg>
        <pc:spChg chg="mod">
          <ac:chgData name="Kirby, John (LAA)" userId="bb7e9651-0706-4362-bbb8-c1d84b4c12c2" providerId="ADAL" clId="{FA9AFDAC-DBDB-48F5-8E36-F1B976444697}" dt="2024-05-14T11:57:48.019" v="1367" actId="20577"/>
          <ac:spMkLst>
            <pc:docMk/>
            <pc:sldMk cId="1351096155" sldId="460"/>
            <ac:spMk id="3" creationId="{9A04DB6E-42D2-128C-6C49-4F711D0D7291}"/>
          </ac:spMkLst>
        </pc:spChg>
      </pc:sldChg>
      <pc:sldChg chg="modSp new mod">
        <pc:chgData name="Kirby, John (LAA)" userId="bb7e9651-0706-4362-bbb8-c1d84b4c12c2" providerId="ADAL" clId="{FA9AFDAC-DBDB-48F5-8E36-F1B976444697}" dt="2024-05-14T12:05:15.857" v="1444" actId="20577"/>
        <pc:sldMkLst>
          <pc:docMk/>
          <pc:sldMk cId="3537243490" sldId="461"/>
        </pc:sldMkLst>
        <pc:spChg chg="mod">
          <ac:chgData name="Kirby, John (LAA)" userId="bb7e9651-0706-4362-bbb8-c1d84b4c12c2" providerId="ADAL" clId="{FA9AFDAC-DBDB-48F5-8E36-F1B976444697}" dt="2024-05-14T12:05:15.857" v="1444" actId="20577"/>
          <ac:spMkLst>
            <pc:docMk/>
            <pc:sldMk cId="3537243490" sldId="461"/>
            <ac:spMk id="2" creationId="{7310DF1C-CDB9-67AF-1953-FD39BBD605A9}"/>
          </ac:spMkLst>
        </pc:spChg>
      </pc:sldChg>
    </pc:docChg>
  </pc:docChgLst>
</pc:chgInfo>
</file>

<file path=ppt/comments/modernComment_1A9_C2D4EBC5.xml><?xml version="1.0" encoding="utf-8"?>
<p188:cmLst xmlns:a="http://schemas.openxmlformats.org/drawingml/2006/main" xmlns:r="http://schemas.openxmlformats.org/officeDocument/2006/relationships" xmlns:p188="http://schemas.microsoft.com/office/powerpoint/2018/8/main">
  <p188:cm id="{5087FC0F-C78B-4721-A355-3F5A3A94F2D1}" authorId="{87E06F9C-ECE8-4F5E-F68F-62F994E3F727}" created="2024-07-09T12:44:38.026">
    <pc:sldMkLst xmlns:pc="http://schemas.microsoft.com/office/powerpoint/2013/main/command">
      <pc:docMk/>
      <pc:sldMk cId="3268733893" sldId="425"/>
    </pc:sldMkLst>
    <p188:txBody>
      <a:bodyPr/>
      <a:lstStyle/>
      <a:p>
        <a:r>
          <a:rPr lang="en-GB"/>
          <a:t>Needs updating</a:t>
        </a:r>
      </a:p>
    </p188:txBody>
  </p188:cm>
</p188:cmLst>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ourse/view.php?id=202" TargetMode="External"/><Relationship Id="rId2" Type="http://schemas.openxmlformats.org/officeDocument/2006/relationships/hyperlink" Target="https://legalaidlearning.justice.gov.uk/course/view.php?id=185" TargetMode="External"/><Relationship Id="rId1" Type="http://schemas.openxmlformats.org/officeDocument/2006/relationships/hyperlink" Target="https://legalaidlearning.justice.gov.uk/" TargetMode="External"/><Relationship Id="rId6" Type="http://schemas.openxmlformats.org/officeDocument/2006/relationships/hyperlink" Target="https://legalaidlearning.justice.gov.uk/mod/resource/view.php?id=96" TargetMode="External"/><Relationship Id="rId5" Type="http://schemas.openxmlformats.org/officeDocument/2006/relationships/hyperlink" Target="https://legalaidlearning.justice.gov.uk/mod/resource/view.php?id=134" TargetMode="External"/><Relationship Id="rId4" Type="http://schemas.openxmlformats.org/officeDocument/2006/relationships/hyperlink" Target="https://legalaidlearning.justice.gov.uk/mod/resource/view.php?id=154"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mod/resource/view.php?id=154"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course/view.php?id=185" TargetMode="External"/><Relationship Id="rId6" Type="http://schemas.openxmlformats.org/officeDocument/2006/relationships/hyperlink" Target="https://legalaidlearning.justice.gov.uk/" TargetMode="External"/><Relationship Id="rId5" Type="http://schemas.openxmlformats.org/officeDocument/2006/relationships/hyperlink" Target="https://legalaidlearning.justice.gov.uk/mod/resource/view.php?id=96" TargetMode="External"/><Relationship Id="rId4" Type="http://schemas.openxmlformats.org/officeDocument/2006/relationships/hyperlink" Target="https://legalaidlearning.justice.gov.uk/mod/resource/view.php?id=134"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96E60D9-C167-40E7-BA7C-C1B8B9BD520A}">
      <dgm:prSet phldr="0" custT="1"/>
      <dgm:spPr/>
      <dgm:t>
        <a:bodyPr/>
        <a:lstStyle/>
        <a:p>
          <a:r>
            <a:rPr lang="en-US" sz="2000" b="1">
              <a:latin typeface="+mj-lt"/>
            </a:rPr>
            <a:t>Introduction</a:t>
          </a:r>
        </a:p>
      </dgm:t>
    </dgm:pt>
    <dgm:pt modelId="{971ABBAF-AB59-44B7-ACE0-A7E5B53B5978}" type="parTrans" cxnId="{CB19D958-ABEE-4A51-A264-7C0E095A1D08}">
      <dgm:prSet/>
      <dgm:spPr/>
      <dgm:t>
        <a:bodyPr/>
        <a:lstStyle/>
        <a:p>
          <a:endParaRPr lang="en-GB" sz="2000" b="1">
            <a:latin typeface="+mj-lt"/>
          </a:endParaRPr>
        </a:p>
      </dgm:t>
    </dgm:pt>
    <dgm:pt modelId="{AADB3289-71D5-4EA6-968C-47D8CBE45E06}" type="sibTrans" cxnId="{CB19D958-ABEE-4A51-A264-7C0E095A1D08}">
      <dgm:prSet/>
      <dgm:spPr/>
      <dgm:t>
        <a:bodyPr/>
        <a:lstStyle/>
        <a:p>
          <a:endParaRPr lang="en-GB" sz="2000" b="1">
            <a:latin typeface="+mj-lt"/>
          </a:endParaRPr>
        </a:p>
      </dgm:t>
    </dgm:pt>
    <dgm:pt modelId="{5D45D3D3-AA75-4E26-BED4-CAA26C38DA6E}">
      <dgm:prSet phldr="0" custT="1"/>
      <dgm:spPr/>
      <dgm:t>
        <a:bodyPr/>
        <a:lstStyle/>
        <a:p>
          <a:r>
            <a:rPr lang="en-US" sz="2000" b="1">
              <a:latin typeface="+mj-lt"/>
            </a:rPr>
            <a:t>Family graduated fees (FGF)	</a:t>
          </a:r>
        </a:p>
      </dgm:t>
    </dgm:pt>
    <dgm:pt modelId="{3E91A89C-11CA-4144-BF40-E91C7D4CE286}" type="parTrans" cxnId="{3C9C52A0-9C52-42A0-A5AF-6D575D986F39}">
      <dgm:prSet/>
      <dgm:spPr/>
      <dgm:t>
        <a:bodyPr/>
        <a:lstStyle/>
        <a:p>
          <a:endParaRPr lang="en-GB" sz="2000" b="1">
            <a:latin typeface="+mj-lt"/>
          </a:endParaRPr>
        </a:p>
      </dgm:t>
    </dgm:pt>
    <dgm:pt modelId="{113DE87C-0BD1-4CCE-88CB-49354665D50A}" type="sibTrans" cxnId="{3C9C52A0-9C52-42A0-A5AF-6D575D986F39}">
      <dgm:prSet/>
      <dgm:spPr/>
      <dgm:t>
        <a:bodyPr/>
        <a:lstStyle/>
        <a:p>
          <a:endParaRPr lang="en-GB" sz="2000" b="1">
            <a:latin typeface="+mj-lt"/>
          </a:endParaRPr>
        </a:p>
      </dgm:t>
    </dgm:pt>
    <dgm:pt modelId="{6738112D-DB1C-4DD4-8D3B-9DFB76B885FE}">
      <dgm:prSet phldr="0" custT="1"/>
      <dgm:spPr/>
      <dgm:t>
        <a:bodyPr/>
        <a:lstStyle/>
        <a:p>
          <a:r>
            <a:rPr lang="en-US" sz="2000" b="1">
              <a:latin typeface="+mj-lt"/>
            </a:rPr>
            <a:t>CCFS Single Counsel</a:t>
          </a:r>
        </a:p>
      </dgm:t>
    </dgm:pt>
    <dgm:pt modelId="{968C2124-A657-4BED-AF7B-03E142D5E88D}" type="parTrans" cxnId="{8F7A5390-C44E-411A-92B8-87192257CCFC}">
      <dgm:prSet/>
      <dgm:spPr/>
      <dgm:t>
        <a:bodyPr/>
        <a:lstStyle/>
        <a:p>
          <a:endParaRPr lang="en-GB"/>
        </a:p>
      </dgm:t>
    </dgm:pt>
    <dgm:pt modelId="{B6BB3B68-04B3-4911-906E-12154BEC42BA}" type="sibTrans" cxnId="{8F7A5390-C44E-411A-92B8-87192257CCFC}">
      <dgm:prSet/>
      <dgm:spPr/>
      <dgm:t>
        <a:bodyPr/>
        <a:lstStyle/>
        <a:p>
          <a:endParaRPr lang="en-GB"/>
        </a:p>
      </dgm:t>
    </dgm:pt>
    <dgm:pt modelId="{4B640520-04A6-4F29-9159-B6811F42F097}">
      <dgm:prSet phldr="0" custT="1"/>
      <dgm:spPr/>
      <dgm:t>
        <a:bodyPr/>
        <a:lstStyle/>
        <a:p>
          <a:r>
            <a:rPr lang="en-US" sz="2000" b="1">
              <a:latin typeface="+mj-lt"/>
            </a:rPr>
            <a:t>CCFS KC / 2 Counsel</a:t>
          </a:r>
        </a:p>
      </dgm:t>
    </dgm:pt>
    <dgm:pt modelId="{898CB2AB-5A08-40FA-AF22-FA05E5CDA29C}" type="parTrans" cxnId="{B7669EEB-E7AD-40CF-9456-1CD9EDA3DB37}">
      <dgm:prSet/>
      <dgm:spPr/>
      <dgm:t>
        <a:bodyPr/>
        <a:lstStyle/>
        <a:p>
          <a:endParaRPr lang="en-GB"/>
        </a:p>
      </dgm:t>
    </dgm:pt>
    <dgm:pt modelId="{D111E504-729F-46E6-911C-79EB33453B10}" type="sibTrans" cxnId="{B7669EEB-E7AD-40CF-9456-1CD9EDA3DB37}">
      <dgm:prSet/>
      <dgm:spPr/>
      <dgm:t>
        <a:bodyPr/>
        <a:lstStyle/>
        <a:p>
          <a:endParaRPr lang="en-GB"/>
        </a:p>
      </dgm:t>
    </dgm:pt>
    <dgm:pt modelId="{6F4AD0D4-E71A-43AF-8FAC-5618F30140E9}">
      <dgm:prSet phldr="0" custT="1"/>
      <dgm:spPr/>
      <dgm:t>
        <a:bodyPr/>
        <a:lstStyle/>
        <a:p>
          <a:r>
            <a:rPr lang="en-US" sz="2000" b="1">
              <a:latin typeface="+mj-lt"/>
            </a:rPr>
            <a:t>Hourly Rates / Appeals</a:t>
          </a:r>
        </a:p>
      </dgm:t>
    </dgm:pt>
    <dgm:pt modelId="{762D0142-10DD-4B12-BDD7-55D2D392692A}" type="parTrans" cxnId="{F8B6E9DE-306F-44AC-9D4A-38EB788B3E2F}">
      <dgm:prSet/>
      <dgm:spPr/>
      <dgm:t>
        <a:bodyPr/>
        <a:lstStyle/>
        <a:p>
          <a:endParaRPr lang="en-GB"/>
        </a:p>
      </dgm:t>
    </dgm:pt>
    <dgm:pt modelId="{3567EB09-7548-4612-BFDF-45A25AE90C9F}" type="sibTrans" cxnId="{F8B6E9DE-306F-44AC-9D4A-38EB788B3E2F}">
      <dgm:prSet/>
      <dgm:spPr/>
      <dgm:t>
        <a:bodyPr/>
        <a:lstStyle/>
        <a:p>
          <a:endParaRPr lang="en-GB"/>
        </a:p>
      </dgm:t>
    </dgm:pt>
    <dgm:pt modelId="{34360730-CF5A-4C09-ADC4-F2BDBC6E2B15}">
      <dgm:prSet phldr="0" custT="1"/>
      <dgm:spPr/>
      <dgm:t>
        <a:bodyPr/>
        <a:lstStyle/>
        <a:p>
          <a:r>
            <a:rPr lang="en-US" sz="2000" b="1">
              <a:latin typeface="+mj-lt"/>
            </a:rPr>
            <a:t>Additional guidance / contact us</a:t>
          </a:r>
        </a:p>
      </dgm:t>
    </dgm:pt>
    <dgm:pt modelId="{D01DD2E9-66CD-4BEC-AB99-9808C0C9CC51}" type="parTrans" cxnId="{BDEF41BA-3D10-4D40-AEE8-26F26A6443EE}">
      <dgm:prSet/>
      <dgm:spPr/>
      <dgm:t>
        <a:bodyPr/>
        <a:lstStyle/>
        <a:p>
          <a:endParaRPr lang="en-GB"/>
        </a:p>
      </dgm:t>
    </dgm:pt>
    <dgm:pt modelId="{135E8A40-2A3F-4495-9B51-A403215F381D}" type="sibTrans" cxnId="{BDEF41BA-3D10-4D40-AEE8-26F26A6443EE}">
      <dgm:prSet/>
      <dgm:spPr/>
      <dgm:t>
        <a:bodyPr/>
        <a:lstStyle/>
        <a:p>
          <a:endParaRPr lang="en-GB"/>
        </a:p>
      </dgm:t>
    </dgm:pt>
    <dgm:pt modelId="{8C7AE9DC-44A6-4BE0-A689-20FCBFA95AB5}">
      <dgm:prSet phldr="0" custT="1"/>
      <dgm:spPr/>
      <dgm:t>
        <a:bodyPr/>
        <a:lstStyle/>
        <a:p>
          <a:r>
            <a:rPr lang="en-US" sz="2000" b="1">
              <a:solidFill>
                <a:schemeClr val="bg1"/>
              </a:solidFill>
              <a:latin typeface="+mj-lt"/>
            </a:rPr>
            <a:t>High cost billing</a:t>
          </a:r>
        </a:p>
      </dgm:t>
    </dgm:pt>
    <dgm:pt modelId="{E788E81F-C825-4F42-815A-A84B63900562}" type="parTrans" cxnId="{665DFAA7-62BA-4FA8-BD5B-AC9FF26A5F99}">
      <dgm:prSet/>
      <dgm:spPr/>
      <dgm:t>
        <a:bodyPr/>
        <a:lstStyle/>
        <a:p>
          <a:endParaRPr lang="en-GB"/>
        </a:p>
      </dgm:t>
    </dgm:pt>
    <dgm:pt modelId="{729F7129-4731-468E-B38D-7AC70FFBED09}" type="sibTrans" cxnId="{665DFAA7-62BA-4FA8-BD5B-AC9FF26A5F99}">
      <dgm:prSet/>
      <dgm:spPr/>
      <dgm:t>
        <a:bodyPr/>
        <a:lstStyle/>
        <a:p>
          <a:endParaRPr lang="en-GB"/>
        </a:p>
      </dgm:t>
    </dgm:pt>
    <dgm:pt modelId="{5DAE78DC-027A-4390-B29E-5829F6B745DB}" type="pres">
      <dgm:prSet presAssocID="{A0E57EAA-47BC-4F6E-8CEA-36B348611F0A}" presName="linear" presStyleCnt="0">
        <dgm:presLayoutVars>
          <dgm:dir/>
          <dgm:animLvl val="lvl"/>
          <dgm:resizeHandles val="exact"/>
        </dgm:presLayoutVars>
      </dgm:prSet>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7"/>
      <dgm:spPr/>
    </dgm:pt>
    <dgm:pt modelId="{09173ECB-3CA2-4201-8958-7B80D329960E}" type="pres">
      <dgm:prSet presAssocID="{C96E60D9-C167-40E7-BA7C-C1B8B9BD520A}" presName="parentText" presStyleLbl="node1" presStyleIdx="0" presStyleCnt="7" custScaleX="102393" custScaleY="83513">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0" presStyleCnt="7">
        <dgm:presLayoutVars>
          <dgm:bulletEnabled val="1"/>
        </dgm:presLayoutVars>
      </dgm:prSet>
      <dgm:spPr/>
    </dgm:pt>
    <dgm:pt modelId="{FDF6ACB4-779D-41BD-9268-347A4A00E5ED}" type="pres">
      <dgm:prSet presAssocID="{AADB3289-71D5-4EA6-968C-47D8CBE45E06}" presName="spaceBetweenRectangles" presStyleCnt="0"/>
      <dgm:spPr/>
    </dgm:pt>
    <dgm:pt modelId="{A8A2C503-7BD2-4C05-B348-E4E6D12A1D0E}" type="pres">
      <dgm:prSet presAssocID="{6738112D-DB1C-4DD4-8D3B-9DFB76B885FE}" presName="parentLin" presStyleCnt="0"/>
      <dgm:spPr/>
    </dgm:pt>
    <dgm:pt modelId="{65ACA5CC-5DC2-4662-AC3C-2924A5408C21}" type="pres">
      <dgm:prSet presAssocID="{6738112D-DB1C-4DD4-8D3B-9DFB76B885FE}" presName="parentLeftMargin" presStyleLbl="node1" presStyleIdx="0" presStyleCnt="7"/>
      <dgm:spPr/>
    </dgm:pt>
    <dgm:pt modelId="{6D40192D-86BB-419C-9B0E-9FD3DFD24F42}" type="pres">
      <dgm:prSet presAssocID="{6738112D-DB1C-4DD4-8D3B-9DFB76B885FE}" presName="parentText" presStyleLbl="node1" presStyleIdx="1" presStyleCnt="7" custScaleX="102393" custScaleY="83513">
        <dgm:presLayoutVars>
          <dgm:chMax val="0"/>
          <dgm:bulletEnabled val="1"/>
        </dgm:presLayoutVars>
      </dgm:prSet>
      <dgm:spPr/>
    </dgm:pt>
    <dgm:pt modelId="{FFB9615A-73EB-4E3E-A662-7EE472B54073}" type="pres">
      <dgm:prSet presAssocID="{6738112D-DB1C-4DD4-8D3B-9DFB76B885FE}" presName="negativeSpace" presStyleCnt="0"/>
      <dgm:spPr/>
    </dgm:pt>
    <dgm:pt modelId="{F2832651-8427-42C8-A5F0-B6CCDE760BE8}" type="pres">
      <dgm:prSet presAssocID="{6738112D-DB1C-4DD4-8D3B-9DFB76B885FE}" presName="childText" presStyleLbl="conFgAcc1" presStyleIdx="1" presStyleCnt="7">
        <dgm:presLayoutVars>
          <dgm:bulletEnabled val="1"/>
        </dgm:presLayoutVars>
      </dgm:prSet>
      <dgm:spPr/>
    </dgm:pt>
    <dgm:pt modelId="{1CA15A85-610B-4884-8F09-451C2A614E71}" type="pres">
      <dgm:prSet presAssocID="{B6BB3B68-04B3-4911-906E-12154BEC42BA}" presName="spaceBetweenRectangles" presStyleCnt="0"/>
      <dgm:spPr/>
    </dgm:pt>
    <dgm:pt modelId="{8A1320B6-0652-452C-9955-4099CB6480EE}" type="pres">
      <dgm:prSet presAssocID="{4B640520-04A6-4F29-9159-B6811F42F097}" presName="parentLin" presStyleCnt="0"/>
      <dgm:spPr/>
    </dgm:pt>
    <dgm:pt modelId="{D386141B-510F-43C1-9E72-87D660827DDF}" type="pres">
      <dgm:prSet presAssocID="{4B640520-04A6-4F29-9159-B6811F42F097}" presName="parentLeftMargin" presStyleLbl="node1" presStyleIdx="1" presStyleCnt="7"/>
      <dgm:spPr/>
    </dgm:pt>
    <dgm:pt modelId="{22F279A5-008F-43E4-B06D-B3A969381382}" type="pres">
      <dgm:prSet presAssocID="{4B640520-04A6-4F29-9159-B6811F42F097}" presName="parentText" presStyleLbl="node1" presStyleIdx="2" presStyleCnt="7" custScaleX="102393" custScaleY="83513">
        <dgm:presLayoutVars>
          <dgm:chMax val="0"/>
          <dgm:bulletEnabled val="1"/>
        </dgm:presLayoutVars>
      </dgm:prSet>
      <dgm:spPr/>
    </dgm:pt>
    <dgm:pt modelId="{96112907-A73A-4566-8C0E-BC5EA2BE0723}" type="pres">
      <dgm:prSet presAssocID="{4B640520-04A6-4F29-9159-B6811F42F097}" presName="negativeSpace" presStyleCnt="0"/>
      <dgm:spPr/>
    </dgm:pt>
    <dgm:pt modelId="{A682009C-0EC9-41E5-AB18-DCC10545A6B0}" type="pres">
      <dgm:prSet presAssocID="{4B640520-04A6-4F29-9159-B6811F42F097}" presName="childText" presStyleLbl="conFgAcc1" presStyleIdx="2" presStyleCnt="7">
        <dgm:presLayoutVars>
          <dgm:bulletEnabled val="1"/>
        </dgm:presLayoutVars>
      </dgm:prSet>
      <dgm:spPr/>
    </dgm:pt>
    <dgm:pt modelId="{676660E9-05F0-48AD-86CE-42909581F841}" type="pres">
      <dgm:prSet presAssocID="{D111E504-729F-46E6-911C-79EB33453B10}" presName="spaceBetweenRectangles" presStyleCnt="0"/>
      <dgm:spPr/>
    </dgm:pt>
    <dgm:pt modelId="{63C97317-FBC6-489B-BAF7-A6AE2A0640D3}" type="pres">
      <dgm:prSet presAssocID="{6F4AD0D4-E71A-43AF-8FAC-5618F30140E9}" presName="parentLin" presStyleCnt="0"/>
      <dgm:spPr/>
    </dgm:pt>
    <dgm:pt modelId="{9555D941-7DC2-40BF-8214-1DE929A75035}" type="pres">
      <dgm:prSet presAssocID="{6F4AD0D4-E71A-43AF-8FAC-5618F30140E9}" presName="parentLeftMargin" presStyleLbl="node1" presStyleIdx="2" presStyleCnt="7"/>
      <dgm:spPr/>
    </dgm:pt>
    <dgm:pt modelId="{CDD77AC5-F4B3-4A55-9D7E-77BF6E7F4BE3}" type="pres">
      <dgm:prSet presAssocID="{6F4AD0D4-E71A-43AF-8FAC-5618F30140E9}" presName="parentText" presStyleLbl="node1" presStyleIdx="3" presStyleCnt="7" custScaleX="102393" custScaleY="83513">
        <dgm:presLayoutVars>
          <dgm:chMax val="0"/>
          <dgm:bulletEnabled val="1"/>
        </dgm:presLayoutVars>
      </dgm:prSet>
      <dgm:spPr/>
    </dgm:pt>
    <dgm:pt modelId="{57AC3A09-169D-4F9D-82EC-DB0F74C763BB}" type="pres">
      <dgm:prSet presAssocID="{6F4AD0D4-E71A-43AF-8FAC-5618F30140E9}" presName="negativeSpace" presStyleCnt="0"/>
      <dgm:spPr/>
    </dgm:pt>
    <dgm:pt modelId="{6F66589B-CBA8-4EE1-B475-D5D741C70E64}" type="pres">
      <dgm:prSet presAssocID="{6F4AD0D4-E71A-43AF-8FAC-5618F30140E9}" presName="childText" presStyleLbl="conFgAcc1" presStyleIdx="3" presStyleCnt="7">
        <dgm:presLayoutVars>
          <dgm:bulletEnabled val="1"/>
        </dgm:presLayoutVars>
      </dgm:prSet>
      <dgm:spPr/>
    </dgm:pt>
    <dgm:pt modelId="{E0F53C45-3B82-4E67-A4B7-C90828D84D07}" type="pres">
      <dgm:prSet presAssocID="{3567EB09-7548-4612-BFDF-45A25AE90C9F}"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3" presStyleCnt="7"/>
      <dgm:spPr/>
    </dgm:pt>
    <dgm:pt modelId="{C4851F8D-7EC3-4DA9-B329-8F3169DB7248}" type="pres">
      <dgm:prSet presAssocID="{5D45D3D3-AA75-4E26-BED4-CAA26C38DA6E}" presName="parentText" presStyleLbl="node1" presStyleIdx="4" presStyleCnt="7" custScaleX="102393" custScaleY="83513">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4" presStyleCnt="7">
        <dgm:presLayoutVars>
          <dgm:bulletEnabled val="1"/>
        </dgm:presLayoutVars>
      </dgm:prSet>
      <dgm:spPr/>
    </dgm:pt>
    <dgm:pt modelId="{936694AC-2F75-47C4-82DB-9B8FF5463FEC}" type="pres">
      <dgm:prSet presAssocID="{113DE87C-0BD1-4CCE-88CB-49354665D50A}" presName="spaceBetweenRectangles" presStyleCnt="0"/>
      <dgm:spPr/>
    </dgm:pt>
    <dgm:pt modelId="{8BE17B05-2AA6-4BB3-97D1-9A6D84476B36}" type="pres">
      <dgm:prSet presAssocID="{8C7AE9DC-44A6-4BE0-A689-20FCBFA95AB5}" presName="parentLin" presStyleCnt="0"/>
      <dgm:spPr/>
    </dgm:pt>
    <dgm:pt modelId="{E0865EC3-3F47-4093-B85A-F166188E0743}" type="pres">
      <dgm:prSet presAssocID="{8C7AE9DC-44A6-4BE0-A689-20FCBFA95AB5}" presName="parentLeftMargin" presStyleLbl="node1" presStyleIdx="4" presStyleCnt="7"/>
      <dgm:spPr/>
    </dgm:pt>
    <dgm:pt modelId="{EA708DF7-88C3-41D3-A258-DAFB26590416}" type="pres">
      <dgm:prSet presAssocID="{8C7AE9DC-44A6-4BE0-A689-20FCBFA95AB5}" presName="parentText" presStyleLbl="node1" presStyleIdx="5" presStyleCnt="7" custScaleX="102529" custScaleY="79115">
        <dgm:presLayoutVars>
          <dgm:chMax val="0"/>
          <dgm:bulletEnabled val="1"/>
        </dgm:presLayoutVars>
      </dgm:prSet>
      <dgm:spPr/>
    </dgm:pt>
    <dgm:pt modelId="{0EBD2D21-2D1F-4FAD-BC16-E310300B17E6}" type="pres">
      <dgm:prSet presAssocID="{8C7AE9DC-44A6-4BE0-A689-20FCBFA95AB5}" presName="negativeSpace" presStyleCnt="0"/>
      <dgm:spPr/>
    </dgm:pt>
    <dgm:pt modelId="{364B8A1A-4FD4-469E-86E7-5E27BCE43F9D}" type="pres">
      <dgm:prSet presAssocID="{8C7AE9DC-44A6-4BE0-A689-20FCBFA95AB5}" presName="childText" presStyleLbl="conFgAcc1" presStyleIdx="5" presStyleCnt="7">
        <dgm:presLayoutVars>
          <dgm:bulletEnabled val="1"/>
        </dgm:presLayoutVars>
      </dgm:prSet>
      <dgm:spPr/>
    </dgm:pt>
    <dgm:pt modelId="{CB5AE7F7-2ECF-4D9E-B575-91AB06FEC1B6}" type="pres">
      <dgm:prSet presAssocID="{729F7129-4731-468E-B38D-7AC70FFBED09}" presName="spaceBetweenRectangles" presStyleCnt="0"/>
      <dgm:spPr/>
    </dgm:pt>
    <dgm:pt modelId="{31A4B3EA-7526-4A8C-A44B-F6F30FD8DC08}" type="pres">
      <dgm:prSet presAssocID="{34360730-CF5A-4C09-ADC4-F2BDBC6E2B15}" presName="parentLin" presStyleCnt="0"/>
      <dgm:spPr/>
    </dgm:pt>
    <dgm:pt modelId="{6A6F395F-6AAB-44B6-8DE3-9721C6BEBFED}" type="pres">
      <dgm:prSet presAssocID="{34360730-CF5A-4C09-ADC4-F2BDBC6E2B15}" presName="parentLeftMargin" presStyleLbl="node1" presStyleIdx="5" presStyleCnt="7"/>
      <dgm:spPr/>
    </dgm:pt>
    <dgm:pt modelId="{96F3E9F1-F97A-407F-BE21-5CAF0E706261}" type="pres">
      <dgm:prSet presAssocID="{34360730-CF5A-4C09-ADC4-F2BDBC6E2B15}" presName="parentText" presStyleLbl="node1" presStyleIdx="6" presStyleCnt="7" custScaleX="102057" custScaleY="83513">
        <dgm:presLayoutVars>
          <dgm:chMax val="0"/>
          <dgm:bulletEnabled val="1"/>
        </dgm:presLayoutVars>
      </dgm:prSet>
      <dgm:spPr/>
    </dgm:pt>
    <dgm:pt modelId="{DF00595F-594A-4652-BF47-659D70DB2EE4}" type="pres">
      <dgm:prSet presAssocID="{34360730-CF5A-4C09-ADC4-F2BDBC6E2B15}" presName="negativeSpace" presStyleCnt="0"/>
      <dgm:spPr/>
    </dgm:pt>
    <dgm:pt modelId="{5516CB9E-988F-492F-99B6-094237FAC981}" type="pres">
      <dgm:prSet presAssocID="{34360730-CF5A-4C09-ADC4-F2BDBC6E2B15}" presName="childText" presStyleLbl="conFgAcc1" presStyleIdx="6" presStyleCnt="7">
        <dgm:presLayoutVars>
          <dgm:bulletEnabled val="1"/>
        </dgm:presLayoutVars>
      </dgm:prSet>
      <dgm:spPr/>
    </dgm:pt>
  </dgm:ptLst>
  <dgm:cxnLst>
    <dgm:cxn modelId="{87792902-7381-4961-93D7-F165AA5359FC}" type="presOf" srcId="{6738112D-DB1C-4DD4-8D3B-9DFB76B885FE}" destId="{65ACA5CC-5DC2-4662-AC3C-2924A5408C21}" srcOrd="0" destOrd="0" presId="urn:microsoft.com/office/officeart/2005/8/layout/list1"/>
    <dgm:cxn modelId="{5DE83306-4BFF-4D73-91E8-0AB89F24FACA}" type="presOf" srcId="{8C7AE9DC-44A6-4BE0-A689-20FCBFA95AB5}" destId="{EA708DF7-88C3-41D3-A258-DAFB26590416}" srcOrd="1" destOrd="0" presId="urn:microsoft.com/office/officeart/2005/8/layout/list1"/>
    <dgm:cxn modelId="{5679D417-1826-49AC-B7C0-785057059376}" type="presOf" srcId="{34360730-CF5A-4C09-ADC4-F2BDBC6E2B15}" destId="{6A6F395F-6AAB-44B6-8DE3-9721C6BEBFED}" srcOrd="0" destOrd="0" presId="urn:microsoft.com/office/officeart/2005/8/layout/list1"/>
    <dgm:cxn modelId="{57B74038-5BF4-497D-9EB2-F54D2F760424}" type="presOf" srcId="{34360730-CF5A-4C09-ADC4-F2BDBC6E2B15}" destId="{96F3E9F1-F97A-407F-BE21-5CAF0E706261}" srcOrd="1" destOrd="0" presId="urn:microsoft.com/office/officeart/2005/8/layout/list1"/>
    <dgm:cxn modelId="{67CEF45C-488F-42F7-9C0E-E85150BBA7A0}" type="presOf" srcId="{6F4AD0D4-E71A-43AF-8FAC-5618F30140E9}" destId="{9555D941-7DC2-40BF-8214-1DE929A75035}" srcOrd="0" destOrd="0" presId="urn:microsoft.com/office/officeart/2005/8/layout/list1"/>
    <dgm:cxn modelId="{62418E5F-C235-4497-9293-6A2096E95B15}" type="presOf" srcId="{6F4AD0D4-E71A-43AF-8FAC-5618F30140E9}" destId="{CDD77AC5-F4B3-4A55-9D7E-77BF6E7F4BE3}" srcOrd="1" destOrd="0" presId="urn:microsoft.com/office/officeart/2005/8/layout/list1"/>
    <dgm:cxn modelId="{32204447-4188-4104-891F-C38676D4B881}" type="presOf" srcId="{6738112D-DB1C-4DD4-8D3B-9DFB76B885FE}" destId="{6D40192D-86BB-419C-9B0E-9FD3DFD24F42}" srcOrd="1"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91AC9171-D206-4E68-A82C-E94EC0897D25}" type="presOf" srcId="{8C7AE9DC-44A6-4BE0-A689-20FCBFA95AB5}" destId="{E0865EC3-3F47-4093-B85A-F166188E0743}"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AD1BA752-A1D0-436E-AA41-84B9A10D3F25}" type="presOf" srcId="{4B640520-04A6-4F29-9159-B6811F42F097}" destId="{D386141B-510F-43C1-9E72-87D660827DDF}" srcOrd="0" destOrd="0" presId="urn:microsoft.com/office/officeart/2005/8/layout/list1"/>
    <dgm:cxn modelId="{CB19D958-ABEE-4A51-A264-7C0E095A1D08}" srcId="{A0E57EAA-47BC-4F6E-8CEA-36B348611F0A}" destId="{C96E60D9-C167-40E7-BA7C-C1B8B9BD520A}" srcOrd="0" destOrd="0" parTransId="{971ABBAF-AB59-44B7-ACE0-A7E5B53B5978}" sibTransId="{AADB3289-71D5-4EA6-968C-47D8CBE45E06}"/>
    <dgm:cxn modelId="{CE9AC285-E36A-4FA6-965C-98202F9FCA26}" type="presOf" srcId="{4B640520-04A6-4F29-9159-B6811F42F097}" destId="{22F279A5-008F-43E4-B06D-B3A969381382}" srcOrd="1" destOrd="0" presId="urn:microsoft.com/office/officeart/2005/8/layout/list1"/>
    <dgm:cxn modelId="{8F7A5390-C44E-411A-92B8-87192257CCFC}" srcId="{A0E57EAA-47BC-4F6E-8CEA-36B348611F0A}" destId="{6738112D-DB1C-4DD4-8D3B-9DFB76B885FE}" srcOrd="1" destOrd="0" parTransId="{968C2124-A657-4BED-AF7B-03E142D5E88D}" sibTransId="{B6BB3B68-04B3-4911-906E-12154BEC42BA}"/>
    <dgm:cxn modelId="{3C9C52A0-9C52-42A0-A5AF-6D575D986F39}" srcId="{A0E57EAA-47BC-4F6E-8CEA-36B348611F0A}" destId="{5D45D3D3-AA75-4E26-BED4-CAA26C38DA6E}" srcOrd="4" destOrd="0" parTransId="{3E91A89C-11CA-4144-BF40-E91C7D4CE286}" sibTransId="{113DE87C-0BD1-4CCE-88CB-49354665D50A}"/>
    <dgm:cxn modelId="{665DFAA7-62BA-4FA8-BD5B-AC9FF26A5F99}" srcId="{A0E57EAA-47BC-4F6E-8CEA-36B348611F0A}" destId="{8C7AE9DC-44A6-4BE0-A689-20FCBFA95AB5}" srcOrd="5" destOrd="0" parTransId="{E788E81F-C825-4F42-815A-A84B63900562}" sibTransId="{729F7129-4731-468E-B38D-7AC70FFBED09}"/>
    <dgm:cxn modelId="{BDEF41BA-3D10-4D40-AEE8-26F26A6443EE}" srcId="{A0E57EAA-47BC-4F6E-8CEA-36B348611F0A}" destId="{34360730-CF5A-4C09-ADC4-F2BDBC6E2B15}" srcOrd="6" destOrd="0" parTransId="{D01DD2E9-66CD-4BEC-AB99-9808C0C9CC51}" sibTransId="{135E8A40-2A3F-4495-9B51-A403215F381D}"/>
    <dgm:cxn modelId="{F8B6E9DE-306F-44AC-9D4A-38EB788B3E2F}" srcId="{A0E57EAA-47BC-4F6E-8CEA-36B348611F0A}" destId="{6F4AD0D4-E71A-43AF-8FAC-5618F30140E9}" srcOrd="3" destOrd="0" parTransId="{762D0142-10DD-4B12-BDD7-55D2D392692A}" sibTransId="{3567EB09-7548-4612-BFDF-45A25AE90C9F}"/>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B7669EEB-E7AD-40CF-9456-1CD9EDA3DB37}" srcId="{A0E57EAA-47BC-4F6E-8CEA-36B348611F0A}" destId="{4B640520-04A6-4F29-9159-B6811F42F097}" srcOrd="2" destOrd="0" parTransId="{898CB2AB-5A08-40FA-AF22-FA05E5CDA29C}" sibTransId="{D111E504-729F-46E6-911C-79EB33453B10}"/>
    <dgm:cxn modelId="{716144FE-C070-4167-BF29-7E9EC1382B39}" type="presOf" srcId="{C96E60D9-C167-40E7-BA7C-C1B8B9BD520A}" destId="{09173ECB-3CA2-4201-8958-7B80D329960E}" srcOrd="1" destOrd="0" presId="urn:microsoft.com/office/officeart/2005/8/layout/list1"/>
    <dgm:cxn modelId="{53C1C862-4C42-4CA6-9C70-6D51AAD1F21A}" type="presParOf" srcId="{5DAE78DC-027A-4390-B29E-5829F6B745DB}" destId="{906B6E4D-1EF2-4E2B-8133-705E1F600C97}" srcOrd="0"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1" destOrd="0" presId="urn:microsoft.com/office/officeart/2005/8/layout/list1"/>
    <dgm:cxn modelId="{6317AFF4-F456-42D7-B08A-50107B508CFC}" type="presParOf" srcId="{5DAE78DC-027A-4390-B29E-5829F6B745DB}" destId="{E821429B-EC96-445F-9E55-8B9A825F1C97}" srcOrd="2" destOrd="0" presId="urn:microsoft.com/office/officeart/2005/8/layout/list1"/>
    <dgm:cxn modelId="{FBA3D2A8-3C2C-4AC6-8EB2-82776EEBF247}" type="presParOf" srcId="{5DAE78DC-027A-4390-B29E-5829F6B745DB}" destId="{FDF6ACB4-779D-41BD-9268-347A4A00E5ED}" srcOrd="3" destOrd="0" presId="urn:microsoft.com/office/officeart/2005/8/layout/list1"/>
    <dgm:cxn modelId="{87318BBA-CB7A-48F6-ACCC-B81DBDDC0150}" type="presParOf" srcId="{5DAE78DC-027A-4390-B29E-5829F6B745DB}" destId="{A8A2C503-7BD2-4C05-B348-E4E6D12A1D0E}" srcOrd="4" destOrd="0" presId="urn:microsoft.com/office/officeart/2005/8/layout/list1"/>
    <dgm:cxn modelId="{464F292E-21FC-42A4-95D9-D8EBDAA6B4FF}" type="presParOf" srcId="{A8A2C503-7BD2-4C05-B348-E4E6D12A1D0E}" destId="{65ACA5CC-5DC2-4662-AC3C-2924A5408C21}" srcOrd="0" destOrd="0" presId="urn:microsoft.com/office/officeart/2005/8/layout/list1"/>
    <dgm:cxn modelId="{F83F7C99-54BA-4D24-837B-648870839BBE}" type="presParOf" srcId="{A8A2C503-7BD2-4C05-B348-E4E6D12A1D0E}" destId="{6D40192D-86BB-419C-9B0E-9FD3DFD24F42}" srcOrd="1" destOrd="0" presId="urn:microsoft.com/office/officeart/2005/8/layout/list1"/>
    <dgm:cxn modelId="{F60B6C53-ECEF-45D2-931B-1D029DCB91B1}" type="presParOf" srcId="{5DAE78DC-027A-4390-B29E-5829F6B745DB}" destId="{FFB9615A-73EB-4E3E-A662-7EE472B54073}" srcOrd="5" destOrd="0" presId="urn:microsoft.com/office/officeart/2005/8/layout/list1"/>
    <dgm:cxn modelId="{53274D9D-7621-4041-B4E7-CB6AADD8B32B}" type="presParOf" srcId="{5DAE78DC-027A-4390-B29E-5829F6B745DB}" destId="{F2832651-8427-42C8-A5F0-B6CCDE760BE8}" srcOrd="6" destOrd="0" presId="urn:microsoft.com/office/officeart/2005/8/layout/list1"/>
    <dgm:cxn modelId="{7868B017-28C6-4CB8-A1BB-0CD71C6BED43}" type="presParOf" srcId="{5DAE78DC-027A-4390-B29E-5829F6B745DB}" destId="{1CA15A85-610B-4884-8F09-451C2A614E71}" srcOrd="7" destOrd="0" presId="urn:microsoft.com/office/officeart/2005/8/layout/list1"/>
    <dgm:cxn modelId="{25BBE836-F1A5-4567-B881-9127659FCC82}" type="presParOf" srcId="{5DAE78DC-027A-4390-B29E-5829F6B745DB}" destId="{8A1320B6-0652-452C-9955-4099CB6480EE}" srcOrd="8" destOrd="0" presId="urn:microsoft.com/office/officeart/2005/8/layout/list1"/>
    <dgm:cxn modelId="{424F040B-A092-4911-97EC-6C74AAA68295}" type="presParOf" srcId="{8A1320B6-0652-452C-9955-4099CB6480EE}" destId="{D386141B-510F-43C1-9E72-87D660827DDF}" srcOrd="0" destOrd="0" presId="urn:microsoft.com/office/officeart/2005/8/layout/list1"/>
    <dgm:cxn modelId="{A7DCF5BE-3F41-4C99-99CD-601D0D5009F1}" type="presParOf" srcId="{8A1320B6-0652-452C-9955-4099CB6480EE}" destId="{22F279A5-008F-43E4-B06D-B3A969381382}" srcOrd="1" destOrd="0" presId="urn:microsoft.com/office/officeart/2005/8/layout/list1"/>
    <dgm:cxn modelId="{58CD1653-DFBE-46A0-A416-397D8000CCE5}" type="presParOf" srcId="{5DAE78DC-027A-4390-B29E-5829F6B745DB}" destId="{96112907-A73A-4566-8C0E-BC5EA2BE0723}" srcOrd="9" destOrd="0" presId="urn:microsoft.com/office/officeart/2005/8/layout/list1"/>
    <dgm:cxn modelId="{8AAE5873-60BD-4046-B304-62C8965DADE6}" type="presParOf" srcId="{5DAE78DC-027A-4390-B29E-5829F6B745DB}" destId="{A682009C-0EC9-41E5-AB18-DCC10545A6B0}" srcOrd="10" destOrd="0" presId="urn:microsoft.com/office/officeart/2005/8/layout/list1"/>
    <dgm:cxn modelId="{9950345D-030E-48D2-B984-AFA372C46798}" type="presParOf" srcId="{5DAE78DC-027A-4390-B29E-5829F6B745DB}" destId="{676660E9-05F0-48AD-86CE-42909581F841}" srcOrd="11" destOrd="0" presId="urn:microsoft.com/office/officeart/2005/8/layout/list1"/>
    <dgm:cxn modelId="{B27C28B2-3BBE-49DE-BDFB-989336357E91}" type="presParOf" srcId="{5DAE78DC-027A-4390-B29E-5829F6B745DB}" destId="{63C97317-FBC6-489B-BAF7-A6AE2A0640D3}" srcOrd="12" destOrd="0" presId="urn:microsoft.com/office/officeart/2005/8/layout/list1"/>
    <dgm:cxn modelId="{F00C6B41-49C8-40F9-8BC6-610FCC4CE67F}" type="presParOf" srcId="{63C97317-FBC6-489B-BAF7-A6AE2A0640D3}" destId="{9555D941-7DC2-40BF-8214-1DE929A75035}" srcOrd="0" destOrd="0" presId="urn:microsoft.com/office/officeart/2005/8/layout/list1"/>
    <dgm:cxn modelId="{DA2859FD-3326-48DB-98B9-F8A22B2D6445}" type="presParOf" srcId="{63C97317-FBC6-489B-BAF7-A6AE2A0640D3}" destId="{CDD77AC5-F4B3-4A55-9D7E-77BF6E7F4BE3}" srcOrd="1" destOrd="0" presId="urn:microsoft.com/office/officeart/2005/8/layout/list1"/>
    <dgm:cxn modelId="{26AF529C-84C8-4BE5-84D7-3CE8BF8736FC}" type="presParOf" srcId="{5DAE78DC-027A-4390-B29E-5829F6B745DB}" destId="{57AC3A09-169D-4F9D-82EC-DB0F74C763BB}" srcOrd="13" destOrd="0" presId="urn:microsoft.com/office/officeart/2005/8/layout/list1"/>
    <dgm:cxn modelId="{9026BC08-2644-4B67-A48F-AE197E0E240C}" type="presParOf" srcId="{5DAE78DC-027A-4390-B29E-5829F6B745DB}" destId="{6F66589B-CBA8-4EE1-B475-D5D741C70E64}" srcOrd="14" destOrd="0" presId="urn:microsoft.com/office/officeart/2005/8/layout/list1"/>
    <dgm:cxn modelId="{3480042E-6A74-4F33-A050-CEE4D9F92A8D}" type="presParOf" srcId="{5DAE78DC-027A-4390-B29E-5829F6B745DB}" destId="{E0F53C45-3B82-4E67-A4B7-C90828D84D07}" srcOrd="15" destOrd="0" presId="urn:microsoft.com/office/officeart/2005/8/layout/list1"/>
    <dgm:cxn modelId="{2CE3437A-3101-434C-84AA-F64ADBA5DAAE}" type="presParOf" srcId="{5DAE78DC-027A-4390-B29E-5829F6B745DB}" destId="{F3029908-1C0D-4FB5-A002-704B6E146723}" srcOrd="16"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17" destOrd="0" presId="urn:microsoft.com/office/officeart/2005/8/layout/list1"/>
    <dgm:cxn modelId="{629DD7C0-6886-4F24-8D47-D81EFF7AF3F1}" type="presParOf" srcId="{5DAE78DC-027A-4390-B29E-5829F6B745DB}" destId="{57645CBD-A313-4BF0-96AA-D92FE4025230}" srcOrd="18" destOrd="0" presId="urn:microsoft.com/office/officeart/2005/8/layout/list1"/>
    <dgm:cxn modelId="{A86680DC-2FCF-4619-8859-CB72C8ACBBD1}" type="presParOf" srcId="{5DAE78DC-027A-4390-B29E-5829F6B745DB}" destId="{936694AC-2F75-47C4-82DB-9B8FF5463FEC}" srcOrd="19" destOrd="0" presId="urn:microsoft.com/office/officeart/2005/8/layout/list1"/>
    <dgm:cxn modelId="{6C5E522D-DFE2-4CEC-BFFB-041940D27A4D}" type="presParOf" srcId="{5DAE78DC-027A-4390-B29E-5829F6B745DB}" destId="{8BE17B05-2AA6-4BB3-97D1-9A6D84476B36}" srcOrd="20" destOrd="0" presId="urn:microsoft.com/office/officeart/2005/8/layout/list1"/>
    <dgm:cxn modelId="{6E8CE51E-915B-4D11-9797-836E9F2D07D6}" type="presParOf" srcId="{8BE17B05-2AA6-4BB3-97D1-9A6D84476B36}" destId="{E0865EC3-3F47-4093-B85A-F166188E0743}" srcOrd="0" destOrd="0" presId="urn:microsoft.com/office/officeart/2005/8/layout/list1"/>
    <dgm:cxn modelId="{5613E7EF-81E2-4E09-9643-0C1730F87C00}" type="presParOf" srcId="{8BE17B05-2AA6-4BB3-97D1-9A6D84476B36}" destId="{EA708DF7-88C3-41D3-A258-DAFB26590416}" srcOrd="1" destOrd="0" presId="urn:microsoft.com/office/officeart/2005/8/layout/list1"/>
    <dgm:cxn modelId="{7AA5EAC2-3885-4004-9452-7F5A224D998A}" type="presParOf" srcId="{5DAE78DC-027A-4390-B29E-5829F6B745DB}" destId="{0EBD2D21-2D1F-4FAD-BC16-E310300B17E6}" srcOrd="21" destOrd="0" presId="urn:microsoft.com/office/officeart/2005/8/layout/list1"/>
    <dgm:cxn modelId="{F4A232FB-05C6-4ECC-B521-F5EF5B07310E}" type="presParOf" srcId="{5DAE78DC-027A-4390-B29E-5829F6B745DB}" destId="{364B8A1A-4FD4-469E-86E7-5E27BCE43F9D}" srcOrd="22" destOrd="0" presId="urn:microsoft.com/office/officeart/2005/8/layout/list1"/>
    <dgm:cxn modelId="{833C94BC-72E6-4170-9B66-CF0849ACBE0E}" type="presParOf" srcId="{5DAE78DC-027A-4390-B29E-5829F6B745DB}" destId="{CB5AE7F7-2ECF-4D9E-B575-91AB06FEC1B6}" srcOrd="23" destOrd="0" presId="urn:microsoft.com/office/officeart/2005/8/layout/list1"/>
    <dgm:cxn modelId="{2904D523-7386-4A15-B05E-8648B209E223}" type="presParOf" srcId="{5DAE78DC-027A-4390-B29E-5829F6B745DB}" destId="{31A4B3EA-7526-4A8C-A44B-F6F30FD8DC08}" srcOrd="24" destOrd="0" presId="urn:microsoft.com/office/officeart/2005/8/layout/list1"/>
    <dgm:cxn modelId="{F0C43FDF-02E1-4CB7-9AF9-F88FE8F78426}" type="presParOf" srcId="{31A4B3EA-7526-4A8C-A44B-F6F30FD8DC08}" destId="{6A6F395F-6AAB-44B6-8DE3-9721C6BEBFED}" srcOrd="0" destOrd="0" presId="urn:microsoft.com/office/officeart/2005/8/layout/list1"/>
    <dgm:cxn modelId="{7AD0346D-3A53-43CF-B6FD-388F765820A9}" type="presParOf" srcId="{31A4B3EA-7526-4A8C-A44B-F6F30FD8DC08}" destId="{96F3E9F1-F97A-407F-BE21-5CAF0E706261}" srcOrd="1" destOrd="0" presId="urn:microsoft.com/office/officeart/2005/8/layout/list1"/>
    <dgm:cxn modelId="{0913AF1C-C465-429B-83AF-F1C7E889E5D7}" type="presParOf" srcId="{5DAE78DC-027A-4390-B29E-5829F6B745DB}" destId="{DF00595F-594A-4652-BF47-659D70DB2EE4}" srcOrd="25" destOrd="0" presId="urn:microsoft.com/office/officeart/2005/8/layout/list1"/>
    <dgm:cxn modelId="{CEDEBF6E-9738-44E9-B97E-DEDCE6848963}" type="presParOf" srcId="{5DAE78DC-027A-4390-B29E-5829F6B745DB}" destId="{5516CB9E-988F-492F-99B6-094237FAC981}" srcOrd="26" destOrd="0" presId="urn:microsoft.com/office/officeart/2005/8/layout/list1"/>
  </dgm:cxnLst>
  <dgm:bg/>
  <dgm:whole>
    <a:ln>
      <a:solidFill>
        <a:srgbClr val="575C96"/>
      </a:solid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a:latin typeface="Arial" panose="020B0604020202020204" pitchFamily="34" charset="0"/>
              <a:cs typeface="Arial" panose="020B0604020202020204" pitchFamily="34" charset="0"/>
            </a:rPr>
            <a:t>Use Webchat for help with IT system issues</a:t>
          </a:r>
          <a:endParaRPr lang="en-GB" sz="180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dgm:t>
        <a:bodyPr/>
        <a:lstStyle/>
        <a:p>
          <a:r>
            <a:rPr lang="en-GB" sz="1800" b="0">
              <a:latin typeface="Arial" panose="020B0604020202020204" pitchFamily="34" charset="0"/>
              <a:cs typeface="Arial" panose="020B0604020202020204" pitchFamily="34" charset="0"/>
            </a:rPr>
            <a:t>Sign up on ‘Eventbrite’</a:t>
          </a:r>
          <a:endParaRPr lang="en-GB" sz="1800">
            <a:latin typeface="Arial" panose="020B0604020202020204" pitchFamily="34" charset="0"/>
            <a:cs typeface="Arial" panose="020B0604020202020204" pitchFamily="34" charset="0"/>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a:latin typeface="Arial" panose="020B0604020202020204" pitchFamily="34" charset="0"/>
              <a:cs typeface="Arial" panose="020B0604020202020204" pitchFamily="34" charset="0"/>
            </a:rPr>
            <a:t>Popular sessions are posted on the training website: </a:t>
          </a:r>
          <a:r>
            <a:rPr lang="en-GB" sz="1800">
              <a:solidFill>
                <a:srgbClr val="575C9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a:solidFill>
              <a:srgbClr val="575C96"/>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D166097-ED3E-470C-AE56-F2987FEA9BAB}">
      <dgm:prSet phldr="0" custT="1"/>
      <dgm:spPr/>
      <dgm:t>
        <a:bodyPr/>
        <a:lstStyle/>
        <a:p>
          <a:r>
            <a:rPr lang="en-GB" sz="1800">
              <a:solidFill>
                <a:srgbClr val="575C96"/>
              </a:solidFill>
              <a:hlinkClick xmlns:r="http://schemas.openxmlformats.org/officeDocument/2006/relationships" r:id="rId2">
                <a:extLst>
                  <a:ext uri="{A12FA001-AC4F-418D-AE19-62706E023703}">
                    <ahyp:hlinkClr xmlns:ahyp="http://schemas.microsoft.com/office/drawing/2018/hyperlinkcolor" val="tx"/>
                  </a:ext>
                </a:extLst>
              </a:hlinkClick>
            </a:rPr>
            <a:t>Course: CCMS Provider: High Cost Cases (justice.gov.uk)</a:t>
          </a:r>
          <a:endParaRPr lang="en-GB" sz="1800" b="0">
            <a:solidFill>
              <a:srgbClr val="575C96"/>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D048F453-435C-43AF-B0D9-49A808FCF4F0}" type="parTrans" cxnId="{38CA3829-F1E0-4657-9FAD-EE6C053F0622}">
      <dgm:prSet/>
      <dgm:spPr/>
      <dgm:t>
        <a:bodyPr/>
        <a:lstStyle/>
        <a:p>
          <a:endParaRPr lang="en-GB"/>
        </a:p>
      </dgm:t>
    </dgm:pt>
    <dgm:pt modelId="{3D50DC91-35B7-451A-AE4E-D135CC041837}" type="sibTrans" cxnId="{38CA3829-F1E0-4657-9FAD-EE6C053F0622}">
      <dgm:prSet/>
      <dgm:spPr/>
      <dgm:t>
        <a:bodyPr/>
        <a:lstStyle/>
        <a:p>
          <a:endParaRPr lang="en-GB"/>
        </a:p>
      </dgm:t>
    </dgm:pt>
    <dgm:pt modelId="{1606641B-BC7D-43F9-9F23-C0E83116F6A3}">
      <dgm:prSet phldr="0" custT="1"/>
      <dgm:spPr/>
      <dgm:t>
        <a:bodyPr/>
        <a:lstStyle/>
        <a:p>
          <a:pPr>
            <a:buFont typeface="Arial" panose="020B0604020202020204" pitchFamily="34" charset="0"/>
            <a:buChar char="•"/>
          </a:pPr>
          <a:r>
            <a:rPr lang="en-GB" sz="1800" b="0">
              <a:solidFill>
                <a:schemeClr val="accent2"/>
              </a:solidFill>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Submit a Case Enquiry: Quick Guide (justice.gov.uk)</a:t>
          </a:r>
          <a:endParaRPr lang="en-GB" sz="1800" b="0">
            <a:solidFill>
              <a:schemeClr val="accent2"/>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3AADA7AF-E874-4134-A54D-045DE534035D}" type="parTrans" cxnId="{A2DDFDBC-EEBD-452B-BEDA-6150AD81BD42}">
      <dgm:prSet/>
      <dgm:spPr/>
      <dgm:t>
        <a:bodyPr/>
        <a:lstStyle/>
        <a:p>
          <a:endParaRPr lang="en-GB"/>
        </a:p>
      </dgm:t>
    </dgm:pt>
    <dgm:pt modelId="{373AB29D-9CCF-40AE-970F-8AA4063A34F4}" type="sibTrans" cxnId="{A2DDFDBC-EEBD-452B-BEDA-6150AD81BD42}">
      <dgm:prSet/>
      <dgm:spPr/>
      <dgm:t>
        <a:bodyPr/>
        <a:lstStyle/>
        <a:p>
          <a:endParaRPr lang="en-GB"/>
        </a:p>
      </dgm:t>
    </dgm:pt>
    <dgm:pt modelId="{A3E87A52-4D38-4AB0-B592-3461C846E712}">
      <dgm:prSet phldr="0" custT="1"/>
      <dgm:spPr/>
      <dgm:t>
        <a:bodyPr/>
        <a:lstStyle/>
        <a:p>
          <a:r>
            <a:rPr lang="en-GB" sz="1800" b="0">
              <a:solidFill>
                <a:schemeClr val="accent2"/>
              </a:solidFill>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Amend a Case Cost Limitation: Quick Guide</a:t>
          </a:r>
          <a:endParaRPr lang="en-GB" sz="1800" b="0">
            <a:solidFill>
              <a:schemeClr val="accent2"/>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BB88BF31-6E9E-4033-A7E3-3A92AC7A212B}" type="parTrans" cxnId="{E62187CD-F16C-47CD-BAD1-0447ED26967D}">
      <dgm:prSet/>
      <dgm:spPr/>
      <dgm:t>
        <a:bodyPr/>
        <a:lstStyle/>
        <a:p>
          <a:endParaRPr lang="en-GB"/>
        </a:p>
      </dgm:t>
    </dgm:pt>
    <dgm:pt modelId="{27776DEA-4068-4C8A-A3F3-368F453BB1BC}" type="sibTrans" cxnId="{E62187CD-F16C-47CD-BAD1-0447ED26967D}">
      <dgm:prSet/>
      <dgm:spPr/>
      <dgm:t>
        <a:bodyPr/>
        <a:lstStyle/>
        <a:p>
          <a:endParaRPr lang="en-GB"/>
        </a:p>
      </dgm:t>
    </dgm:pt>
    <dgm:pt modelId="{301FBD5A-316C-4411-880B-173725B345BD}">
      <dgm:prSet phldr="0" custT="1"/>
      <dgm:spPr/>
      <dgm:t>
        <a:bodyPr/>
        <a:lstStyle/>
        <a:p>
          <a:pPr>
            <a:buFont typeface="Arial" panose="020B0604020202020204" pitchFamily="34" charset="0"/>
            <a:buChar char="•"/>
          </a:pPr>
          <a:r>
            <a:rPr lang="en-GB" sz="1800" b="0">
              <a:solidFill>
                <a:schemeClr val="accent2"/>
              </a:solidFill>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Submitting Electronic Evidence: Submitting documents electronically (justice.gov.uk)</a:t>
          </a:r>
          <a:endParaRPr lang="en-GB" sz="1800" b="0">
            <a:solidFill>
              <a:schemeClr val="accent2"/>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F5A776C5-3383-4087-AEDB-EADEC088D247}" type="parTrans" cxnId="{B0F90859-3CDD-4623-A1F4-F2F18B525490}">
      <dgm:prSet/>
      <dgm:spPr/>
      <dgm:t>
        <a:bodyPr/>
        <a:lstStyle/>
        <a:p>
          <a:endParaRPr lang="en-GB"/>
        </a:p>
      </dgm:t>
    </dgm:pt>
    <dgm:pt modelId="{D74E4B87-914B-47D9-B267-F844E18321E3}" type="sibTrans" cxnId="{B0F90859-3CDD-4623-A1F4-F2F18B525490}">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2AF2401-3049-4D63-B24B-D678E1F65A49}" type="presOf" srcId="{AD166097-ED3E-470C-AE56-F2987FEA9BAB}" destId="{3E190518-22F1-4646-9759-29626193A688}" srcOrd="0" destOrd="0" presId="urn:microsoft.com/office/officeart/2005/8/layout/list1"/>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38CA3829-F1E0-4657-9FAD-EE6C053F0622}" srcId="{B35C3339-A81B-4400-A810-D0D06B9429A3}" destId="{AD166097-ED3E-470C-AE56-F2987FEA9BAB}" srcOrd="0" destOrd="0" parTransId="{D048F453-435C-43AF-B0D9-49A808FCF4F0}" sibTransId="{3D50DC91-35B7-451A-AE4E-D135CC041837}"/>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B0F90859-3CDD-4623-A1F4-F2F18B525490}" srcId="{B35C3339-A81B-4400-A810-D0D06B9429A3}" destId="{301FBD5A-316C-4411-880B-173725B345BD}" srcOrd="3" destOrd="0" parTransId="{F5A776C5-3383-4087-AEDB-EADEC088D247}" sibTransId="{D74E4B87-914B-47D9-B267-F844E18321E3}"/>
    <dgm:cxn modelId="{0F597E59-456A-4C2F-9A48-2D78D5EE2E89}" type="presOf" srcId="{301FBD5A-316C-4411-880B-173725B345BD}" destId="{3E190518-22F1-4646-9759-29626193A688}" srcOrd="0" destOrd="3" presId="urn:microsoft.com/office/officeart/2005/8/layout/list1"/>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F683E0A8-9BE6-4C88-B140-E56D9AD7F75D}" type="presOf" srcId="{1606641B-BC7D-43F9-9F23-C0E83116F6A3}" destId="{3E190518-22F1-4646-9759-29626193A688}" srcOrd="0" destOrd="1" presId="urn:microsoft.com/office/officeart/2005/8/layout/list1"/>
    <dgm:cxn modelId="{A2DDFDBC-EEBD-452B-BEDA-6150AD81BD42}" srcId="{B35C3339-A81B-4400-A810-D0D06B9429A3}" destId="{1606641B-BC7D-43F9-9F23-C0E83116F6A3}" srcOrd="1" destOrd="0" parTransId="{3AADA7AF-E874-4134-A54D-045DE534035D}" sibTransId="{373AB29D-9CCF-40AE-970F-8AA4063A34F4}"/>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E62187CD-F16C-47CD-BAD1-0447ED26967D}" srcId="{B35C3339-A81B-4400-A810-D0D06B9429A3}" destId="{A3E87A52-4D38-4AB0-B592-3461C846E712}" srcOrd="2" destOrd="0" parTransId="{BB88BF31-6E9E-4033-A7E3-3A92AC7A212B}" sibTransId="{27776DEA-4068-4C8A-A3F3-368F453BB1BC}"/>
    <dgm:cxn modelId="{7617C7EE-B826-4256-8FE8-227D3F4B231B}" type="presOf" srcId="{A3E87A52-4D38-4AB0-B592-3461C846E712}" destId="{3E190518-22F1-4646-9759-29626193A688}" srcOrd="0" destOrd="2"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X (formerly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1429B-EC96-445F-9E55-8B9A825F1C97}">
      <dsp:nvSpPr>
        <dsp:cNvPr id="0" name=""/>
        <dsp:cNvSpPr/>
      </dsp:nvSpPr>
      <dsp:spPr>
        <a:xfrm>
          <a:off x="0" y="277095"/>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90744" y="118807"/>
          <a:ext cx="7034829"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Introduction</a:t>
          </a:r>
        </a:p>
      </dsp:txBody>
      <dsp:txXfrm>
        <a:off x="509999" y="138062"/>
        <a:ext cx="6996319" cy="355938"/>
      </dsp:txXfrm>
    </dsp:sp>
    <dsp:sp modelId="{F2832651-8427-42C8-A5F0-B6CCDE760BE8}">
      <dsp:nvSpPr>
        <dsp:cNvPr id="0" name=""/>
        <dsp:cNvSpPr/>
      </dsp:nvSpPr>
      <dsp:spPr>
        <a:xfrm>
          <a:off x="0" y="924984"/>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0192D-86BB-419C-9B0E-9FD3DFD24F42}">
      <dsp:nvSpPr>
        <dsp:cNvPr id="0" name=""/>
        <dsp:cNvSpPr/>
      </dsp:nvSpPr>
      <dsp:spPr>
        <a:xfrm>
          <a:off x="490744" y="766695"/>
          <a:ext cx="7034829"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CCFS Single Counsel</a:t>
          </a:r>
        </a:p>
      </dsp:txBody>
      <dsp:txXfrm>
        <a:off x="509999" y="785950"/>
        <a:ext cx="6996319" cy="355938"/>
      </dsp:txXfrm>
    </dsp:sp>
    <dsp:sp modelId="{A682009C-0EC9-41E5-AB18-DCC10545A6B0}">
      <dsp:nvSpPr>
        <dsp:cNvPr id="0" name=""/>
        <dsp:cNvSpPr/>
      </dsp:nvSpPr>
      <dsp:spPr>
        <a:xfrm>
          <a:off x="0" y="1572873"/>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F279A5-008F-43E4-B06D-B3A969381382}">
      <dsp:nvSpPr>
        <dsp:cNvPr id="0" name=""/>
        <dsp:cNvSpPr/>
      </dsp:nvSpPr>
      <dsp:spPr>
        <a:xfrm>
          <a:off x="490744" y="1414584"/>
          <a:ext cx="7034829"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CCFS KC / 2 Counsel</a:t>
          </a:r>
        </a:p>
      </dsp:txBody>
      <dsp:txXfrm>
        <a:off x="509999" y="1433839"/>
        <a:ext cx="6996319" cy="355938"/>
      </dsp:txXfrm>
    </dsp:sp>
    <dsp:sp modelId="{6F66589B-CBA8-4EE1-B475-D5D741C70E64}">
      <dsp:nvSpPr>
        <dsp:cNvPr id="0" name=""/>
        <dsp:cNvSpPr/>
      </dsp:nvSpPr>
      <dsp:spPr>
        <a:xfrm>
          <a:off x="0" y="2220761"/>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D77AC5-F4B3-4A55-9D7E-77BF6E7F4BE3}">
      <dsp:nvSpPr>
        <dsp:cNvPr id="0" name=""/>
        <dsp:cNvSpPr/>
      </dsp:nvSpPr>
      <dsp:spPr>
        <a:xfrm>
          <a:off x="490744" y="2062473"/>
          <a:ext cx="7034829"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Hourly Rates / Appeals</a:t>
          </a:r>
        </a:p>
      </dsp:txBody>
      <dsp:txXfrm>
        <a:off x="509999" y="2081728"/>
        <a:ext cx="6996319" cy="355938"/>
      </dsp:txXfrm>
    </dsp:sp>
    <dsp:sp modelId="{57645CBD-A313-4BF0-96AA-D92FE4025230}">
      <dsp:nvSpPr>
        <dsp:cNvPr id="0" name=""/>
        <dsp:cNvSpPr/>
      </dsp:nvSpPr>
      <dsp:spPr>
        <a:xfrm>
          <a:off x="0" y="2868650"/>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90744" y="2710361"/>
          <a:ext cx="7034829"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Family graduated fees (FGF)	</a:t>
          </a:r>
        </a:p>
      </dsp:txBody>
      <dsp:txXfrm>
        <a:off x="509999" y="2729616"/>
        <a:ext cx="6996319" cy="355938"/>
      </dsp:txXfrm>
    </dsp:sp>
    <dsp:sp modelId="{364B8A1A-4FD4-469E-86E7-5E27BCE43F9D}">
      <dsp:nvSpPr>
        <dsp:cNvPr id="0" name=""/>
        <dsp:cNvSpPr/>
      </dsp:nvSpPr>
      <dsp:spPr>
        <a:xfrm>
          <a:off x="0" y="3495766"/>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708DF7-88C3-41D3-A258-DAFB26590416}">
      <dsp:nvSpPr>
        <dsp:cNvPr id="0" name=""/>
        <dsp:cNvSpPr/>
      </dsp:nvSpPr>
      <dsp:spPr>
        <a:xfrm>
          <a:off x="490744" y="3358250"/>
          <a:ext cx="7044173" cy="3736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mj-lt"/>
            </a:rPr>
            <a:t>High cost billing</a:t>
          </a:r>
        </a:p>
      </dsp:txBody>
      <dsp:txXfrm>
        <a:off x="508985" y="3376491"/>
        <a:ext cx="7007691" cy="337193"/>
      </dsp:txXfrm>
    </dsp:sp>
    <dsp:sp modelId="{5516CB9E-988F-492F-99B6-094237FAC981}">
      <dsp:nvSpPr>
        <dsp:cNvPr id="0" name=""/>
        <dsp:cNvSpPr/>
      </dsp:nvSpPr>
      <dsp:spPr>
        <a:xfrm>
          <a:off x="0" y="4143654"/>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3E9F1-F97A-407F-BE21-5CAF0E706261}">
      <dsp:nvSpPr>
        <dsp:cNvPr id="0" name=""/>
        <dsp:cNvSpPr/>
      </dsp:nvSpPr>
      <dsp:spPr>
        <a:xfrm>
          <a:off x="490744" y="3985366"/>
          <a:ext cx="7011744"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Additional guidance / contact us</a:t>
          </a:r>
        </a:p>
      </dsp:txBody>
      <dsp:txXfrm>
        <a:off x="509999" y="4004621"/>
        <a:ext cx="6973234" cy="355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183330"/>
          <a:ext cx="10138391" cy="163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Course: CCMS Provider: High Cost Cases (justice.gov.uk)</a:t>
          </a:r>
          <a:endParaRPr lang="en-GB" sz="1800" b="0" kern="1200">
            <a:solidFill>
              <a:srgbClr val="575C9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Font typeface="Arial" panose="020B0604020202020204" pitchFamily="34" charset="0"/>
            <a:buChar char="•"/>
          </a:pPr>
          <a:r>
            <a:rPr lang="en-GB" sz="1800" b="0" kern="1200">
              <a:solidFill>
                <a:schemeClr val="accent2"/>
              </a:solidFill>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Submit a Case Enquiry: Quick Guide (justice.gov.uk)</a:t>
          </a:r>
          <a:endParaRPr lang="en-GB" sz="1800" b="0" kern="1200">
            <a:solidFill>
              <a:schemeClr val="accent2"/>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Char char="•"/>
          </a:pPr>
          <a:r>
            <a:rPr lang="en-GB" sz="1800" b="0" kern="1200">
              <a:solidFill>
                <a:schemeClr val="accent2"/>
              </a:solidFill>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Amend a Case Cost Limitation: Quick Guide</a:t>
          </a:r>
          <a:endParaRPr lang="en-GB" sz="1800" b="0" kern="1200">
            <a:solidFill>
              <a:schemeClr val="accent2"/>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Font typeface="Arial" panose="020B0604020202020204" pitchFamily="34" charset="0"/>
            <a:buChar char="•"/>
          </a:pPr>
          <a:r>
            <a:rPr lang="en-GB" sz="1800" b="0" kern="1200">
              <a:solidFill>
                <a:schemeClr val="accent2"/>
              </a:solidFill>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Submitting Electronic Evidence: Submitting documents electronically (justice.gov.uk)</a:t>
          </a:r>
          <a:endParaRPr lang="en-GB" sz="1800" b="0" kern="1200">
            <a:solidFill>
              <a:schemeClr val="accent2"/>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0" y="183330"/>
        <a:ext cx="10138391" cy="1638000"/>
      </dsp:txXfrm>
    </dsp:sp>
    <dsp:sp modelId="{150576E2-B4C6-4050-8FD4-CA95B847155B}">
      <dsp:nvSpPr>
        <dsp:cNvPr id="0" name=""/>
        <dsp:cNvSpPr/>
      </dsp:nvSpPr>
      <dsp:spPr>
        <a:xfrm>
          <a:off x="506919" y="35730"/>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Quick Guides </a:t>
          </a:r>
        </a:p>
      </dsp:txBody>
      <dsp:txXfrm>
        <a:off x="521329" y="50140"/>
        <a:ext cx="7068053" cy="266380"/>
      </dsp:txXfrm>
    </dsp:sp>
    <dsp:sp modelId="{BFEDC405-33BF-4BA3-A838-FFBB77DEB8BC}">
      <dsp:nvSpPr>
        <dsp:cNvPr id="0" name=""/>
        <dsp:cNvSpPr/>
      </dsp:nvSpPr>
      <dsp:spPr>
        <a:xfrm>
          <a:off x="0" y="2022931"/>
          <a:ext cx="10138391" cy="58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Sign up on ‘Eventbrite’</a:t>
          </a:r>
          <a:endParaRPr lang="en-GB" sz="1800" kern="1200">
            <a:latin typeface="Arial" panose="020B0604020202020204" pitchFamily="34" charset="0"/>
            <a:cs typeface="Arial" panose="020B0604020202020204" pitchFamily="34" charset="0"/>
          </a:endParaRPr>
        </a:p>
      </dsp:txBody>
      <dsp:txXfrm>
        <a:off x="0" y="2022931"/>
        <a:ext cx="10138391" cy="582750"/>
      </dsp:txXfrm>
    </dsp:sp>
    <dsp:sp modelId="{67B7D9D3-9CC8-4AE7-A220-98CDDFF8386C}">
      <dsp:nvSpPr>
        <dsp:cNvPr id="0" name=""/>
        <dsp:cNvSpPr/>
      </dsp:nvSpPr>
      <dsp:spPr>
        <a:xfrm>
          <a:off x="506919" y="1875331"/>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Online Training</a:t>
          </a:r>
        </a:p>
      </dsp:txBody>
      <dsp:txXfrm>
        <a:off x="521329" y="1889741"/>
        <a:ext cx="7068053" cy="266380"/>
      </dsp:txXfrm>
    </dsp:sp>
    <dsp:sp modelId="{75A5DF26-28A4-49BE-825D-32A0F9B644C1}">
      <dsp:nvSpPr>
        <dsp:cNvPr id="0" name=""/>
        <dsp:cNvSpPr/>
      </dsp:nvSpPr>
      <dsp:spPr>
        <a:xfrm>
          <a:off x="0" y="2807281"/>
          <a:ext cx="10138391" cy="58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Use Webchat for help with IT system issues</a:t>
          </a:r>
          <a:endParaRPr lang="en-GB" sz="1800" kern="1200">
            <a:latin typeface="Arial" panose="020B0604020202020204" pitchFamily="34" charset="0"/>
            <a:cs typeface="Arial" panose="020B0604020202020204" pitchFamily="34" charset="0"/>
          </a:endParaRPr>
        </a:p>
      </dsp:txBody>
      <dsp:txXfrm>
        <a:off x="0" y="2807281"/>
        <a:ext cx="10138391" cy="582750"/>
      </dsp:txXfrm>
    </dsp:sp>
    <dsp:sp modelId="{FE77AF1C-3A89-4C0E-AAED-39D2B822CEDF}">
      <dsp:nvSpPr>
        <dsp:cNvPr id="0" name=""/>
        <dsp:cNvSpPr/>
      </dsp:nvSpPr>
      <dsp:spPr>
        <a:xfrm>
          <a:off x="506919" y="2659681"/>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21329" y="2674091"/>
        <a:ext cx="7068053" cy="266380"/>
      </dsp:txXfrm>
    </dsp:sp>
    <dsp:sp modelId="{64286BCF-409A-4199-93D7-EC97D8E5BBF6}">
      <dsp:nvSpPr>
        <dsp:cNvPr id="0" name=""/>
        <dsp:cNvSpPr/>
      </dsp:nvSpPr>
      <dsp:spPr>
        <a:xfrm>
          <a:off x="0" y="3591631"/>
          <a:ext cx="10138391" cy="1102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0828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Popular sessions are posted on the training website: </a:t>
          </a:r>
          <a:r>
            <a:rPr lang="en-GB" sz="1800" kern="1200">
              <a:solidFill>
                <a:srgbClr val="575C96"/>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Ministry of Justice</a:t>
          </a:r>
          <a:endParaRPr lang="en-GB" sz="1800" kern="1200">
            <a:solidFill>
              <a:srgbClr val="575C96"/>
            </a:solidFill>
            <a:latin typeface="Arial" panose="020B0604020202020204" pitchFamily="34" charset="0"/>
            <a:cs typeface="Arial" panose="020B0604020202020204" pitchFamily="34" charset="0"/>
          </a:endParaRPr>
        </a:p>
      </dsp:txBody>
      <dsp:txXfrm>
        <a:off x="0" y="3591631"/>
        <a:ext cx="10138391" cy="1102500"/>
      </dsp:txXfrm>
    </dsp:sp>
    <dsp:sp modelId="{DE41F533-A90B-4791-A97F-D2263066D35F}">
      <dsp:nvSpPr>
        <dsp:cNvPr id="0" name=""/>
        <dsp:cNvSpPr/>
      </dsp:nvSpPr>
      <dsp:spPr>
        <a:xfrm>
          <a:off x="506919" y="3444031"/>
          <a:ext cx="7096873"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21329" y="3458441"/>
        <a:ext cx="7068053"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X (formerly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14/08/2024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9</a:t>
            </a:fld>
            <a:endParaRPr lang="en-GB"/>
          </a:p>
        </p:txBody>
      </p:sp>
    </p:spTree>
    <p:extLst>
      <p:ext uri="{BB962C8B-B14F-4D97-AF65-F5344CB8AC3E}">
        <p14:creationId xmlns:p14="http://schemas.microsoft.com/office/powerpoint/2010/main" val="144757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13</a:t>
            </a:fld>
            <a:endParaRPr lang="en-GB"/>
          </a:p>
        </p:txBody>
      </p:sp>
    </p:spTree>
    <p:extLst>
      <p:ext uri="{BB962C8B-B14F-4D97-AF65-F5344CB8AC3E}">
        <p14:creationId xmlns:p14="http://schemas.microsoft.com/office/powerpoint/2010/main" val="2946559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825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14/08/2024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41956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14/08/2024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98805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14/08/2024</a:t>
            </a:fld>
            <a:endParaRPr lang="en-GB"/>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430452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14/08/2024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170340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5BB4E-3FA5-0EC2-690A-231A2CFE38B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5443EB01-24D9-4993-826A-BF3AD83D8092}" type="datetime1">
              <a:rPr lang="en-GB" smtClean="0"/>
              <a:t>14/08/2024</a:t>
            </a:fld>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a:t>description of the change</a:t>
            </a:r>
          </a:p>
        </p:txBody>
      </p:sp>
    </p:spTree>
    <p:extLst>
      <p:ext uri="{BB962C8B-B14F-4D97-AF65-F5344CB8AC3E}">
        <p14:creationId xmlns:p14="http://schemas.microsoft.com/office/powerpoint/2010/main" val="354248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9362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C8279A9B-1203-6748-7911-405F61EB5E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41088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
        <p:nvSpPr>
          <p:cNvPr id="11" name="TextBox 10">
            <a:extLst>
              <a:ext uri="{FF2B5EF4-FFF2-40B4-BE49-F238E27FC236}">
                <a16:creationId xmlns:a16="http://schemas.microsoft.com/office/drawing/2014/main" id="{B9D9D741-D23E-41B0-7854-5BE6B6478D42}"/>
              </a:ext>
            </a:extLst>
          </p:cNvPr>
          <p:cNvSpPr txBox="1"/>
          <p:nvPr userDrawn="1">
            <p:extLst>
              <p:ext uri="{1162E1C5-73C7-4A58-AE30-91384D911F3F}">
                <p184:classification xmlns:p184="http://schemas.microsoft.com/office/powerpoint/2018/4/main" val="hdr"/>
              </p:ext>
            </p:extLst>
          </p:nvPr>
        </p:nvSpPr>
        <p:spPr>
          <a:xfrm>
            <a:off x="5114925" y="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12" name="TextBox 11">
            <a:extLst>
              <a:ext uri="{FF2B5EF4-FFF2-40B4-BE49-F238E27FC236}">
                <a16:creationId xmlns:a16="http://schemas.microsoft.com/office/drawing/2014/main" id="{6BFF31C2-D31C-7862-5803-217FC3633F6F}"/>
              </a:ext>
            </a:extLst>
          </p:cNvPr>
          <p:cNvSpPr txBox="1"/>
          <p:nvPr userDrawn="1">
            <p:extLst>
              <p:ext uri="{1162E1C5-73C7-4A58-AE30-91384D911F3F}">
                <p184:classification xmlns:p184="http://schemas.microsoft.com/office/powerpoint/2018/4/main" val="ftr"/>
              </p:ext>
            </p:extLst>
          </p:nvPr>
        </p:nvSpPr>
        <p:spPr>
          <a:xfrm>
            <a:off x="5114925" y="66751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14/08/2024</a:t>
            </a:fld>
            <a:endParaRPr lang="en-GB"/>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a:t>Footer - use Insert &gt; Header &amp; Footer to edit this text</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
        <p:nvSpPr>
          <p:cNvPr id="11" name="TextBox 10">
            <a:extLst>
              <a:ext uri="{FF2B5EF4-FFF2-40B4-BE49-F238E27FC236}">
                <a16:creationId xmlns:a16="http://schemas.microsoft.com/office/drawing/2014/main" id="{BCD4D9C3-0259-605B-4C23-9CABC52E76A3}"/>
              </a:ext>
            </a:extLst>
          </p:cNvPr>
          <p:cNvSpPr txBox="1"/>
          <p:nvPr userDrawn="1">
            <p:extLst>
              <p:ext uri="{1162E1C5-73C7-4A58-AE30-91384D911F3F}">
                <p184:classification xmlns:p184="http://schemas.microsoft.com/office/powerpoint/2018/4/main" val="hdr"/>
              </p:ext>
            </p:extLst>
          </p:nvPr>
        </p:nvSpPr>
        <p:spPr>
          <a:xfrm>
            <a:off x="5114925" y="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12" name="TextBox 11">
            <a:extLst>
              <a:ext uri="{FF2B5EF4-FFF2-40B4-BE49-F238E27FC236}">
                <a16:creationId xmlns:a16="http://schemas.microsoft.com/office/drawing/2014/main" id="{2D88DC4A-238D-0ED3-DBD5-61929FE838C3}"/>
              </a:ext>
            </a:extLst>
          </p:cNvPr>
          <p:cNvSpPr txBox="1"/>
          <p:nvPr userDrawn="1">
            <p:extLst>
              <p:ext uri="{1162E1C5-73C7-4A58-AE30-91384D911F3F}">
                <p184:classification xmlns:p184="http://schemas.microsoft.com/office/powerpoint/2018/4/main" val="ftr"/>
              </p:ext>
            </p:extLst>
          </p:nvPr>
        </p:nvSpPr>
        <p:spPr>
          <a:xfrm>
            <a:off x="5114925" y="66751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3055690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supremecourt.uk/procedures/practice-direction-13.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mailto:Highcostfamilyfixer@justice.gov.uk" TargetMode="External"/><Relationship Id="rId2" Type="http://schemas.openxmlformats.org/officeDocument/2006/relationships/hyperlink" Target="mailto:highcostfamily@justice.gov.uk" TargetMode="External"/><Relationship Id="rId1" Type="http://schemas.openxmlformats.org/officeDocument/2006/relationships/slideLayout" Target="../slideLayouts/slideLayout11.xml"/><Relationship Id="rId4" Type="http://schemas.openxmlformats.org/officeDocument/2006/relationships/hyperlink" Target="https://legalaidlearning.justice.gov.uk/pluginfile.php/1195/block_html/content/Civil%20Fixer%20Guidance%20v6.pdf"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A9_C2D4EBC5.xm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738739/civclaim5-version-13-September-2018.pdf" TargetMode="External"/><Relationship Id="rId3" Type="http://schemas.openxmlformats.org/officeDocument/2006/relationships/hyperlink" Target="https://assets.publishing.service.gov.uk/government/uploads/system/uploads/attachment_data/file/802984/Counsel_Acceptance_Form.docx" TargetMode="External"/><Relationship Id="rId7" Type="http://schemas.openxmlformats.org/officeDocument/2006/relationships/hyperlink" Target="https://assets.publishing.service.gov.uk/media/632c7d248fa8f51d29278e71/fgf_calculator.xlsx" TargetMode="External"/><Relationship Id="rId2" Type="http://schemas.openxmlformats.org/officeDocument/2006/relationships/hyperlink" Target="https://www.gov.uk/guidance/civil-high-cost-cases-family" TargetMode="External"/><Relationship Id="rId1" Type="http://schemas.openxmlformats.org/officeDocument/2006/relationships/slideLayout" Target="../slideLayouts/slideLayout3.xml"/><Relationship Id="rId6" Type="http://schemas.openxmlformats.org/officeDocument/2006/relationships/hyperlink" Target="https://webarchive.nationalarchives.gov.uk/ukgwa/20130206215723/https:/www.justice.gov.uk/downloads/legal-aid/fee-schemes/fgfsrevisedguidance-august2009.pdf" TargetMode="External"/><Relationship Id="rId5" Type="http://schemas.openxmlformats.org/officeDocument/2006/relationships/hyperlink" Target="https://assets.publishing.service.gov.uk/media/632c7a3de90e0711d40cf0db/2_Counsel_Final_FAST_Checklist_September_2019.docx" TargetMode="External"/><Relationship Id="rId4" Type="http://schemas.openxmlformats.org/officeDocument/2006/relationships/hyperlink" Target="https://assets.publishing.service.gov.uk/government/uploads/system/uploads/attachment_data/file/836973/Single_Counsel_Final_FASTchecklist_Sept19.doc"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9725513" cy="1080000"/>
          </a:xfrm>
        </p:spPr>
        <p:txBody>
          <a:bodyPr/>
          <a:lstStyle/>
          <a:p>
            <a:r>
              <a:rPr lang="en-GB"/>
              <a:t>#HelpUsSayYes Webinar: Care case fee scheme (CCFS)</a:t>
            </a:r>
            <a:endParaRPr lang="en-US"/>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a:t>High-Cost Family (HCF) and Civil Finance Teams</a:t>
            </a:r>
            <a:endParaRPr lang="en-GB"/>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b="1"/>
              <a:t>11 July 2024</a:t>
            </a:r>
            <a:endParaRPr lang="en-GB" b="1"/>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King’s Counsel / 2 Counsel</a:t>
            </a:r>
          </a:p>
        </p:txBody>
      </p:sp>
    </p:spTree>
    <p:extLst>
      <p:ext uri="{BB962C8B-B14F-4D97-AF65-F5344CB8AC3E}">
        <p14:creationId xmlns:p14="http://schemas.microsoft.com/office/powerpoint/2010/main" val="121881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a:t>CCFS Process: KC / 2 Counsel</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994898" cy="5047536"/>
          </a:xfrm>
          <a:prstGeom prst="rect">
            <a:avLst/>
          </a:prstGeom>
        </p:spPr>
        <p:txBody>
          <a:bodyPr wrap="square" lIns="91440" tIns="45720" rIns="91440" bIns="45720" anchor="t">
            <a:spAutoFit/>
          </a:bodyPr>
          <a:lstStyle/>
          <a:p>
            <a:pPr marL="285750" indent="-285750">
              <a:spcAft>
                <a:spcPts val="1200"/>
              </a:spcAft>
              <a:buFont typeface="Arial" panose="020B0604020202020204" pitchFamily="34" charset="0"/>
              <a:buChar char="•"/>
            </a:pPr>
            <a:r>
              <a:rPr lang="en-GB">
                <a:latin typeface="Arial"/>
                <a:cs typeface="Arial"/>
              </a:rPr>
              <a:t>The</a:t>
            </a:r>
            <a:r>
              <a:rPr lang="en-GB" sz="1800" b="0" i="0" u="none" strike="noStrike">
                <a:solidFill>
                  <a:srgbClr val="000000"/>
                </a:solidFill>
                <a:effectLst/>
                <a:latin typeface="Arial" panose="020B0604020202020204" pitchFamily="34" charset="0"/>
              </a:rPr>
              <a:t> case will be registered as high cost from the date the KC / 2 counsel prior authority is granted.</a:t>
            </a:r>
            <a:r>
              <a:rPr lang="en-GB" sz="1800" b="0" i="0">
                <a:solidFill>
                  <a:srgbClr val="000000"/>
                </a:solidFill>
                <a:effectLst/>
                <a:latin typeface="Arial" panose="020B0604020202020204" pitchFamily="34" charset="0"/>
              </a:rPr>
              <a:t>​ </a:t>
            </a:r>
            <a:endParaRPr lang="en-GB">
              <a:solidFill>
                <a:srgbClr val="000000"/>
              </a:solidFill>
              <a:latin typeface="Arial" panose="020B0604020202020204" pitchFamily="34" charset="0"/>
            </a:endParaRPr>
          </a:p>
          <a:p>
            <a:pPr marL="285750" indent="-285750">
              <a:spcAft>
                <a:spcPts val="1200"/>
              </a:spcAft>
              <a:buFont typeface="Arial" panose="020B0604020202020204" pitchFamily="34" charset="0"/>
              <a:buChar char="•"/>
            </a:pPr>
            <a:r>
              <a:rPr lang="en-GB"/>
              <a:t>The case will not automatically be registered where the authority is for a discrete element of work such as advice only or a consultation or for a one-day legal arguments hearing. </a:t>
            </a:r>
            <a:endParaRPr lang="en-GB" sz="1800" b="0" i="0">
              <a:solidFill>
                <a:srgbClr val="000000"/>
              </a:solidFill>
              <a:effectLst/>
              <a:latin typeface="Arial" panose="020B0604020202020204" pitchFamily="34" charset="0"/>
            </a:endParaRPr>
          </a:p>
          <a:p>
            <a:pPr marL="285750" indent="-285750">
              <a:spcAft>
                <a:spcPts val="1200"/>
              </a:spcAft>
              <a:buFont typeface="Arial" panose="020B0604020202020204" pitchFamily="34" charset="0"/>
              <a:buChar char="•"/>
            </a:pPr>
            <a:r>
              <a:rPr lang="en-GB">
                <a:solidFill>
                  <a:srgbClr val="000000"/>
                </a:solidFill>
                <a:latin typeface="Arial" panose="020B0604020202020204" pitchFamily="34" charset="0"/>
                <a:cs typeface="Arial"/>
              </a:rPr>
              <a:t>You should seek confirmation from the provider of the exact terms of the prior authority granted.</a:t>
            </a:r>
            <a:endParaRPr lang="en-GB">
              <a:latin typeface="Arial"/>
              <a:cs typeface="Arial"/>
            </a:endParaRP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You should consider whether your fees will escape FAS / FGF and ensure any necessary supporting documents are retained for the applicable fee scheme. </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The provider should provide their signed contract and submit a cost amendment for £60,000. This enables further costs to be allocated for payment of either FAS fees or 100 percent POAs if CCFS or FGF. </a:t>
            </a:r>
          </a:p>
          <a:p>
            <a:pPr marL="285750"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If costs above £60,000 are required whilst the case in ongoing, an interim CCFS form can be submitted </a:t>
            </a:r>
          </a:p>
          <a:p>
            <a:pPr marL="742950" lvl="1" indent="-28575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We complete a light touch assessment for interim CCFS forms therefore we do not require supporting documentation at this stage.</a:t>
            </a:r>
          </a:p>
          <a:p>
            <a:pPr marL="342900" indent="-34290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At the conclusion of the case, you will need to provide supporting documentation for a full final assessment.</a:t>
            </a: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11</a:t>
            </a:fld>
            <a:endParaRPr lang="en-GB"/>
          </a:p>
        </p:txBody>
      </p:sp>
    </p:spTree>
    <p:extLst>
      <p:ext uri="{BB962C8B-B14F-4D97-AF65-F5344CB8AC3E}">
        <p14:creationId xmlns:p14="http://schemas.microsoft.com/office/powerpoint/2010/main" val="64644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7F9B-C72D-B286-8500-96ADAF4F5AD2}"/>
              </a:ext>
            </a:extLst>
          </p:cNvPr>
          <p:cNvSpPr>
            <a:spLocks noGrp="1"/>
          </p:cNvSpPr>
          <p:nvPr>
            <p:ph type="title"/>
          </p:nvPr>
        </p:nvSpPr>
        <p:spPr>
          <a:xfrm>
            <a:off x="809425" y="372136"/>
            <a:ext cx="10728000" cy="724064"/>
          </a:xfrm>
        </p:spPr>
        <p:txBody>
          <a:bodyPr/>
          <a:lstStyle/>
          <a:p>
            <a:r>
              <a:rPr lang="en-GB"/>
              <a:t>Calculating the number of main hearings: KC / 2 Counsel</a:t>
            </a:r>
          </a:p>
        </p:txBody>
      </p:sp>
      <p:sp>
        <p:nvSpPr>
          <p:cNvPr id="3" name="Content Placeholder 2">
            <a:extLst>
              <a:ext uri="{FF2B5EF4-FFF2-40B4-BE49-F238E27FC236}">
                <a16:creationId xmlns:a16="http://schemas.microsoft.com/office/drawing/2014/main" id="{47A222DA-07F4-55EC-F1FD-A0EA006D1BB9}"/>
              </a:ext>
            </a:extLst>
          </p:cNvPr>
          <p:cNvSpPr>
            <a:spLocks noGrp="1"/>
          </p:cNvSpPr>
          <p:nvPr>
            <p:ph idx="1"/>
          </p:nvPr>
        </p:nvSpPr>
        <p:spPr>
          <a:xfrm>
            <a:off x="809425" y="1278212"/>
            <a:ext cx="10792260" cy="3696124"/>
          </a:xfrm>
        </p:spPr>
        <p:txBody>
          <a:bodyPr vert="horz" lIns="0" tIns="0" rIns="0" bIns="0" rtlCol="0" anchor="t">
            <a:normAutofit/>
          </a:bodyPr>
          <a:lstStyle/>
          <a:p>
            <a:pPr>
              <a:spcAft>
                <a:spcPts val="1200"/>
              </a:spcAft>
            </a:pPr>
            <a:r>
              <a:rPr lang="en-GB" sz="1800" b="0"/>
              <a:t>A ‘main hearing’ is defined as a hearing listed for and proceeding as a substantive fact finding and / or final hearing and any separate judgment day following on from those hearings. This excludes an IRH </a:t>
            </a:r>
          </a:p>
          <a:p>
            <a:pPr>
              <a:spcAft>
                <a:spcPts val="1200"/>
              </a:spcAft>
            </a:pPr>
            <a:r>
              <a:rPr lang="en-GB" sz="1800" b="0"/>
              <a:t>Counsel should claim CCFS where the number of main hearing days exceeds 10 days. The calculation is based on the listings of the main hearings in the case and will include both claimable underruns and overruns.  </a:t>
            </a:r>
            <a:endParaRPr lang="en-GB" sz="1800"/>
          </a:p>
          <a:p>
            <a:pPr marL="342900" indent="-342900">
              <a:spcAft>
                <a:spcPts val="1200"/>
              </a:spcAft>
              <a:buFont typeface="Arial" panose="020B0604020202020204" pitchFamily="34" charset="0"/>
              <a:buChar char="•"/>
            </a:pPr>
            <a:r>
              <a:rPr lang="en-GB" sz="1800" b="0"/>
              <a:t>Reading days do not count towards the number of main hearing days unless advocates are put on notice and are required to attend court that day. </a:t>
            </a:r>
          </a:p>
          <a:p>
            <a:pPr marL="342900" indent="-342900">
              <a:spcAft>
                <a:spcPts val="1200"/>
              </a:spcAft>
              <a:buFont typeface="Arial" panose="020B0604020202020204" pitchFamily="34" charset="0"/>
              <a:buChar char="•"/>
            </a:pPr>
            <a:r>
              <a:rPr lang="en-GB" sz="1800" b="0"/>
              <a:t>Written submissions do not count towards the number of main hearing days (other than in  circumstances in which an underrun is due).  </a:t>
            </a:r>
          </a:p>
          <a:p>
            <a:pPr marL="342900" indent="-342900">
              <a:spcAft>
                <a:spcPts val="1200"/>
              </a:spcAft>
              <a:buFont typeface="Arial" panose="020B0604020202020204" pitchFamily="34" charset="0"/>
              <a:buChar char="•"/>
            </a:pPr>
            <a:r>
              <a:rPr lang="en-GB" sz="1800" b="0"/>
              <a:t>It is recognised that preparation is front loaded and therefore, if a main hearing under or overruns, the agreed price is adjusted by a notional refresher rate. </a:t>
            </a:r>
          </a:p>
        </p:txBody>
      </p:sp>
      <p:sp>
        <p:nvSpPr>
          <p:cNvPr id="8" name="TextBox 5">
            <a:extLst>
              <a:ext uri="{FF2B5EF4-FFF2-40B4-BE49-F238E27FC236}">
                <a16:creationId xmlns:a16="http://schemas.microsoft.com/office/drawing/2014/main" id="{2C46E9B1-B301-3F56-A509-5B654A8E0BA2}"/>
              </a:ext>
            </a:extLst>
          </p:cNvPr>
          <p:cNvSpPr txBox="1"/>
          <p:nvPr/>
        </p:nvSpPr>
        <p:spPr>
          <a:xfrm>
            <a:off x="809425" y="5246235"/>
            <a:ext cx="9175823" cy="923330"/>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Top Tip:</a:t>
            </a:r>
          </a:p>
          <a:p>
            <a:r>
              <a:rPr lang="en-GB" b="0"/>
              <a:t>Where days are vacated and further days added, underruns are not claimable as the preparation is not considered wasted where full events are paid at the relisted date. </a:t>
            </a:r>
            <a:endParaRPr lang="en-US" b="1"/>
          </a:p>
        </p:txBody>
      </p:sp>
      <p:sp>
        <p:nvSpPr>
          <p:cNvPr id="5" name="Slide Number Placeholder 4">
            <a:extLst>
              <a:ext uri="{FF2B5EF4-FFF2-40B4-BE49-F238E27FC236}">
                <a16:creationId xmlns:a16="http://schemas.microsoft.com/office/drawing/2014/main" id="{526C93B3-CF43-0158-9070-57E2C6D95F89}"/>
              </a:ext>
            </a:extLst>
          </p:cNvPr>
          <p:cNvSpPr>
            <a:spLocks noGrp="1"/>
          </p:cNvSpPr>
          <p:nvPr>
            <p:ph type="sldNum" sz="quarter" idx="12"/>
          </p:nvPr>
        </p:nvSpPr>
        <p:spPr/>
        <p:txBody>
          <a:bodyPr/>
          <a:lstStyle/>
          <a:p>
            <a:fld id="{9A8223AF-F2F5-41F7-A71C-81CE492BCB88}" type="slidenum">
              <a:rPr lang="en-GB" smtClean="0"/>
              <a:pPr/>
              <a:t>12</a:t>
            </a:fld>
            <a:endParaRPr lang="en-GB"/>
          </a:p>
        </p:txBody>
      </p:sp>
      <p:sp>
        <p:nvSpPr>
          <p:cNvPr id="6" name="Footer Placeholder 1">
            <a:extLst>
              <a:ext uri="{FF2B5EF4-FFF2-40B4-BE49-F238E27FC236}">
                <a16:creationId xmlns:a16="http://schemas.microsoft.com/office/drawing/2014/main" id="{1E261BD8-7A5B-5F91-D2AE-3B27EE9F701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366345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619016" y="642686"/>
            <a:ext cx="7718400" cy="345232"/>
          </a:xfrm>
        </p:spPr>
        <p:txBody>
          <a:bodyPr anchor="t">
            <a:noAutofit/>
          </a:bodyPr>
          <a:lstStyle/>
          <a:p>
            <a:r>
              <a:rPr lang="en-US"/>
              <a:t>Common issues:</a:t>
            </a:r>
            <a:r>
              <a:rPr lang="en-GB"/>
              <a:t> KC / 2 Counsel</a:t>
            </a:r>
            <a:endParaRPr lang="en-US"/>
          </a:p>
        </p:txBody>
      </p:sp>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3" name="Rectangle 2">
            <a:extLst>
              <a:ext uri="{FF2B5EF4-FFF2-40B4-BE49-F238E27FC236}">
                <a16:creationId xmlns:a16="http://schemas.microsoft.com/office/drawing/2014/main" id="{2B0484AD-7E7E-44AA-9A93-DCAC57565D52}"/>
              </a:ext>
            </a:extLst>
          </p:cNvPr>
          <p:cNvSpPr/>
          <p:nvPr/>
        </p:nvSpPr>
        <p:spPr>
          <a:xfrm>
            <a:off x="619016" y="1132706"/>
            <a:ext cx="10994898" cy="4801314"/>
          </a:xfrm>
          <a:prstGeom prst="rect">
            <a:avLst/>
          </a:prstGeom>
        </p:spPr>
        <p:txBody>
          <a:bodyPr wrap="square" lIns="91440" tIns="45720" rIns="91440" bIns="45720" anchor="t">
            <a:spAutoFit/>
          </a:bodyPr>
          <a:lstStyle/>
          <a:p>
            <a:pPr>
              <a:spcAft>
                <a:spcPts val="1200"/>
              </a:spcAft>
            </a:pPr>
            <a:r>
              <a:rPr lang="en-GB">
                <a:latin typeface="Arial" panose="020B0604020202020204" pitchFamily="34" charset="0"/>
                <a:cs typeface="Arial" panose="020B0604020202020204" pitchFamily="34" charset="0"/>
              </a:rPr>
              <a:t>The following are some of the common issues we find when processing two counsel applications leading to rejections:</a:t>
            </a:r>
          </a:p>
          <a:p>
            <a:pPr marL="342900" indent="-34290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Too many conferences / advocates meetings</a:t>
            </a:r>
            <a:endParaRPr lang="en-GB">
              <a:latin typeface="Arial" panose="020B0604020202020204" pitchFamily="34" charset="0"/>
              <a:ea typeface="Calibri" panose="020F050202020403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No endorsed brief back sheets for advocates meetings / conferences</a:t>
            </a:r>
          </a:p>
          <a:p>
            <a:pPr marL="342900" indent="-34290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Written submission is only claimable in circumstances where a hearing listed in excess of ten days has one of those days subsequently set aside for the preparation of written submissions.</a:t>
            </a:r>
          </a:p>
          <a:p>
            <a:pPr marL="342900" indent="-34290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Claims outside of the prior authority </a:t>
            </a:r>
          </a:p>
          <a:p>
            <a:pPr marL="342900" indent="-342900">
              <a:spcAft>
                <a:spcPts val="1200"/>
              </a:spcAft>
              <a:buFont typeface="Arial" panose="020B0604020202020204" pitchFamily="34" charset="0"/>
              <a:buChar char="•"/>
            </a:pPr>
            <a:r>
              <a:rPr lang="en-GB">
                <a:latin typeface="Arial"/>
                <a:cs typeface="Arial"/>
              </a:rPr>
              <a:t>Under-runs and over-runs claimed incorrectly</a:t>
            </a:r>
          </a:p>
          <a:p>
            <a:pPr marL="342900" indent="-342900">
              <a:spcAft>
                <a:spcPts val="1200"/>
              </a:spcAft>
              <a:buFont typeface="Arial" panose="020B0604020202020204" pitchFamily="34" charset="0"/>
              <a:buChar char="•"/>
            </a:pPr>
            <a:r>
              <a:rPr lang="en-GB" sz="1800" b="0"/>
              <a:t>Consent orders</a:t>
            </a:r>
            <a:endParaRPr lang="en-GB">
              <a:latin typeface="Arial"/>
              <a:cs typeface="Arial"/>
            </a:endParaRPr>
          </a:p>
          <a:p>
            <a:pPr marL="342900" indent="-342900">
              <a:spcAft>
                <a:spcPts val="1200"/>
              </a:spcAft>
              <a:buFont typeface="Arial" panose="020B0604020202020204" pitchFamily="34" charset="0"/>
              <a:buChar char="•"/>
            </a:pPr>
            <a:r>
              <a:rPr lang="en-GB">
                <a:latin typeface="Arial"/>
                <a:cs typeface="Arial"/>
              </a:rPr>
              <a:t>Missing Counsel Acceptance Forms (CAFs)</a:t>
            </a:r>
          </a:p>
          <a:p>
            <a:pPr marL="342900" indent="-34290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Justification for the use of non-local Counsel</a:t>
            </a:r>
          </a:p>
          <a:p>
            <a:pPr marL="342900" indent="-342900">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Missing disbursement vouchers</a:t>
            </a:r>
            <a:endParaRPr lang="en-GB">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0"/>
              </a:ext>
            </a:extLst>
          </p:cNvPr>
          <p:cNvSpPr>
            <a:spLocks noGrp="1"/>
          </p:cNvSpPr>
          <p:nvPr>
            <p:ph type="sldNum" sz="quarter" idx="12"/>
          </p:nvPr>
        </p:nvSpPr>
        <p:spPr>
          <a:xfrm>
            <a:off x="11613914" y="6204808"/>
            <a:ext cx="270000" cy="252000"/>
          </a:xfrm>
        </p:spPr>
        <p:txBody>
          <a:bodyPr anchor="t">
            <a:normAutofit/>
          </a:bodyPr>
          <a:lstStyle/>
          <a:p>
            <a:pPr>
              <a:spcAft>
                <a:spcPts val="600"/>
              </a:spcAft>
            </a:pPr>
            <a:fld id="{9A8223AF-F2F5-41F7-A71C-81CE492BCB88}" type="slidenum">
              <a:rPr lang="en-GB" smtClean="0"/>
              <a:pPr>
                <a:spcAft>
                  <a:spcPts val="600"/>
                </a:spcAft>
              </a:pPr>
              <a:t>13</a:t>
            </a:fld>
            <a:endParaRPr lang="en-GB"/>
          </a:p>
        </p:txBody>
      </p:sp>
    </p:spTree>
    <p:extLst>
      <p:ext uri="{BB962C8B-B14F-4D97-AF65-F5344CB8AC3E}">
        <p14:creationId xmlns:p14="http://schemas.microsoft.com/office/powerpoint/2010/main" val="29112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Hourly rates</a:t>
            </a:r>
          </a:p>
        </p:txBody>
      </p:sp>
    </p:spTree>
    <p:extLst>
      <p:ext uri="{BB962C8B-B14F-4D97-AF65-F5344CB8AC3E}">
        <p14:creationId xmlns:p14="http://schemas.microsoft.com/office/powerpoint/2010/main" val="85516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A940-9C5E-1EDD-23C5-123C1633D61A}"/>
              </a:ext>
            </a:extLst>
          </p:cNvPr>
          <p:cNvSpPr>
            <a:spLocks noGrp="1"/>
          </p:cNvSpPr>
          <p:nvPr>
            <p:ph type="title"/>
          </p:nvPr>
        </p:nvSpPr>
        <p:spPr/>
        <p:txBody>
          <a:bodyPr/>
          <a:lstStyle/>
          <a:p>
            <a:r>
              <a:rPr lang="en-GB"/>
              <a:t>Hourly Rates:</a:t>
            </a:r>
          </a:p>
        </p:txBody>
      </p:sp>
      <p:sp>
        <p:nvSpPr>
          <p:cNvPr id="3" name="Content Placeholder 2">
            <a:extLst>
              <a:ext uri="{FF2B5EF4-FFF2-40B4-BE49-F238E27FC236}">
                <a16:creationId xmlns:a16="http://schemas.microsoft.com/office/drawing/2014/main" id="{D8F1036B-0F86-5001-E682-C9715F4810B7}"/>
              </a:ext>
            </a:extLst>
          </p:cNvPr>
          <p:cNvSpPr>
            <a:spLocks noGrp="1"/>
          </p:cNvSpPr>
          <p:nvPr>
            <p:ph idx="1"/>
          </p:nvPr>
        </p:nvSpPr>
        <p:spPr/>
        <p:txBody>
          <a:bodyPr>
            <a:normAutofit/>
          </a:bodyPr>
          <a:lstStyle/>
          <a:p>
            <a:pPr marL="285750" lvl="2" indent="-285750">
              <a:buClrTx/>
              <a:buFont typeface="Arial" panose="020B0604020202020204" pitchFamily="34" charset="0"/>
              <a:buChar char="•"/>
            </a:pPr>
            <a:r>
              <a:rPr lang="en-GB" sz="1800">
                <a:solidFill>
                  <a:srgbClr val="000000"/>
                </a:solidFill>
                <a:ea typeface="Times New Roman" panose="02020603050405020304" pitchFamily="18" charset="0"/>
                <a:cs typeface="Arial"/>
              </a:rPr>
              <a:t>Where there are no prescribed rates under High Cost Contract there is a significant amount of discretion in deciding what rate to apply. </a:t>
            </a:r>
          </a:p>
          <a:p>
            <a:pPr marL="285750" lvl="2" indent="-285750">
              <a:buClrTx/>
              <a:buFont typeface="Arial" panose="020B0604020202020204" pitchFamily="34" charset="0"/>
              <a:buChar char="•"/>
            </a:pPr>
            <a:r>
              <a:rPr lang="en-GB" sz="1800">
                <a:solidFill>
                  <a:srgbClr val="000000"/>
                </a:solidFill>
                <a:ea typeface="Times New Roman" panose="02020603050405020304" pitchFamily="18" charset="0"/>
                <a:cs typeface="Arial"/>
              </a:rPr>
              <a:t>For those cases where proceedings are excluded from FAS what is appropriate to pay may entail having regard to the Solicitor rate, FGF rates or what is reasonable;</a:t>
            </a:r>
          </a:p>
          <a:p>
            <a:pPr marL="516150" lvl="3" indent="-285750">
              <a:buClrTx/>
            </a:pPr>
            <a:r>
              <a:rPr lang="en-GB" sz="1800">
                <a:solidFill>
                  <a:srgbClr val="000000"/>
                </a:solidFill>
                <a:ea typeface="Times New Roman" panose="02020603050405020304" pitchFamily="18" charset="0"/>
                <a:cs typeface="Arial"/>
              </a:rPr>
              <a:t>reasonableness will be determined by the facts of the case.</a:t>
            </a:r>
          </a:p>
          <a:p>
            <a:pPr marL="285750" lvl="2" indent="-285750">
              <a:buClrTx/>
              <a:buFont typeface="Arial" panose="020B0604020202020204" pitchFamily="34" charset="0"/>
              <a:buChar char="•"/>
            </a:pPr>
            <a:r>
              <a:rPr lang="en-GB" sz="1800">
                <a:solidFill>
                  <a:srgbClr val="000000"/>
                </a:solidFill>
                <a:ea typeface="Times New Roman" panose="02020603050405020304" pitchFamily="18" charset="0"/>
                <a:cs typeface="Arial"/>
              </a:rPr>
              <a:t>Solicitor harmonised rates are claimable for proceedings arising from separate representation of a Child in Private Law. </a:t>
            </a:r>
          </a:p>
          <a:p>
            <a:pPr marL="516150" lvl="3" indent="-285750"/>
            <a:r>
              <a:rPr lang="en-GB" sz="1800">
                <a:solidFill>
                  <a:srgbClr val="000000"/>
                </a:solidFill>
                <a:ea typeface="Times New Roman" panose="02020603050405020304" pitchFamily="18" charset="0"/>
                <a:cs typeface="Arial"/>
              </a:rPr>
              <a:t>Enhancement may be claimed where justified.</a:t>
            </a:r>
            <a:endParaRPr lang="en-US" sz="1800"/>
          </a:p>
          <a:p>
            <a:pPr marL="285750" lvl="2" indent="-285750">
              <a:buClrTx/>
              <a:buFont typeface="Arial" panose="020B0604020202020204" pitchFamily="34" charset="0"/>
              <a:buChar char="•"/>
            </a:pPr>
            <a:r>
              <a:rPr lang="en-US" sz="1800"/>
              <a:t>For Single Counsel wardship and inherent jurisdiction proceeding the applicable rate is the counsel hourly rate of</a:t>
            </a:r>
            <a:r>
              <a:rPr lang="en-GB" sz="1800" b="0"/>
              <a:t> £112.50 or £135 dependant on year of call.</a:t>
            </a:r>
            <a:endParaRPr lang="en-US" sz="1800"/>
          </a:p>
        </p:txBody>
      </p:sp>
      <p:sp>
        <p:nvSpPr>
          <p:cNvPr id="5" name="Slide Number Placeholder 4">
            <a:extLst>
              <a:ext uri="{FF2B5EF4-FFF2-40B4-BE49-F238E27FC236}">
                <a16:creationId xmlns:a16="http://schemas.microsoft.com/office/drawing/2014/main" id="{5A85B2D9-AA93-0238-758B-45061D7B7F86}"/>
              </a:ext>
            </a:extLst>
          </p:cNvPr>
          <p:cNvSpPr>
            <a:spLocks noGrp="1"/>
          </p:cNvSpPr>
          <p:nvPr>
            <p:ph type="sldNum" sz="quarter" idx="12"/>
          </p:nvPr>
        </p:nvSpPr>
        <p:spPr/>
        <p:txBody>
          <a:bodyPr/>
          <a:lstStyle/>
          <a:p>
            <a:fld id="{9A8223AF-F2F5-41F7-A71C-81CE492BCB88}" type="slidenum">
              <a:rPr lang="en-GB" smtClean="0"/>
              <a:pPr/>
              <a:t>15</a:t>
            </a:fld>
            <a:endParaRPr lang="en-GB"/>
          </a:p>
        </p:txBody>
      </p:sp>
      <p:sp>
        <p:nvSpPr>
          <p:cNvPr id="6" name="Footer Placeholder 1">
            <a:extLst>
              <a:ext uri="{FF2B5EF4-FFF2-40B4-BE49-F238E27FC236}">
                <a16:creationId xmlns:a16="http://schemas.microsoft.com/office/drawing/2014/main" id="{F2BF32BE-3FD2-AE3D-DEA8-EE4F16774F57}"/>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251665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C4A8-DBDD-9376-5672-CA4DD3AA5C6E}"/>
              </a:ext>
            </a:extLst>
          </p:cNvPr>
          <p:cNvSpPr>
            <a:spLocks noGrp="1"/>
          </p:cNvSpPr>
          <p:nvPr>
            <p:ph type="title"/>
          </p:nvPr>
        </p:nvSpPr>
        <p:spPr/>
        <p:txBody>
          <a:bodyPr/>
          <a:lstStyle/>
          <a:p>
            <a:r>
              <a:rPr lang="en-GB"/>
              <a:t>Appeals / Appeals to Supreme Court:</a:t>
            </a:r>
          </a:p>
        </p:txBody>
      </p:sp>
      <p:sp>
        <p:nvSpPr>
          <p:cNvPr id="9" name="TextBox 8">
            <a:extLst>
              <a:ext uri="{FF2B5EF4-FFF2-40B4-BE49-F238E27FC236}">
                <a16:creationId xmlns:a16="http://schemas.microsoft.com/office/drawing/2014/main" id="{40805F7C-D5BF-DA90-9A2C-A1E065402185}"/>
              </a:ext>
            </a:extLst>
          </p:cNvPr>
          <p:cNvSpPr txBox="1"/>
          <p:nvPr/>
        </p:nvSpPr>
        <p:spPr>
          <a:xfrm>
            <a:off x="648000" y="1139431"/>
            <a:ext cx="10723200" cy="5078313"/>
          </a:xfrm>
          <a:prstGeom prst="rect">
            <a:avLst/>
          </a:prstGeom>
          <a:noFill/>
        </p:spPr>
        <p:txBody>
          <a:bodyPr wrap="square">
            <a:spAutoFit/>
          </a:bodyPr>
          <a:lstStyle/>
          <a:p>
            <a:r>
              <a:rPr lang="en-GB"/>
              <a:t>For an appeal of an interim hearing a scope amendment is not required however if KC or multiple counsel a separate prior authority is required.</a:t>
            </a:r>
          </a:p>
          <a:p>
            <a:endParaRPr lang="en-GB"/>
          </a:p>
          <a:p>
            <a:r>
              <a:rPr lang="en-GB"/>
              <a:t>Payments in the Court of Appeal and Supreme Court are paid on hourly rates basis:</a:t>
            </a:r>
          </a:p>
          <a:p>
            <a:endParaRPr lang="en-GB"/>
          </a:p>
          <a:p>
            <a:r>
              <a:rPr lang="en-GB" b="1"/>
              <a:t>Court of Appeal 					Supreme Court </a:t>
            </a:r>
          </a:p>
          <a:p>
            <a:r>
              <a:rPr lang="en-GB"/>
              <a:t>King’s Counsel £180				King’s Counsel £225</a:t>
            </a:r>
          </a:p>
          <a:p>
            <a:r>
              <a:rPr lang="en-GB"/>
              <a:t>Leading Senior £157.50*				Leading Senior £180*</a:t>
            </a:r>
          </a:p>
          <a:p>
            <a:r>
              <a:rPr lang="en-GB"/>
              <a:t>Led Junior £112.50				Led Junior £112.50 </a:t>
            </a:r>
          </a:p>
          <a:p>
            <a:r>
              <a:rPr lang="en-GB"/>
              <a:t>Junior Counsel £112.50 / £135			Junior Counsel £112.50 / £135</a:t>
            </a:r>
          </a:p>
          <a:p>
            <a:r>
              <a:rPr lang="en-GB"/>
              <a:t>Noter / Pupil / 2nd Led Junior £36			Noter / Pupil / 2nd Led Junior £36</a:t>
            </a:r>
          </a:p>
          <a:p>
            <a:endParaRPr lang="en-GB"/>
          </a:p>
          <a:p>
            <a:pPr marL="285750" indent="-285750">
              <a:buFont typeface="Arial" panose="020B0604020202020204" pitchFamily="34" charset="0"/>
              <a:buChar char="•"/>
            </a:pPr>
            <a:r>
              <a:rPr lang="en-GB"/>
              <a:t>Hours Claimed will need to be justified within the high cost case plan which should be submitted by the solicitor before the work is carried out.</a:t>
            </a:r>
          </a:p>
          <a:p>
            <a:endParaRPr lang="en-GB"/>
          </a:p>
          <a:p>
            <a:pPr marL="285750" indent="-285750">
              <a:buFont typeface="Arial" panose="020B0604020202020204" pitchFamily="34" charset="0"/>
              <a:buChar char="•"/>
            </a:pPr>
            <a:r>
              <a:rPr lang="en-GB"/>
              <a:t>Supreme Court the maximum fees are set as per the practice direction: </a:t>
            </a:r>
            <a:r>
              <a:rPr lang="en-GB">
                <a:solidFill>
                  <a:srgbClr val="575C96"/>
                </a:solidFill>
                <a:hlinkClick r:id="rId2">
                  <a:extLst>
                    <a:ext uri="{A12FA001-AC4F-418D-AE19-62706E023703}">
                      <ahyp:hlinkClr xmlns:ahyp="http://schemas.microsoft.com/office/drawing/2018/hyperlinkcolor" val="tx"/>
                    </a:ext>
                  </a:extLst>
                </a:hlinkClick>
              </a:rPr>
              <a:t>Costs | Practice direction 13 - The Supreme Court</a:t>
            </a:r>
            <a:endParaRPr lang="en-GB">
              <a:solidFill>
                <a:srgbClr val="575C96"/>
              </a:solidFill>
            </a:endParaRPr>
          </a:p>
          <a:p>
            <a:r>
              <a:rPr lang="en-GB"/>
              <a:t>*Where authority has been granted for Kings Counsel and the role is undertaken by Senior junior</a:t>
            </a:r>
          </a:p>
        </p:txBody>
      </p:sp>
      <p:sp>
        <p:nvSpPr>
          <p:cNvPr id="5" name="Slide Number Placeholder 4">
            <a:extLst>
              <a:ext uri="{FF2B5EF4-FFF2-40B4-BE49-F238E27FC236}">
                <a16:creationId xmlns:a16="http://schemas.microsoft.com/office/drawing/2014/main" id="{2D80C4E0-BBF7-E435-E7BB-16F9294D8A7B}"/>
              </a:ext>
            </a:extLst>
          </p:cNvPr>
          <p:cNvSpPr>
            <a:spLocks noGrp="1"/>
          </p:cNvSpPr>
          <p:nvPr>
            <p:ph type="sldNum" sz="quarter" idx="12"/>
          </p:nvPr>
        </p:nvSpPr>
        <p:spPr/>
        <p:txBody>
          <a:bodyPr/>
          <a:lstStyle/>
          <a:p>
            <a:fld id="{9A8223AF-F2F5-41F7-A71C-81CE492BCB88}" type="slidenum">
              <a:rPr lang="en-GB" smtClean="0"/>
              <a:pPr/>
              <a:t>16</a:t>
            </a:fld>
            <a:endParaRPr lang="en-GB"/>
          </a:p>
        </p:txBody>
      </p:sp>
      <p:sp>
        <p:nvSpPr>
          <p:cNvPr id="3" name="Footer Placeholder 1">
            <a:extLst>
              <a:ext uri="{FF2B5EF4-FFF2-40B4-BE49-F238E27FC236}">
                <a16:creationId xmlns:a16="http://schemas.microsoft.com/office/drawing/2014/main" id="{B9FAB807-0583-91D9-1140-ACF5FF80005D}"/>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135109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Family Graduate Fee scheme (FGF)</a:t>
            </a:r>
          </a:p>
        </p:txBody>
      </p:sp>
    </p:spTree>
    <p:extLst>
      <p:ext uri="{BB962C8B-B14F-4D97-AF65-F5344CB8AC3E}">
        <p14:creationId xmlns:p14="http://schemas.microsoft.com/office/powerpoint/2010/main" val="28152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4800-1855-CFE4-DACF-15A56087EDFD}"/>
              </a:ext>
            </a:extLst>
          </p:cNvPr>
          <p:cNvSpPr>
            <a:spLocks noGrp="1"/>
          </p:cNvSpPr>
          <p:nvPr>
            <p:ph type="title"/>
          </p:nvPr>
        </p:nvSpPr>
        <p:spPr/>
        <p:txBody>
          <a:bodyPr/>
          <a:lstStyle/>
          <a:p>
            <a:r>
              <a:rPr lang="en-GB"/>
              <a:t>Family Graduate Fee Scheme (FGF):</a:t>
            </a:r>
          </a:p>
        </p:txBody>
      </p:sp>
      <p:sp>
        <p:nvSpPr>
          <p:cNvPr id="5" name="Slide Number Placeholder 4">
            <a:extLst>
              <a:ext uri="{FF2B5EF4-FFF2-40B4-BE49-F238E27FC236}">
                <a16:creationId xmlns:a16="http://schemas.microsoft.com/office/drawing/2014/main" id="{97724086-D811-CF1B-CC32-A05A5D420ADD}"/>
              </a:ext>
            </a:extLst>
          </p:cNvPr>
          <p:cNvSpPr>
            <a:spLocks noGrp="1"/>
          </p:cNvSpPr>
          <p:nvPr>
            <p:ph type="sldNum" sz="quarter" idx="12"/>
          </p:nvPr>
        </p:nvSpPr>
        <p:spPr/>
        <p:txBody>
          <a:bodyPr/>
          <a:lstStyle/>
          <a:p>
            <a:fld id="{9A8223AF-F2F5-41F7-A71C-81CE492BCB88}" type="slidenum">
              <a:rPr lang="en-GB" smtClean="0"/>
              <a:pPr/>
              <a:t>18</a:t>
            </a:fld>
            <a:endParaRPr lang="en-GB"/>
          </a:p>
        </p:txBody>
      </p:sp>
      <p:sp>
        <p:nvSpPr>
          <p:cNvPr id="7" name="TextBox 6">
            <a:extLst>
              <a:ext uri="{FF2B5EF4-FFF2-40B4-BE49-F238E27FC236}">
                <a16:creationId xmlns:a16="http://schemas.microsoft.com/office/drawing/2014/main" id="{DC6A0AF8-DD63-2B54-0AE8-84D74846A65A}"/>
              </a:ext>
            </a:extLst>
          </p:cNvPr>
          <p:cNvSpPr txBox="1"/>
          <p:nvPr/>
        </p:nvSpPr>
        <p:spPr>
          <a:xfrm>
            <a:off x="526507" y="1123240"/>
            <a:ext cx="11134269" cy="5027017"/>
          </a:xfrm>
          <a:prstGeom prst="rect">
            <a:avLst/>
          </a:prstGeom>
          <a:noFill/>
        </p:spPr>
        <p:txBody>
          <a:bodyPr wrap="square">
            <a:spAutoFit/>
          </a:bodyPr>
          <a:lstStyle/>
          <a:p>
            <a:r>
              <a:rPr lang="en-GB">
                <a:solidFill>
                  <a:srgbClr val="000000"/>
                </a:solidFill>
                <a:ea typeface="Times New Roman" panose="02020603050405020304" pitchFamily="18" charset="0"/>
                <a:cs typeface="Arial"/>
              </a:rPr>
              <a:t>The scheme applies to family cases where there are 10 or fewer main hearing days; and prior authority has been granted for King’s Counsel and junior counsel, King’s Counsel alone or Two Junior Counsel.</a:t>
            </a:r>
            <a:r>
              <a:rPr lang="en-GB">
                <a:solidFill>
                  <a:srgbClr val="000000"/>
                </a:solidFill>
                <a:ea typeface="Times New Roman" panose="02020603050405020304" pitchFamily="18" charset="0"/>
                <a:cs typeface="Arial" panose="020B0604020202020204" pitchFamily="34" charset="0"/>
              </a:rPr>
              <a:t> </a:t>
            </a:r>
            <a:r>
              <a:rPr lang="en-GB">
                <a:solidFill>
                  <a:srgbClr val="000000"/>
                </a:solidFill>
                <a:ea typeface="Times New Roman" panose="02020603050405020304" pitchFamily="18" charset="0"/>
                <a:cs typeface="Arial"/>
              </a:rPr>
              <a:t>The scheme also covers child abduction, female genital mutilation and forced marriage protection cases. </a:t>
            </a:r>
            <a:endParaRPr lang="en-GB">
              <a:solidFill>
                <a:srgbClr val="000000"/>
              </a:solidFill>
              <a:effectLst/>
              <a:ea typeface="Times New Roman" panose="02020603050405020304" pitchFamily="18" charset="0"/>
              <a:cs typeface="Arial"/>
            </a:endParaRPr>
          </a:p>
          <a:p>
            <a:pPr>
              <a:lnSpc>
                <a:spcPct val="150000"/>
              </a:lnSpc>
            </a:pPr>
            <a:r>
              <a:rPr lang="en-GB">
                <a:solidFill>
                  <a:srgbClr val="000000"/>
                </a:solidFill>
                <a:effectLst/>
                <a:ea typeface="Calibri" panose="020F0502020204030204" pitchFamily="34" charset="0"/>
                <a:cs typeface="Arial"/>
              </a:rPr>
              <a:t>There are four categories of proceedings:</a:t>
            </a:r>
            <a:r>
              <a:rPr lang="en-GB">
                <a:solidFill>
                  <a:srgbClr val="000000"/>
                </a:solidFill>
                <a:ea typeface="Calibri" panose="020F0502020204030204" pitchFamily="34" charset="0"/>
                <a:cs typeface="Arial"/>
              </a:rPr>
              <a:t> </a:t>
            </a:r>
            <a:endParaRPr lang="en-GB">
              <a:solidFill>
                <a:srgbClr val="000000"/>
              </a:solidFill>
              <a:effectLst/>
              <a:ea typeface="Calibri" panose="020F050202020403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a:solidFill>
                  <a:srgbClr val="000000"/>
                </a:solidFill>
                <a:ea typeface="Calibri" panose="020F0502020204030204" pitchFamily="34" charset="0"/>
                <a:cs typeface="Arial"/>
              </a:rPr>
              <a:t>CATEGORY 1:  </a:t>
            </a:r>
            <a:r>
              <a:rPr lang="en-GB">
                <a:solidFill>
                  <a:srgbClr val="000000"/>
                </a:solidFill>
                <a:effectLst/>
                <a:ea typeface="Calibri" panose="020F0502020204030204" pitchFamily="34" charset="0"/>
                <a:cs typeface="Arial"/>
              </a:rPr>
              <a:t>Family Injunctions</a:t>
            </a:r>
          </a:p>
          <a:p>
            <a:pPr marL="285750" indent="-285750">
              <a:lnSpc>
                <a:spcPct val="150000"/>
              </a:lnSpc>
              <a:buFont typeface="Arial" panose="020B0604020202020204" pitchFamily="34" charset="0"/>
              <a:buChar char="•"/>
            </a:pPr>
            <a:r>
              <a:rPr lang="en-GB">
                <a:solidFill>
                  <a:srgbClr val="000000"/>
                </a:solidFill>
                <a:effectLst/>
                <a:ea typeface="Calibri" panose="020F0502020204030204" pitchFamily="34" charset="0"/>
                <a:cs typeface="Arial"/>
              </a:rPr>
              <a:t>CATEGORY 2:</a:t>
            </a:r>
            <a:r>
              <a:rPr lang="en-GB">
                <a:solidFill>
                  <a:srgbClr val="000000"/>
                </a:solidFill>
                <a:ea typeface="Calibri" panose="020F0502020204030204" pitchFamily="34" charset="0"/>
                <a:cs typeface="Arial"/>
              </a:rPr>
              <a:t> </a:t>
            </a:r>
            <a:r>
              <a:rPr lang="en-GB">
                <a:solidFill>
                  <a:srgbClr val="000000"/>
                </a:solidFill>
                <a:effectLst/>
                <a:ea typeface="Calibri" panose="020F0502020204030204" pitchFamily="34" charset="0"/>
                <a:cs typeface="Arial"/>
              </a:rPr>
              <a:t> Public law Children</a:t>
            </a:r>
          </a:p>
          <a:p>
            <a:pPr marL="285750" indent="-285750">
              <a:lnSpc>
                <a:spcPct val="150000"/>
              </a:lnSpc>
              <a:buFont typeface="Arial" panose="020B0604020202020204" pitchFamily="34" charset="0"/>
              <a:buChar char="•"/>
            </a:pPr>
            <a:r>
              <a:rPr lang="en-GB">
                <a:solidFill>
                  <a:srgbClr val="000000"/>
                </a:solidFill>
                <a:effectLst/>
                <a:ea typeface="Calibri" panose="020F0502020204030204" pitchFamily="34" charset="0"/>
                <a:cs typeface="Arial"/>
              </a:rPr>
              <a:t>CATEGORY 3:</a:t>
            </a:r>
            <a:r>
              <a:rPr lang="en-GB">
                <a:solidFill>
                  <a:srgbClr val="000000"/>
                </a:solidFill>
                <a:ea typeface="Calibri" panose="020F0502020204030204" pitchFamily="34" charset="0"/>
                <a:cs typeface="Arial"/>
              </a:rPr>
              <a:t> </a:t>
            </a:r>
            <a:r>
              <a:rPr lang="en-GB">
                <a:solidFill>
                  <a:srgbClr val="000000"/>
                </a:solidFill>
                <a:effectLst/>
                <a:ea typeface="Calibri" panose="020F0502020204030204" pitchFamily="34" charset="0"/>
                <a:cs typeface="Arial"/>
              </a:rPr>
              <a:t> Private law Children</a:t>
            </a:r>
          </a:p>
          <a:p>
            <a:pPr marL="285750" indent="-285750">
              <a:lnSpc>
                <a:spcPct val="150000"/>
              </a:lnSpc>
              <a:buFont typeface="Arial" panose="020B0604020202020204" pitchFamily="34" charset="0"/>
              <a:buChar char="•"/>
            </a:pPr>
            <a:r>
              <a:rPr lang="en-GB">
                <a:solidFill>
                  <a:srgbClr val="000000"/>
                </a:solidFill>
                <a:effectLst/>
                <a:ea typeface="Calibri" panose="020F0502020204030204" pitchFamily="34" charset="0"/>
                <a:cs typeface="Arial"/>
              </a:rPr>
              <a:t>CATEGORY 4:</a:t>
            </a:r>
            <a:r>
              <a:rPr lang="en-GB">
                <a:solidFill>
                  <a:srgbClr val="000000"/>
                </a:solidFill>
                <a:ea typeface="Calibri" panose="020F0502020204030204" pitchFamily="34" charset="0"/>
                <a:cs typeface="Arial"/>
              </a:rPr>
              <a:t>  </a:t>
            </a:r>
            <a:r>
              <a:rPr lang="en-GB">
                <a:solidFill>
                  <a:srgbClr val="000000"/>
                </a:solidFill>
                <a:effectLst/>
                <a:ea typeface="Calibri" panose="020F0502020204030204" pitchFamily="34" charset="0"/>
                <a:cs typeface="Arial"/>
              </a:rPr>
              <a:t>Ancillary relief and all other family work.</a:t>
            </a:r>
            <a:endParaRPr lang="en-GB">
              <a:solidFill>
                <a:srgbClr val="000000"/>
              </a:solidFill>
              <a:ea typeface="Calibri" panose="020F0502020204030204" pitchFamily="34" charset="0"/>
              <a:cs typeface="Arial"/>
            </a:endParaRPr>
          </a:p>
          <a:p>
            <a:pPr marL="285750" indent="-285750">
              <a:lnSpc>
                <a:spcPct val="150000"/>
              </a:lnSpc>
              <a:buFont typeface="Arial" panose="020B0604020202020204" pitchFamily="34" charset="0"/>
              <a:buChar char="•"/>
            </a:pPr>
            <a:endParaRPr lang="en-GB">
              <a:solidFill>
                <a:srgbClr val="000000"/>
              </a:solidFill>
              <a:effectLst/>
              <a:ea typeface="Calibri" panose="020F0502020204030204" pitchFamily="34" charset="0"/>
              <a:cs typeface="Arial"/>
            </a:endParaRPr>
          </a:p>
          <a:p>
            <a:pPr marL="285750" indent="-285750">
              <a:lnSpc>
                <a:spcPct val="150000"/>
              </a:lnSpc>
              <a:buFont typeface="Arial" panose="020B0604020202020204" pitchFamily="34" charset="0"/>
              <a:buChar char="•"/>
            </a:pPr>
            <a:r>
              <a:rPr lang="en-GB" b="1">
                <a:solidFill>
                  <a:srgbClr val="000000"/>
                </a:solidFill>
                <a:effectLst/>
                <a:ea typeface="Calibri" panose="020F0502020204030204" pitchFamily="34" charset="0"/>
                <a:cs typeface="Arial"/>
              </a:rPr>
              <a:t>Category 2</a:t>
            </a:r>
            <a:r>
              <a:rPr lang="en-GB">
                <a:solidFill>
                  <a:srgbClr val="000000"/>
                </a:solidFill>
                <a:effectLst/>
                <a:ea typeface="Calibri" panose="020F0502020204030204" pitchFamily="34" charset="0"/>
                <a:cs typeface="Arial"/>
              </a:rPr>
              <a:t> is the main </a:t>
            </a:r>
            <a:r>
              <a:rPr lang="en-GB">
                <a:solidFill>
                  <a:srgbClr val="000000"/>
                </a:solidFill>
                <a:ea typeface="Calibri" panose="020F0502020204030204" pitchFamily="34" charset="0"/>
                <a:cs typeface="Arial"/>
              </a:rPr>
              <a:t>category of work covered by high cost family cases. This </a:t>
            </a:r>
            <a:r>
              <a:rPr lang="en-GB">
                <a:solidFill>
                  <a:srgbClr val="000000"/>
                </a:solidFill>
                <a:effectLst/>
                <a:ea typeface="Calibri" panose="020F0502020204030204" pitchFamily="34" charset="0"/>
                <a:cs typeface="Arial"/>
              </a:rPr>
              <a:t>includes:</a:t>
            </a:r>
            <a:endParaRPr lang="en-GB"/>
          </a:p>
          <a:p>
            <a:pPr marL="1200150" lvl="2" indent="-285750">
              <a:lnSpc>
                <a:spcPct val="150000"/>
              </a:lnSpc>
              <a:buFont typeface="Arial" panose="020B0604020202020204" pitchFamily="34" charset="0"/>
              <a:buChar char="•"/>
            </a:pPr>
            <a:r>
              <a:rPr lang="en-GB">
                <a:solidFill>
                  <a:srgbClr val="000000"/>
                </a:solidFill>
                <a:ea typeface="Calibri" panose="020F0502020204030204" pitchFamily="34" charset="0"/>
                <a:cs typeface="Arial"/>
              </a:rPr>
              <a:t>Applications for care</a:t>
            </a:r>
            <a:r>
              <a:rPr lang="en-GB">
                <a:solidFill>
                  <a:srgbClr val="000000"/>
                </a:solidFill>
                <a:effectLst/>
                <a:ea typeface="Calibri" panose="020F0502020204030204" pitchFamily="34" charset="0"/>
                <a:cs typeface="Arial"/>
              </a:rPr>
              <a:t> and supervision orders</a:t>
            </a:r>
            <a:endParaRPr lang="en-GB">
              <a:solidFill>
                <a:srgbClr val="000000"/>
              </a:solidFill>
              <a:ea typeface="Calibri" panose="020F0502020204030204" pitchFamily="34" charset="0"/>
              <a:cs typeface="Arial"/>
            </a:endParaRPr>
          </a:p>
          <a:p>
            <a:pPr marL="1200150" lvl="2" indent="-285750">
              <a:lnSpc>
                <a:spcPct val="150000"/>
              </a:lnSpc>
              <a:buFont typeface="Arial" panose="020B0604020202020204" pitchFamily="34" charset="0"/>
              <a:buChar char="•"/>
            </a:pPr>
            <a:r>
              <a:rPr lang="en-GB">
                <a:solidFill>
                  <a:srgbClr val="000000"/>
                </a:solidFill>
                <a:ea typeface="Calibri" panose="020F0502020204030204" pitchFamily="34" charset="0"/>
                <a:cs typeface="Arial"/>
              </a:rPr>
              <a:t>Wardship and </a:t>
            </a:r>
            <a:r>
              <a:rPr lang="en-GB">
                <a:solidFill>
                  <a:srgbClr val="000000"/>
                </a:solidFill>
                <a:effectLst/>
                <a:ea typeface="Calibri" panose="020F0502020204030204" pitchFamily="34" charset="0"/>
                <a:cs typeface="Arial"/>
              </a:rPr>
              <a:t>inherent jurisdiction </a:t>
            </a:r>
            <a:r>
              <a:rPr lang="en-GB">
                <a:solidFill>
                  <a:srgbClr val="000000"/>
                </a:solidFill>
                <a:ea typeface="Calibri" panose="020F0502020204030204" pitchFamily="34" charset="0"/>
                <a:cs typeface="Arial"/>
              </a:rPr>
              <a:t>cases </a:t>
            </a:r>
          </a:p>
          <a:p>
            <a:pPr marL="1200150" lvl="2" indent="-285750">
              <a:lnSpc>
                <a:spcPct val="150000"/>
              </a:lnSpc>
              <a:buFont typeface="Arial" panose="020B0604020202020204" pitchFamily="34" charset="0"/>
              <a:buChar char="•"/>
            </a:pPr>
            <a:r>
              <a:rPr lang="en-GB">
                <a:solidFill>
                  <a:srgbClr val="000000"/>
                </a:solidFill>
                <a:effectLst/>
                <a:ea typeface="Calibri" panose="020F0502020204030204" pitchFamily="34" charset="0"/>
                <a:cs typeface="Arial"/>
              </a:rPr>
              <a:t>Proceedings under the Child Abduction and Custody Act 1996</a:t>
            </a:r>
            <a:endParaRPr lang="en-GB">
              <a:solidFill>
                <a:srgbClr val="000000"/>
              </a:solidFill>
              <a:effectLst/>
              <a:ea typeface="Times New Roman" panose="02020603050405020304" pitchFamily="18" charset="0"/>
              <a:cs typeface="Arial" panose="020B0604020202020204" pitchFamily="34" charset="0"/>
            </a:endParaRPr>
          </a:p>
        </p:txBody>
      </p:sp>
      <p:sp>
        <p:nvSpPr>
          <p:cNvPr id="3" name="Footer Placeholder 1">
            <a:extLst>
              <a:ext uri="{FF2B5EF4-FFF2-40B4-BE49-F238E27FC236}">
                <a16:creationId xmlns:a16="http://schemas.microsoft.com/office/drawing/2014/main" id="{D2BE2CE4-334D-10A6-6682-488FE427BB57}"/>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85212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BFA7-3C11-C13B-0460-0384DE533C11}"/>
              </a:ext>
            </a:extLst>
          </p:cNvPr>
          <p:cNvSpPr>
            <a:spLocks noGrp="1"/>
          </p:cNvSpPr>
          <p:nvPr>
            <p:ph type="title"/>
          </p:nvPr>
        </p:nvSpPr>
        <p:spPr/>
        <p:txBody>
          <a:bodyPr/>
          <a:lstStyle/>
          <a:p>
            <a:r>
              <a:rPr lang="en-GB"/>
              <a:t>FGF: Functions</a:t>
            </a:r>
          </a:p>
        </p:txBody>
      </p:sp>
      <p:sp>
        <p:nvSpPr>
          <p:cNvPr id="7" name="TextBox 6">
            <a:extLst>
              <a:ext uri="{FF2B5EF4-FFF2-40B4-BE49-F238E27FC236}">
                <a16:creationId xmlns:a16="http://schemas.microsoft.com/office/drawing/2014/main" id="{691DB8AA-1FAA-F7C7-519D-777E9454C2D7}"/>
              </a:ext>
            </a:extLst>
          </p:cNvPr>
          <p:cNvSpPr txBox="1"/>
          <p:nvPr/>
        </p:nvSpPr>
        <p:spPr>
          <a:xfrm>
            <a:off x="531224" y="1026368"/>
            <a:ext cx="11012776" cy="5027017"/>
          </a:xfrm>
          <a:prstGeom prst="rect">
            <a:avLst/>
          </a:prstGeom>
          <a:noFill/>
        </p:spPr>
        <p:txBody>
          <a:bodyPr wrap="square">
            <a:spAutoFit/>
          </a:bodyPr>
          <a:lstStyle/>
          <a:p>
            <a:pPr>
              <a:lnSpc>
                <a:spcPct val="150000"/>
              </a:lnSpc>
            </a:pPr>
            <a:r>
              <a:rPr lang="en-GB" sz="1800"/>
              <a:t>Work carried out within these categories is further broken down into 5 functions:</a:t>
            </a:r>
          </a:p>
          <a:p>
            <a:pPr>
              <a:lnSpc>
                <a:spcPct val="150000"/>
              </a:lnSpc>
            </a:pPr>
            <a:r>
              <a:rPr lang="en-GB" sz="1800" b="1"/>
              <a:t>FUNCTION 1:</a:t>
            </a:r>
            <a:r>
              <a:rPr lang="en-GB" sz="1800"/>
              <a:t>  Advice </a:t>
            </a:r>
          </a:p>
          <a:p>
            <a:pPr>
              <a:lnSpc>
                <a:spcPct val="150000"/>
              </a:lnSpc>
            </a:pPr>
            <a:r>
              <a:rPr lang="en-GB" sz="1800" b="1"/>
              <a:t>FUNCTION 2:</a:t>
            </a:r>
            <a:r>
              <a:rPr lang="en-GB" sz="1800"/>
              <a:t>  Injunction hearings </a:t>
            </a:r>
          </a:p>
          <a:p>
            <a:pPr>
              <a:lnSpc>
                <a:spcPct val="150000"/>
              </a:lnSpc>
            </a:pPr>
            <a:r>
              <a:rPr lang="en-GB" sz="1800" b="1"/>
              <a:t>FUNCTION 3:</a:t>
            </a:r>
            <a:r>
              <a:rPr lang="en-GB" sz="1800"/>
              <a:t>  Interim hearings </a:t>
            </a:r>
          </a:p>
          <a:p>
            <a:pPr>
              <a:lnSpc>
                <a:spcPct val="150000"/>
              </a:lnSpc>
            </a:pPr>
            <a:r>
              <a:rPr lang="en-GB" sz="1800" b="1"/>
              <a:t>FUNCTION 4:</a:t>
            </a:r>
            <a:r>
              <a:rPr lang="en-GB" sz="1800"/>
              <a:t>  Conferences </a:t>
            </a:r>
          </a:p>
          <a:p>
            <a:pPr>
              <a:lnSpc>
                <a:spcPct val="150000"/>
              </a:lnSpc>
            </a:pPr>
            <a:r>
              <a:rPr lang="en-GB" sz="1800" b="1"/>
              <a:t>FUNCTION 5:</a:t>
            </a:r>
            <a:r>
              <a:rPr lang="en-GB" sz="1800"/>
              <a:t>  Main hearings </a:t>
            </a:r>
          </a:p>
          <a:p>
            <a:pPr>
              <a:lnSpc>
                <a:spcPct val="150000"/>
              </a:lnSpc>
            </a:pPr>
            <a:r>
              <a:rPr lang="en-GB" sz="1800"/>
              <a:t>Each Function is comprised of a ‘Base Fee’ or ‘Hearing Fee’ that can be increased by: </a:t>
            </a:r>
          </a:p>
          <a:p>
            <a:pPr marL="285750" indent="-285750">
              <a:lnSpc>
                <a:spcPct val="150000"/>
              </a:lnSpc>
              <a:buFont typeface="Arial" panose="020B0604020202020204" pitchFamily="34" charset="0"/>
              <a:buChar char="•"/>
            </a:pPr>
            <a:r>
              <a:rPr lang="en-GB" sz="1800"/>
              <a:t>Court bundle payments</a:t>
            </a:r>
          </a:p>
          <a:p>
            <a:pPr marL="285750" indent="-285750">
              <a:lnSpc>
                <a:spcPct val="150000"/>
              </a:lnSpc>
              <a:buFont typeface="Arial" panose="020B0604020202020204" pitchFamily="34" charset="0"/>
              <a:buChar char="•"/>
            </a:pPr>
            <a:r>
              <a:rPr lang="en-GB" sz="1800"/>
              <a:t>Special issue payments (SIPs)</a:t>
            </a:r>
          </a:p>
          <a:p>
            <a:pPr marL="285750" indent="-285750">
              <a:lnSpc>
                <a:spcPct val="150000"/>
              </a:lnSpc>
              <a:buFont typeface="Arial" panose="020B0604020202020204" pitchFamily="34" charset="0"/>
              <a:buChar char="•"/>
            </a:pPr>
            <a:r>
              <a:rPr lang="en-GB" sz="1800"/>
              <a:t>Special preparation</a:t>
            </a:r>
          </a:p>
          <a:p>
            <a:pPr marL="285750" indent="-285750">
              <a:lnSpc>
                <a:spcPct val="150000"/>
              </a:lnSpc>
              <a:buFont typeface="Arial" panose="020B0604020202020204" pitchFamily="34" charset="0"/>
              <a:buChar char="•"/>
            </a:pPr>
            <a:r>
              <a:rPr lang="en-GB" sz="1800"/>
              <a:t>33 percent uplift where case is heard by a judge of High Court level</a:t>
            </a:r>
          </a:p>
          <a:p>
            <a:pPr marL="285750" indent="-285750">
              <a:lnSpc>
                <a:spcPct val="150000"/>
              </a:lnSpc>
              <a:buFont typeface="Arial" panose="020B0604020202020204" pitchFamily="34" charset="0"/>
              <a:buChar char="•"/>
            </a:pPr>
            <a:r>
              <a:rPr lang="en-GB" sz="1800"/>
              <a:t>Incidental payments</a:t>
            </a:r>
          </a:p>
        </p:txBody>
      </p:sp>
      <p:sp>
        <p:nvSpPr>
          <p:cNvPr id="5" name="Slide Number Placeholder 4">
            <a:extLst>
              <a:ext uri="{FF2B5EF4-FFF2-40B4-BE49-F238E27FC236}">
                <a16:creationId xmlns:a16="http://schemas.microsoft.com/office/drawing/2014/main" id="{4B54DC00-8A3F-517B-680D-54E81F68F003}"/>
              </a:ext>
            </a:extLst>
          </p:cNvPr>
          <p:cNvSpPr>
            <a:spLocks noGrp="1"/>
          </p:cNvSpPr>
          <p:nvPr>
            <p:ph type="sldNum" sz="quarter" idx="12"/>
          </p:nvPr>
        </p:nvSpPr>
        <p:spPr/>
        <p:txBody>
          <a:bodyPr/>
          <a:lstStyle/>
          <a:p>
            <a:fld id="{9A8223AF-F2F5-41F7-A71C-81CE492BCB88}" type="slidenum">
              <a:rPr lang="en-GB" smtClean="0"/>
              <a:pPr/>
              <a:t>19</a:t>
            </a:fld>
            <a:endParaRPr lang="en-GB"/>
          </a:p>
        </p:txBody>
      </p:sp>
      <p:sp>
        <p:nvSpPr>
          <p:cNvPr id="3" name="Footer Placeholder 1">
            <a:extLst>
              <a:ext uri="{FF2B5EF4-FFF2-40B4-BE49-F238E27FC236}">
                <a16:creationId xmlns:a16="http://schemas.microsoft.com/office/drawing/2014/main" id="{CB9D31B6-D566-461E-01DE-F101CC8A1F97}"/>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266465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448001" cy="4378527"/>
          </a:xfrm>
        </p:spPr>
        <p:txBody>
          <a:bodyPr>
            <a:noAutofit/>
          </a:bodyPr>
          <a:lstStyle/>
          <a:p>
            <a:pPr marL="342900" indent="-342900">
              <a:lnSpc>
                <a:spcPct val="150000"/>
              </a:lnSpc>
              <a:buAutoNum type="arabicPeriod"/>
            </a:pPr>
            <a:r>
              <a:rPr lang="en-US" sz="1800" b="0">
                <a:cs typeface="Arial"/>
              </a:rPr>
              <a:t>Please put yourself on mute during the webinar</a:t>
            </a:r>
          </a:p>
          <a:p>
            <a:pPr marL="342900" indent="-342900">
              <a:lnSpc>
                <a:spcPct val="150000"/>
              </a:lnSpc>
              <a:buAutoNum type="arabicPeriod"/>
            </a:pPr>
            <a:r>
              <a:rPr lang="en-US" sz="1800" b="0">
                <a:cs typeface="Arial"/>
              </a:rPr>
              <a:t>You can ask us questions at the end of each session through the ‘meeting chat’</a:t>
            </a:r>
          </a:p>
          <a:p>
            <a:pPr marL="342900" indent="-342900">
              <a:lnSpc>
                <a:spcPct val="150000"/>
              </a:lnSpc>
              <a:buAutoNum type="arabicPeriod"/>
            </a:pPr>
            <a:r>
              <a:rPr lang="en-US" sz="1800" b="0">
                <a:cs typeface="Arial"/>
              </a:rPr>
              <a:t>Click on the ‘meeting chat’ to ask a question</a:t>
            </a:r>
          </a:p>
          <a:p>
            <a:pPr marL="342900" indent="-342900">
              <a:lnSpc>
                <a:spcPct val="150000"/>
              </a:lnSpc>
              <a:buAutoNum type="arabicPeriod"/>
            </a:pPr>
            <a:r>
              <a:rPr lang="en-US" sz="1800" b="0">
                <a:cs typeface="Arial"/>
              </a:rPr>
              <a:t>You can keep the meeting chat open throughout to view other people's questions</a:t>
            </a:r>
          </a:p>
          <a:p>
            <a:pPr marL="342900" indent="-342900">
              <a:lnSpc>
                <a:spcPct val="150000"/>
              </a:lnSpc>
              <a:buAutoNum type="arabicPeriod"/>
            </a:pPr>
            <a:r>
              <a:rPr lang="en-US" sz="1800" b="0">
                <a:cs typeface="Arial"/>
              </a:rPr>
              <a:t>Email us if you experience technical issues during the webinar:  </a:t>
            </a:r>
            <a:r>
              <a:rPr lang="en-GB" sz="1800" b="0" u="sng">
                <a:solidFill>
                  <a:srgbClr val="575C96"/>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a:solidFill>
                <a:srgbClr val="575C96"/>
              </a:solidFill>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57814A-5601-9B65-8723-AFBF245E36C6}"/>
              </a:ext>
            </a:extLst>
          </p:cNvPr>
          <p:cNvSpPr>
            <a:spLocks noGrp="1"/>
          </p:cNvSpPr>
          <p:nvPr>
            <p:ph type="title"/>
          </p:nvPr>
        </p:nvSpPr>
        <p:spPr/>
        <p:txBody>
          <a:bodyPr/>
          <a:lstStyle/>
          <a:p>
            <a:r>
              <a:rPr lang="en-GB"/>
              <a:t>Special issue payments: Category 2</a:t>
            </a:r>
          </a:p>
        </p:txBody>
      </p:sp>
      <p:sp>
        <p:nvSpPr>
          <p:cNvPr id="5" name="Footer Placeholder 4">
            <a:extLst>
              <a:ext uri="{FF2B5EF4-FFF2-40B4-BE49-F238E27FC236}">
                <a16:creationId xmlns:a16="http://schemas.microsoft.com/office/drawing/2014/main" id="{C37B1413-6264-B70D-EE3D-299E208E148B}"/>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
        <p:nvSpPr>
          <p:cNvPr id="9" name="TextBox 8">
            <a:extLst>
              <a:ext uri="{FF2B5EF4-FFF2-40B4-BE49-F238E27FC236}">
                <a16:creationId xmlns:a16="http://schemas.microsoft.com/office/drawing/2014/main" id="{910E3F65-A28C-4591-913D-62D871CAA70D}"/>
              </a:ext>
            </a:extLst>
          </p:cNvPr>
          <p:cNvSpPr txBox="1"/>
          <p:nvPr/>
        </p:nvSpPr>
        <p:spPr>
          <a:xfrm>
            <a:off x="648000" y="1194234"/>
            <a:ext cx="10489692" cy="4196020"/>
          </a:xfrm>
          <a:prstGeom prst="rect">
            <a:avLst/>
          </a:prstGeom>
          <a:noFill/>
        </p:spPr>
        <p:txBody>
          <a:bodyPr wrap="square">
            <a:spAutoFit/>
          </a:bodyPr>
          <a:lstStyle/>
          <a:p>
            <a:pPr>
              <a:lnSpc>
                <a:spcPct val="150000"/>
              </a:lnSpc>
            </a:pPr>
            <a:r>
              <a:rPr lang="en-GB" sz="1800" b="1">
                <a:solidFill>
                  <a:srgbClr val="000000"/>
                </a:solidFill>
                <a:effectLst/>
                <a:latin typeface="Arial (Body)"/>
                <a:ea typeface="Times New Roman" panose="02020603050405020304" pitchFamily="18" charset="0"/>
                <a:cs typeface="Calibri"/>
              </a:rPr>
              <a:t>More than one expert (SIP 4): </a:t>
            </a:r>
          </a:p>
          <a:p>
            <a:pPr marL="285750" indent="-285750">
              <a:lnSpc>
                <a:spcPct val="150000"/>
              </a:lnSpc>
              <a:buFont typeface="Arial" panose="020B0604020202020204" pitchFamily="34" charset="0"/>
              <a:buChar char="•"/>
            </a:pPr>
            <a:r>
              <a:rPr lang="en-GB">
                <a:solidFill>
                  <a:srgbClr val="000000"/>
                </a:solidFill>
                <a:latin typeface="Arial (Body)"/>
                <a:ea typeface="Times New Roman" panose="02020603050405020304" pitchFamily="18" charset="0"/>
                <a:cs typeface="Verdana" panose="020B0604030504040204" pitchFamily="34" charset="0"/>
              </a:rPr>
              <a:t>W</a:t>
            </a:r>
            <a:r>
              <a:rPr lang="en-GB" sz="1800" b="0">
                <a:solidFill>
                  <a:srgbClr val="000000"/>
                </a:solidFill>
                <a:effectLst/>
                <a:latin typeface="Arial (Body)"/>
                <a:ea typeface="Times New Roman" panose="02020603050405020304" pitchFamily="18" charset="0"/>
                <a:cs typeface="Verdana" panose="020B0604030504040204" pitchFamily="34" charset="0"/>
              </a:rPr>
              <a:t>here </a:t>
            </a:r>
            <a:r>
              <a:rPr lang="en-GB">
                <a:solidFill>
                  <a:srgbClr val="000000"/>
                </a:solidFill>
                <a:latin typeface="Arial (Body)"/>
                <a:ea typeface="Times New Roman" panose="02020603050405020304" pitchFamily="18" charset="0"/>
                <a:cs typeface="Verdana" panose="020B0604030504040204" pitchFamily="34" charset="0"/>
              </a:rPr>
              <a:t>more than one expert is instructed; and relates both to the cross examination of experts</a:t>
            </a:r>
            <a:r>
              <a:rPr lang="en-GB" sz="1800" b="0">
                <a:solidFill>
                  <a:srgbClr val="000000"/>
                </a:solidFill>
                <a:effectLst/>
                <a:latin typeface="Arial (Body)"/>
                <a:ea typeface="Times New Roman" panose="02020603050405020304" pitchFamily="18" charset="0"/>
                <a:cs typeface="Verdana" panose="020B0604030504040204" pitchFamily="34" charset="0"/>
              </a:rPr>
              <a:t> giving </a:t>
            </a:r>
            <a:r>
              <a:rPr lang="en-GB" sz="1800" b="0">
                <a:solidFill>
                  <a:srgbClr val="000000"/>
                </a:solidFill>
                <a:latin typeface="Arial (Body)"/>
                <a:ea typeface="Times New Roman" panose="02020603050405020304" pitchFamily="18" charset="0"/>
                <a:cs typeface="Verdana" panose="020B0604030504040204" pitchFamily="34" charset="0"/>
              </a:rPr>
              <a:t>evidence</a:t>
            </a:r>
            <a:r>
              <a:rPr lang="en-GB" sz="1800" b="0">
                <a:solidFill>
                  <a:srgbClr val="000000"/>
                </a:solidFill>
                <a:effectLst/>
                <a:latin typeface="Arial (Body)"/>
                <a:ea typeface="Times New Roman" panose="02020603050405020304" pitchFamily="18" charset="0"/>
                <a:cs typeface="Verdana" panose="020B0604030504040204" pitchFamily="34" charset="0"/>
              </a:rPr>
              <a:t>; and where expert reports are to be read.</a:t>
            </a:r>
          </a:p>
          <a:p>
            <a:pPr>
              <a:lnSpc>
                <a:spcPct val="150000"/>
              </a:lnSpc>
            </a:pPr>
            <a:r>
              <a:rPr lang="en-GB" sz="1800" b="1">
                <a:solidFill>
                  <a:srgbClr val="000000"/>
                </a:solidFill>
                <a:effectLst/>
                <a:latin typeface="Arial (Body)"/>
                <a:ea typeface="Times New Roman" panose="02020603050405020304" pitchFamily="18" charset="0"/>
                <a:cs typeface="Calibri"/>
              </a:rPr>
              <a:t>A relevant foreign element (SIP 5): </a:t>
            </a:r>
          </a:p>
          <a:p>
            <a:pPr marL="285750" indent="-285750">
              <a:lnSpc>
                <a:spcPct val="150000"/>
              </a:lnSpc>
              <a:buFont typeface="Arial" panose="020B0604020202020204" pitchFamily="34" charset="0"/>
              <a:buChar char="•"/>
            </a:pPr>
            <a:r>
              <a:rPr lang="en-GB" sz="1800" b="0">
                <a:solidFill>
                  <a:srgbClr val="000000"/>
                </a:solidFill>
                <a:effectLst/>
                <a:latin typeface="Arial (Body)"/>
                <a:ea typeface="Times New Roman" panose="02020603050405020304" pitchFamily="18" charset="0"/>
                <a:cs typeface="Calibri"/>
              </a:rPr>
              <a:t>Where the law of a foreign jurisdiction is of substance and relevant to any of the issues before the court.</a:t>
            </a:r>
            <a:r>
              <a:rPr lang="en-GB">
                <a:solidFill>
                  <a:srgbClr val="000000"/>
                </a:solidFill>
                <a:latin typeface="Arial (Body)"/>
                <a:ea typeface="Times New Roman" panose="02020603050405020304" pitchFamily="18" charset="0"/>
                <a:cs typeface="Calibri"/>
              </a:rPr>
              <a:t> </a:t>
            </a:r>
            <a:endParaRPr lang="en-GB" sz="1800" b="0">
              <a:solidFill>
                <a:srgbClr val="000000"/>
              </a:solidFill>
              <a:effectLst/>
              <a:latin typeface="Arial (Body)"/>
              <a:ea typeface="Times New Roman" panose="02020603050405020304" pitchFamily="18" charset="0"/>
              <a:cs typeface="Calibri" panose="020F0502020204030204" pitchFamily="34" charset="0"/>
            </a:endParaRPr>
          </a:p>
          <a:p>
            <a:pPr>
              <a:lnSpc>
                <a:spcPct val="150000"/>
              </a:lnSpc>
            </a:pPr>
            <a:r>
              <a:rPr lang="en-GB" b="1">
                <a:solidFill>
                  <a:srgbClr val="000000"/>
                </a:solidFill>
                <a:effectLst/>
                <a:latin typeface="Arial (Body)"/>
                <a:ea typeface="Times New Roman" panose="02020603050405020304" pitchFamily="18" charset="0"/>
                <a:cs typeface="Calibri"/>
              </a:rPr>
              <a:t>Conduct issues (SIP 7): </a:t>
            </a:r>
          </a:p>
          <a:p>
            <a:pPr marL="285750" indent="-285750">
              <a:lnSpc>
                <a:spcPct val="150000"/>
              </a:lnSpc>
              <a:buFont typeface="Arial" panose="020B0604020202020204" pitchFamily="34" charset="0"/>
              <a:buChar char="•"/>
            </a:pPr>
            <a:r>
              <a:rPr lang="en-GB">
                <a:solidFill>
                  <a:srgbClr val="000000"/>
                </a:solidFill>
                <a:latin typeface="Arial (Body)"/>
                <a:ea typeface="+mn-lt"/>
                <a:cs typeface="+mn-lt"/>
              </a:rPr>
              <a:t>Where the</a:t>
            </a:r>
            <a:r>
              <a:rPr lang="en-GB" b="0">
                <a:solidFill>
                  <a:srgbClr val="000000"/>
                </a:solidFill>
                <a:effectLst/>
                <a:latin typeface="Arial (Body)"/>
                <a:ea typeface="+mn-lt"/>
                <a:cs typeface="+mn-lt"/>
              </a:rPr>
              <a:t> </a:t>
            </a:r>
            <a:r>
              <a:rPr lang="en-GB">
                <a:solidFill>
                  <a:srgbClr val="000000"/>
                </a:solidFill>
                <a:latin typeface="Arial (Body)"/>
                <a:ea typeface="+mn-lt"/>
                <a:cs typeface="+mn-lt"/>
              </a:rPr>
              <a:t>case concerns conduct by virtue of which a child may have suffered or might suffer very significant harm</a:t>
            </a:r>
            <a:r>
              <a:rPr lang="en-GB" b="0">
                <a:solidFill>
                  <a:srgbClr val="000000"/>
                </a:solidFill>
                <a:effectLst/>
                <a:latin typeface="Arial (Body)"/>
                <a:ea typeface="Times New Roman" panose="02020603050405020304" pitchFamily="18" charset="0"/>
                <a:cs typeface="Verdana" panose="020B0604030504040204" pitchFamily="34" charset="0"/>
              </a:rPr>
              <a:t>.</a:t>
            </a:r>
            <a:r>
              <a:rPr lang="en-GB">
                <a:solidFill>
                  <a:srgbClr val="000000"/>
                </a:solidFill>
                <a:latin typeface="Arial (Body)"/>
                <a:ea typeface="Times New Roman" panose="02020603050405020304" pitchFamily="18" charset="0"/>
                <a:cs typeface="Verdana" panose="020B0604030504040204" pitchFamily="34" charset="0"/>
              </a:rPr>
              <a:t> </a:t>
            </a:r>
          </a:p>
          <a:p>
            <a:pPr>
              <a:lnSpc>
                <a:spcPct val="150000"/>
              </a:lnSpc>
            </a:pPr>
            <a:endParaRPr lang="en-GB" b="0">
              <a:solidFill>
                <a:srgbClr val="000000"/>
              </a:solidFill>
              <a:effectLst/>
              <a:latin typeface="Arial (Body)"/>
              <a:ea typeface="Times New Roman" panose="02020603050405020304" pitchFamily="18" charset="0"/>
              <a:cs typeface="Verdana" panose="020B0604030504040204" pitchFamily="34" charset="0"/>
            </a:endParaRPr>
          </a:p>
        </p:txBody>
      </p:sp>
      <p:sp>
        <p:nvSpPr>
          <p:cNvPr id="6" name="Slide Number Placeholder 5">
            <a:extLst>
              <a:ext uri="{FF2B5EF4-FFF2-40B4-BE49-F238E27FC236}">
                <a16:creationId xmlns:a16="http://schemas.microsoft.com/office/drawing/2014/main" id="{85CEF39C-8AE2-6586-B1E5-9A1FA2DC2DD9}"/>
              </a:ext>
            </a:extLst>
          </p:cNvPr>
          <p:cNvSpPr>
            <a:spLocks noGrp="1"/>
          </p:cNvSpPr>
          <p:nvPr>
            <p:ph type="sldNum" sz="quarter" idx="12"/>
          </p:nvPr>
        </p:nvSpPr>
        <p:spPr/>
        <p:txBody>
          <a:bodyPr/>
          <a:lstStyle/>
          <a:p>
            <a:fld id="{9A8223AF-F2F5-41F7-A71C-81CE492BCB88}" type="slidenum">
              <a:rPr lang="en-GB" smtClean="0"/>
              <a:pPr/>
              <a:t>20</a:t>
            </a:fld>
            <a:endParaRPr lang="en-GB"/>
          </a:p>
        </p:txBody>
      </p:sp>
    </p:spTree>
    <p:extLst>
      <p:ext uri="{BB962C8B-B14F-4D97-AF65-F5344CB8AC3E}">
        <p14:creationId xmlns:p14="http://schemas.microsoft.com/office/powerpoint/2010/main" val="116561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57814A-5601-9B65-8723-AFBF245E36C6}"/>
              </a:ext>
            </a:extLst>
          </p:cNvPr>
          <p:cNvSpPr>
            <a:spLocks noGrp="1"/>
          </p:cNvSpPr>
          <p:nvPr>
            <p:ph type="title"/>
          </p:nvPr>
        </p:nvSpPr>
        <p:spPr/>
        <p:txBody>
          <a:bodyPr/>
          <a:lstStyle/>
          <a:p>
            <a:r>
              <a:rPr lang="en-GB"/>
              <a:t>Special issue payments: Category 2 continued:</a:t>
            </a:r>
          </a:p>
        </p:txBody>
      </p:sp>
      <p:sp>
        <p:nvSpPr>
          <p:cNvPr id="5" name="Footer Placeholder 4">
            <a:extLst>
              <a:ext uri="{FF2B5EF4-FFF2-40B4-BE49-F238E27FC236}">
                <a16:creationId xmlns:a16="http://schemas.microsoft.com/office/drawing/2014/main" id="{C37B1413-6264-B70D-EE3D-299E208E148B}"/>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
        <p:nvSpPr>
          <p:cNvPr id="9" name="TextBox 8">
            <a:extLst>
              <a:ext uri="{FF2B5EF4-FFF2-40B4-BE49-F238E27FC236}">
                <a16:creationId xmlns:a16="http://schemas.microsoft.com/office/drawing/2014/main" id="{910E3F65-A28C-4591-913D-62D871CAA70D}"/>
              </a:ext>
            </a:extLst>
          </p:cNvPr>
          <p:cNvSpPr txBox="1"/>
          <p:nvPr/>
        </p:nvSpPr>
        <p:spPr>
          <a:xfrm>
            <a:off x="648000" y="1194234"/>
            <a:ext cx="10489692" cy="3780522"/>
          </a:xfrm>
          <a:prstGeom prst="rect">
            <a:avLst/>
          </a:prstGeom>
          <a:noFill/>
        </p:spPr>
        <p:txBody>
          <a:bodyPr wrap="square">
            <a:spAutoFit/>
          </a:bodyPr>
          <a:lstStyle/>
          <a:p>
            <a:pPr>
              <a:lnSpc>
                <a:spcPct val="150000"/>
              </a:lnSpc>
            </a:pPr>
            <a:r>
              <a:rPr lang="en-GB" b="1">
                <a:solidFill>
                  <a:srgbClr val="000000"/>
                </a:solidFill>
                <a:effectLst/>
                <a:latin typeface="Arial (Body)"/>
                <a:ea typeface="Times New Roman" panose="02020603050405020304" pitchFamily="18" charset="0"/>
                <a:cs typeface="Verdana" panose="020B0604030504040204" pitchFamily="34" charset="0"/>
              </a:rPr>
              <a:t>Acting for parents / perpetrators </a:t>
            </a:r>
            <a:r>
              <a:rPr lang="en-GB" b="1">
                <a:solidFill>
                  <a:srgbClr val="000000"/>
                </a:solidFill>
                <a:latin typeface="Arial (Body)"/>
                <a:ea typeface="Times New Roman" panose="02020603050405020304" pitchFamily="18" charset="0"/>
                <a:cs typeface="Calibri"/>
              </a:rPr>
              <a:t>(SIP 8): </a:t>
            </a:r>
          </a:p>
          <a:p>
            <a:pPr marL="285750" indent="-285750">
              <a:lnSpc>
                <a:spcPct val="150000"/>
              </a:lnSpc>
              <a:buFont typeface="Arial" panose="020B0604020202020204" pitchFamily="34" charset="0"/>
              <a:buChar char="•"/>
            </a:pPr>
            <a:r>
              <a:rPr lang="en-GB">
                <a:solidFill>
                  <a:srgbClr val="000000"/>
                </a:solidFill>
                <a:latin typeface="Arial (Body)"/>
                <a:ea typeface="Times New Roman" panose="02020603050405020304" pitchFamily="18" charset="0"/>
                <a:cs typeface="Times New Roman"/>
              </a:rPr>
              <a:t>R</a:t>
            </a:r>
            <a:r>
              <a:rPr lang="en-GB" b="0">
                <a:solidFill>
                  <a:srgbClr val="000000"/>
                </a:solidFill>
                <a:effectLst/>
                <a:latin typeface="Arial (Body)"/>
                <a:ea typeface="Calibri" panose="020F0502020204030204" pitchFamily="34" charset="0"/>
                <a:cs typeface="Times New Roman"/>
              </a:rPr>
              <a:t>epresentation of a parent of a child who is the subject of proceedings; or</a:t>
            </a:r>
            <a:r>
              <a:rPr lang="en-GB">
                <a:solidFill>
                  <a:srgbClr val="000000"/>
                </a:solidFill>
                <a:latin typeface="Arial (Body)"/>
                <a:ea typeface="Calibri" panose="020F0502020204030204" pitchFamily="34" charset="0"/>
                <a:cs typeface="Times New Roman"/>
              </a:rPr>
              <a:t> a</a:t>
            </a:r>
            <a:r>
              <a:rPr lang="en-GB" b="0">
                <a:solidFill>
                  <a:srgbClr val="000000"/>
                </a:solidFill>
                <a:effectLst/>
                <a:latin typeface="Arial (Body)"/>
                <a:ea typeface="Calibri" panose="020F0502020204030204" pitchFamily="34" charset="0"/>
                <a:cs typeface="Times New Roman"/>
              </a:rPr>
              <a:t>nother person </a:t>
            </a:r>
            <a:r>
              <a:rPr lang="en-GB" b="0">
                <a:effectLst/>
                <a:latin typeface="Arial (Body)"/>
                <a:ea typeface="Calibri" panose="020F0502020204030204" pitchFamily="34" charset="0"/>
                <a:cs typeface="Times New Roman"/>
              </a:rPr>
              <a:t>against whom allegations have been made that he or she has caused or is likely to cause significant harm to a child.</a:t>
            </a:r>
          </a:p>
          <a:p>
            <a:pPr>
              <a:lnSpc>
                <a:spcPct val="150000"/>
              </a:lnSpc>
            </a:pPr>
            <a:r>
              <a:rPr lang="en-GB" b="1">
                <a:solidFill>
                  <a:srgbClr val="000000"/>
                </a:solidFill>
                <a:effectLst/>
                <a:latin typeface="Arial (Body)"/>
                <a:ea typeface="Times New Roman" panose="02020603050405020304" pitchFamily="18" charset="0"/>
                <a:cs typeface="Calibri"/>
              </a:rPr>
              <a:t>Client difficulty in giving instructions / understanding advice </a:t>
            </a:r>
            <a:r>
              <a:rPr lang="en-GB" b="1">
                <a:solidFill>
                  <a:srgbClr val="000000"/>
                </a:solidFill>
                <a:latin typeface="Arial (Body)"/>
                <a:ea typeface="Times New Roman" panose="02020603050405020304" pitchFamily="18" charset="0"/>
                <a:cs typeface="Calibri"/>
              </a:rPr>
              <a:t>(SIP 9): </a:t>
            </a:r>
          </a:p>
          <a:p>
            <a:pPr marL="285750" indent="-285750">
              <a:lnSpc>
                <a:spcPct val="150000"/>
              </a:lnSpc>
              <a:buFont typeface="Arial" panose="020B0604020202020204" pitchFamily="34" charset="0"/>
              <a:buChar char="•"/>
            </a:pPr>
            <a:r>
              <a:rPr lang="en-GB">
                <a:solidFill>
                  <a:srgbClr val="000000"/>
                </a:solidFill>
                <a:latin typeface="Arial (Body)"/>
                <a:ea typeface="Times New Roman" panose="02020603050405020304" pitchFamily="18" charset="0"/>
                <a:cs typeface="Calibri"/>
              </a:rPr>
              <a:t>R</a:t>
            </a:r>
            <a:r>
              <a:rPr lang="en-GB" b="0">
                <a:solidFill>
                  <a:srgbClr val="000000"/>
                </a:solidFill>
                <a:effectLst/>
                <a:latin typeface="Arial (Body)"/>
                <a:ea typeface="Calibri" panose="020F0502020204030204" pitchFamily="34" charset="0"/>
                <a:cs typeface="Times New Roman"/>
              </a:rPr>
              <a:t>epresentation </a:t>
            </a:r>
            <a:r>
              <a:rPr lang="en-GB">
                <a:solidFill>
                  <a:srgbClr val="000000"/>
                </a:solidFill>
                <a:latin typeface="Arial (Body)"/>
                <a:ea typeface="Calibri" panose="020F0502020204030204" pitchFamily="34" charset="0"/>
                <a:cs typeface="Times New Roman"/>
              </a:rPr>
              <a:t>of a</a:t>
            </a:r>
            <a:r>
              <a:rPr lang="en-GB" b="0">
                <a:solidFill>
                  <a:srgbClr val="000000"/>
                </a:solidFill>
                <a:effectLst/>
                <a:latin typeface="Arial (Body)"/>
                <a:ea typeface="Calibri" panose="020F0502020204030204" pitchFamily="34" charset="0"/>
                <a:cs typeface="Times New Roman"/>
              </a:rPr>
              <a:t> person who has difficulty giving instruction, or understanding advice, attributable to a </a:t>
            </a:r>
            <a:r>
              <a:rPr lang="en-GB">
                <a:solidFill>
                  <a:srgbClr val="000000"/>
                </a:solidFill>
                <a:latin typeface="Arial (Body)"/>
                <a:ea typeface="Calibri" panose="020F0502020204030204" pitchFamily="34" charset="0"/>
                <a:cs typeface="Times New Roman"/>
              </a:rPr>
              <a:t>diagnosed mental </a:t>
            </a:r>
            <a:r>
              <a:rPr lang="en-GB" b="0">
                <a:solidFill>
                  <a:srgbClr val="000000"/>
                </a:solidFill>
                <a:effectLst/>
                <a:latin typeface="Arial (Body)"/>
                <a:ea typeface="Calibri" panose="020F0502020204030204" pitchFamily="34" charset="0"/>
                <a:cs typeface="Times New Roman"/>
              </a:rPr>
              <a:t>disorder or a significant impairment of intelligence or social functioning.</a:t>
            </a:r>
            <a:r>
              <a:rPr lang="en-GB">
                <a:solidFill>
                  <a:srgbClr val="000000"/>
                </a:solidFill>
                <a:latin typeface="Arial (Body)"/>
                <a:ea typeface="Calibri" panose="020F0502020204030204" pitchFamily="34" charset="0"/>
                <a:cs typeface="Times New Roman"/>
              </a:rPr>
              <a:t> </a:t>
            </a:r>
            <a:endParaRPr lang="en-GB" b="0">
              <a:solidFill>
                <a:srgbClr val="000000"/>
              </a:solidFill>
              <a:effectLst/>
              <a:latin typeface="Arial (Body)"/>
              <a:ea typeface="Calibri" panose="020F0502020204030204" pitchFamily="34" charset="0"/>
              <a:cs typeface="Times New Roman" panose="02020603050405020304" pitchFamily="18" charset="0"/>
            </a:endParaRPr>
          </a:p>
          <a:p>
            <a:pPr>
              <a:lnSpc>
                <a:spcPct val="150000"/>
              </a:lnSpc>
            </a:pPr>
            <a:endParaRPr lang="en-GB" b="0">
              <a:solidFill>
                <a:srgbClr val="000000"/>
              </a:solidFill>
              <a:effectLst/>
              <a:latin typeface="Arial (Body)"/>
              <a:ea typeface="Times New Roman" panose="02020603050405020304" pitchFamily="18" charset="0"/>
              <a:cs typeface="Verdana" panose="020B0604030504040204" pitchFamily="34" charset="0"/>
            </a:endParaRPr>
          </a:p>
        </p:txBody>
      </p:sp>
      <p:sp>
        <p:nvSpPr>
          <p:cNvPr id="6" name="Slide Number Placeholder 5">
            <a:extLst>
              <a:ext uri="{FF2B5EF4-FFF2-40B4-BE49-F238E27FC236}">
                <a16:creationId xmlns:a16="http://schemas.microsoft.com/office/drawing/2014/main" id="{85CEF39C-8AE2-6586-B1E5-9A1FA2DC2DD9}"/>
              </a:ext>
            </a:extLst>
          </p:cNvPr>
          <p:cNvSpPr>
            <a:spLocks noGrp="1"/>
          </p:cNvSpPr>
          <p:nvPr>
            <p:ph type="sldNum" sz="quarter" idx="12"/>
          </p:nvPr>
        </p:nvSpPr>
        <p:spPr/>
        <p:txBody>
          <a:bodyPr/>
          <a:lstStyle/>
          <a:p>
            <a:fld id="{9A8223AF-F2F5-41F7-A71C-81CE492BCB88}" type="slidenum">
              <a:rPr lang="en-GB" smtClean="0"/>
              <a:pPr/>
              <a:t>21</a:t>
            </a:fld>
            <a:endParaRPr lang="en-GB"/>
          </a:p>
        </p:txBody>
      </p:sp>
    </p:spTree>
    <p:extLst>
      <p:ext uri="{BB962C8B-B14F-4D97-AF65-F5344CB8AC3E}">
        <p14:creationId xmlns:p14="http://schemas.microsoft.com/office/powerpoint/2010/main" val="111244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1F64-4327-4FB1-A94B-C068EF6D3756}"/>
              </a:ext>
            </a:extLst>
          </p:cNvPr>
          <p:cNvSpPr>
            <a:spLocks noGrp="1"/>
          </p:cNvSpPr>
          <p:nvPr>
            <p:ph type="title"/>
          </p:nvPr>
        </p:nvSpPr>
        <p:spPr/>
        <p:txBody>
          <a:bodyPr/>
          <a:lstStyle/>
          <a:p>
            <a:r>
              <a:rPr lang="en-GB"/>
              <a:t>Most common reasons for rejection:</a:t>
            </a:r>
          </a:p>
        </p:txBody>
      </p:sp>
      <p:sp>
        <p:nvSpPr>
          <p:cNvPr id="4" name="Footer Placeholder 3">
            <a:extLst>
              <a:ext uri="{FF2B5EF4-FFF2-40B4-BE49-F238E27FC236}">
                <a16:creationId xmlns:a16="http://schemas.microsoft.com/office/drawing/2014/main" id="{A9A07A7E-8C29-EC5A-5C0B-4E5CBB45EDBC}"/>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Arial"/>
              </a:rPr>
              <a:t>Working with others to achieve excellence in the delivery of legal aid</a:t>
            </a:r>
          </a:p>
        </p:txBody>
      </p:sp>
      <p:sp>
        <p:nvSpPr>
          <p:cNvPr id="7" name="TextBox 6">
            <a:extLst>
              <a:ext uri="{FF2B5EF4-FFF2-40B4-BE49-F238E27FC236}">
                <a16:creationId xmlns:a16="http://schemas.microsoft.com/office/drawing/2014/main" id="{3B58419E-6D0E-4077-9488-26AACB1F461D}"/>
              </a:ext>
            </a:extLst>
          </p:cNvPr>
          <p:cNvSpPr txBox="1"/>
          <p:nvPr/>
        </p:nvSpPr>
        <p:spPr>
          <a:xfrm>
            <a:off x="648000" y="1316167"/>
            <a:ext cx="10141920" cy="2776401"/>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No Claim 5s provided</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10 percent reduction not applied for certificates after 1 February 2012</a:t>
            </a:r>
            <a:endParaRPr kumimoji="0" lang="en-GB"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Special preparation not justified</a:t>
            </a:r>
            <a:endParaRPr kumimoji="0" lang="en-GB"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SIPs not justified</a:t>
            </a:r>
            <a:endParaRPr kumimoji="0" lang="en-GB"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The limit of two Function 4 conferences has been exceeded</a:t>
            </a:r>
            <a:endParaRPr kumimoji="0" lang="en-GB" sz="1800" b="0" i="0" u="none" strike="noStrike" kern="1200" cap="none" spc="0" normalizeH="0" baseline="0" noProof="0">
              <a:ln>
                <a:noFill/>
              </a:ln>
              <a:solidFill>
                <a:prstClr val="black"/>
              </a:solidFill>
              <a:effectLst/>
              <a:uLnTx/>
              <a:uFillTx/>
              <a:latin typeface="Arial"/>
              <a:ea typeface="+mn-ea"/>
              <a:cs typeface="Arial"/>
            </a:endParaRPr>
          </a:p>
        </p:txBody>
      </p:sp>
      <p:sp>
        <p:nvSpPr>
          <p:cNvPr id="5" name="Slide Number Placeholder 4">
            <a:extLst>
              <a:ext uri="{FF2B5EF4-FFF2-40B4-BE49-F238E27FC236}">
                <a16:creationId xmlns:a16="http://schemas.microsoft.com/office/drawing/2014/main" id="{20F1A506-AF39-AF3A-8941-57B349E9A01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2147299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High cost billing</a:t>
            </a:r>
          </a:p>
        </p:txBody>
      </p:sp>
    </p:spTree>
    <p:extLst>
      <p:ext uri="{BB962C8B-B14F-4D97-AF65-F5344CB8AC3E}">
        <p14:creationId xmlns:p14="http://schemas.microsoft.com/office/powerpoint/2010/main" val="387041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DF1C-CDB9-67AF-1953-FD39BBD605A9}"/>
              </a:ext>
            </a:extLst>
          </p:cNvPr>
          <p:cNvSpPr>
            <a:spLocks noGrp="1"/>
          </p:cNvSpPr>
          <p:nvPr>
            <p:ph type="title"/>
          </p:nvPr>
        </p:nvSpPr>
        <p:spPr/>
        <p:txBody>
          <a:bodyPr/>
          <a:lstStyle/>
          <a:p>
            <a:r>
              <a:rPr lang="en-GB"/>
              <a:t>Billing: Common issues</a:t>
            </a:r>
          </a:p>
        </p:txBody>
      </p:sp>
      <p:sp>
        <p:nvSpPr>
          <p:cNvPr id="6" name="Footer Placeholder 1">
            <a:extLst>
              <a:ext uri="{FF2B5EF4-FFF2-40B4-BE49-F238E27FC236}">
                <a16:creationId xmlns:a16="http://schemas.microsoft.com/office/drawing/2014/main" id="{844558F4-C7FF-5277-A19D-E06031CA51DA}"/>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10" name="TextBox 9">
            <a:extLst>
              <a:ext uri="{FF2B5EF4-FFF2-40B4-BE49-F238E27FC236}">
                <a16:creationId xmlns:a16="http://schemas.microsoft.com/office/drawing/2014/main" id="{B0928624-F1CC-2FF4-F64A-76B4EC054648}"/>
              </a:ext>
            </a:extLst>
          </p:cNvPr>
          <p:cNvSpPr txBox="1"/>
          <p:nvPr/>
        </p:nvSpPr>
        <p:spPr>
          <a:xfrm>
            <a:off x="648000" y="1023354"/>
            <a:ext cx="10723200" cy="4739759"/>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sz="1800" b="0">
                <a:cs typeface="Arial"/>
              </a:rPr>
              <a:t>Counsel claims should be paid, or at least submitted, before a solicitor’s final bill submission:</a:t>
            </a:r>
          </a:p>
          <a:p>
            <a:pPr marL="742950" lvl="1" indent="-285750">
              <a:spcAft>
                <a:spcPts val="600"/>
              </a:spcAft>
              <a:buFont typeface="Arial" panose="020B0604020202020204" pitchFamily="34" charset="0"/>
              <a:buChar char="•"/>
            </a:pPr>
            <a:r>
              <a:rPr lang="en-GB">
                <a:cs typeface="Arial"/>
              </a:rPr>
              <a:t>W</a:t>
            </a:r>
            <a:r>
              <a:rPr lang="en-GB" b="0">
                <a:cs typeface="Arial"/>
              </a:rPr>
              <a:t>e are unable to process solicitor final claims where counsel costs are outstanding </a:t>
            </a:r>
            <a:endParaRPr lang="en-GB">
              <a:cs typeface="Arial"/>
            </a:endParaRPr>
          </a:p>
          <a:p>
            <a:pPr marL="285750" indent="-285750">
              <a:spcAft>
                <a:spcPts val="600"/>
              </a:spcAft>
              <a:buFont typeface="Arial" panose="020B0604020202020204" pitchFamily="34" charset="0"/>
              <a:buChar char="•"/>
            </a:pPr>
            <a:r>
              <a:rPr lang="en-GB" sz="1800" b="0">
                <a:cs typeface="Arial"/>
              </a:rPr>
              <a:t>All counsel should claim their own fees where a cost allocation is made.</a:t>
            </a:r>
          </a:p>
          <a:p>
            <a:pPr marL="285750" indent="-285750">
              <a:spcAft>
                <a:spcPts val="600"/>
              </a:spcAft>
              <a:buFont typeface="Arial" panose="020B0604020202020204" pitchFamily="34" charset="0"/>
              <a:buChar char="•"/>
            </a:pPr>
            <a:r>
              <a:rPr lang="en-GB" sz="1800" b="0">
                <a:cs typeface="Arial"/>
              </a:rPr>
              <a:t>Since February 2023, a CCMS upgrade has allowed counsel to recoup their POA’s independently:</a:t>
            </a:r>
          </a:p>
          <a:p>
            <a:pPr marL="742950" lvl="1" indent="-285750">
              <a:spcAft>
                <a:spcPts val="600"/>
              </a:spcAft>
              <a:buFont typeface="Arial" panose="020B0604020202020204" pitchFamily="34" charset="0"/>
              <a:buChar char="•"/>
            </a:pPr>
            <a:r>
              <a:rPr lang="en-GB">
                <a:cs typeface="Arial"/>
              </a:rPr>
              <a:t>This </a:t>
            </a:r>
            <a:r>
              <a:rPr lang="en-GB" b="0">
                <a:cs typeface="Arial"/>
              </a:rPr>
              <a:t>has eased the requirement for submission at the same time as solicitors final claim. </a:t>
            </a:r>
            <a:endParaRPr lang="en-GB">
              <a:cs typeface="Arial"/>
            </a:endParaRPr>
          </a:p>
          <a:p>
            <a:pPr marL="285750" indent="-285750">
              <a:spcAft>
                <a:spcPts val="600"/>
              </a:spcAft>
              <a:buFont typeface="Arial" panose="020B0604020202020204" pitchFamily="34" charset="0"/>
              <a:buChar char="•"/>
            </a:pPr>
            <a:r>
              <a:rPr lang="en-GB" sz="1800" b="0">
                <a:cs typeface="Arial"/>
              </a:rPr>
              <a:t>This is only applicable where we hold a CAF or costs are agreed via a high cost contract: </a:t>
            </a:r>
          </a:p>
          <a:p>
            <a:pPr marL="742950" lvl="1" indent="-285750">
              <a:spcAft>
                <a:spcPts val="600"/>
              </a:spcAft>
              <a:buFont typeface="Arial" panose="020B0604020202020204" pitchFamily="34" charset="0"/>
              <a:buChar char="•"/>
            </a:pPr>
            <a:r>
              <a:rPr lang="en-GB" b="1">
                <a:cs typeface="Arial"/>
              </a:rPr>
              <a:t>Please note: </a:t>
            </a:r>
            <a:r>
              <a:rPr lang="en-GB">
                <a:cs typeface="Arial"/>
              </a:rPr>
              <a:t>This is</a:t>
            </a:r>
            <a:r>
              <a:rPr lang="en-GB" b="0">
                <a:cs typeface="Arial"/>
              </a:rPr>
              <a:t> not applicable to general billing.</a:t>
            </a:r>
            <a:endParaRPr lang="en-GB">
              <a:cs typeface="Arial"/>
            </a:endParaRPr>
          </a:p>
          <a:p>
            <a:pPr marL="285750" indent="-285750">
              <a:spcAft>
                <a:spcPts val="600"/>
              </a:spcAft>
              <a:buFont typeface="Arial" panose="020B0604020202020204" pitchFamily="34" charset="0"/>
              <a:buChar char="•"/>
            </a:pPr>
            <a:r>
              <a:rPr lang="en-GB" sz="1800" b="0">
                <a:cs typeface="Arial"/>
              </a:rPr>
              <a:t>Counsel cost allocations should match the high cost agreement:</a:t>
            </a:r>
          </a:p>
          <a:p>
            <a:pPr marL="742950" lvl="1" indent="-285750">
              <a:spcAft>
                <a:spcPts val="600"/>
              </a:spcAft>
              <a:buFont typeface="Arial" panose="020B0604020202020204" pitchFamily="34" charset="0"/>
              <a:buChar char="•"/>
            </a:pPr>
            <a:r>
              <a:rPr lang="en-GB">
                <a:cs typeface="Arial"/>
              </a:rPr>
              <a:t>W</a:t>
            </a:r>
            <a:r>
              <a:rPr lang="en-GB" b="0">
                <a:cs typeface="Arial"/>
              </a:rPr>
              <a:t>here counsel costs do not reconcile, and there are insufficient costs available for solicitor’s final bill, your claim will be rejected:</a:t>
            </a:r>
          </a:p>
          <a:p>
            <a:pPr marL="1200150" lvl="2" indent="-285750">
              <a:spcAft>
                <a:spcPts val="600"/>
              </a:spcAft>
              <a:buFont typeface="Arial" panose="020B0604020202020204" pitchFamily="34" charset="0"/>
              <a:buChar char="•"/>
            </a:pPr>
            <a:r>
              <a:rPr lang="en-GB" b="0">
                <a:cs typeface="Arial"/>
              </a:rPr>
              <a:t>If counsel have claimed in excess of their agreement, especially where FAS, we recommend you contact your instructing solicitor who will then contact HCF to have the agreement amended before (re)submitting your final claim.</a:t>
            </a:r>
            <a:endParaRPr lang="en-GB">
              <a:cs typeface="Arial"/>
            </a:endParaRPr>
          </a:p>
          <a:p>
            <a:pPr marL="264795" lvl="1" indent="-264795">
              <a:spcAft>
                <a:spcPts val="600"/>
              </a:spcAft>
              <a:buFont typeface="Arial" panose="020B0604020202020204" pitchFamily="34" charset="0"/>
              <a:buChar char="•"/>
            </a:pPr>
            <a:endParaRPr lang="en-GB" sz="1800" b="0">
              <a:cs typeface="Arial"/>
            </a:endParaRPr>
          </a:p>
        </p:txBody>
      </p:sp>
      <p:sp>
        <p:nvSpPr>
          <p:cNvPr id="5" name="Slide Number Placeholder 4">
            <a:extLst>
              <a:ext uri="{FF2B5EF4-FFF2-40B4-BE49-F238E27FC236}">
                <a16:creationId xmlns:a16="http://schemas.microsoft.com/office/drawing/2014/main" id="{57791043-92B4-17EF-9431-213631F876A7}"/>
              </a:ext>
            </a:extLst>
          </p:cNvPr>
          <p:cNvSpPr>
            <a:spLocks noGrp="1"/>
          </p:cNvSpPr>
          <p:nvPr>
            <p:ph type="sldNum" sz="quarter" idx="12"/>
          </p:nvPr>
        </p:nvSpPr>
        <p:spPr/>
        <p:txBody>
          <a:bodyPr/>
          <a:lstStyle/>
          <a:p>
            <a:fld id="{9A8223AF-F2F5-41F7-A71C-81CE492BCB88}" type="slidenum">
              <a:rPr lang="en-GB" smtClean="0"/>
              <a:pPr/>
              <a:t>24</a:t>
            </a:fld>
            <a:endParaRPr lang="en-GB"/>
          </a:p>
        </p:txBody>
      </p:sp>
    </p:spTree>
    <p:extLst>
      <p:ext uri="{BB962C8B-B14F-4D97-AF65-F5344CB8AC3E}">
        <p14:creationId xmlns:p14="http://schemas.microsoft.com/office/powerpoint/2010/main" val="353724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717-F136-57DC-AE45-268A65A0ECE5}"/>
              </a:ext>
            </a:extLst>
          </p:cNvPr>
          <p:cNvSpPr>
            <a:spLocks noGrp="1"/>
          </p:cNvSpPr>
          <p:nvPr>
            <p:ph type="title"/>
          </p:nvPr>
        </p:nvSpPr>
        <p:spPr/>
        <p:txBody>
          <a:bodyPr/>
          <a:lstStyle/>
          <a:p>
            <a:r>
              <a:rPr lang="en-US">
                <a:cs typeface="Arial"/>
              </a:rPr>
              <a:t>Billing common issues continued:</a:t>
            </a:r>
            <a:endParaRPr lang="en-US"/>
          </a:p>
        </p:txBody>
      </p:sp>
      <p:sp>
        <p:nvSpPr>
          <p:cNvPr id="6" name="Footer Placeholder 1">
            <a:extLst>
              <a:ext uri="{FF2B5EF4-FFF2-40B4-BE49-F238E27FC236}">
                <a16:creationId xmlns:a16="http://schemas.microsoft.com/office/drawing/2014/main" id="{BB5A1FCC-14E2-AED0-3385-0D1A4F2D680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8" name="TextBox 7">
            <a:extLst>
              <a:ext uri="{FF2B5EF4-FFF2-40B4-BE49-F238E27FC236}">
                <a16:creationId xmlns:a16="http://schemas.microsoft.com/office/drawing/2014/main" id="{615240B3-5E0E-7C1C-AC20-31B39FA20DB4}"/>
              </a:ext>
            </a:extLst>
          </p:cNvPr>
          <p:cNvSpPr txBox="1"/>
          <p:nvPr/>
        </p:nvSpPr>
        <p:spPr>
          <a:xfrm>
            <a:off x="648000" y="1124390"/>
            <a:ext cx="10723200" cy="5032147"/>
          </a:xfrm>
          <a:prstGeom prst="rect">
            <a:avLst/>
          </a:prstGeom>
          <a:noFill/>
        </p:spPr>
        <p:txBody>
          <a:bodyPr wrap="square" lIns="91440" tIns="45720" rIns="91440" bIns="45720" anchor="t">
            <a:spAutoFit/>
          </a:bodyPr>
          <a:lstStyle/>
          <a:p>
            <a:pPr marL="285750" indent="-285750">
              <a:spcBef>
                <a:spcPts val="0"/>
              </a:spcBef>
              <a:buFont typeface="Arial,Sans-Serif"/>
              <a:buChar char="•"/>
            </a:pPr>
            <a:r>
              <a:rPr lang="en-GB" sz="1800" b="0" dirty="0">
                <a:cs typeface="Arial"/>
              </a:rPr>
              <a:t>Always attach all relevant documents when submitting a bill:</a:t>
            </a:r>
            <a:endParaRPr lang="en-US" sz="1800" b="0">
              <a:cs typeface="Arial"/>
            </a:endParaRPr>
          </a:p>
          <a:p>
            <a:pPr marL="742950" lvl="1" indent="-285750">
              <a:buFont typeface="Arial,Sans-Serif"/>
              <a:buChar char="•"/>
            </a:pPr>
            <a:r>
              <a:rPr lang="en-GB" sz="1800" b="0" dirty="0">
                <a:cs typeface="Arial"/>
              </a:rPr>
              <a:t>Fee note</a:t>
            </a:r>
            <a:r>
              <a:rPr lang="en-GB" dirty="0">
                <a:cs typeface="Arial"/>
              </a:rPr>
              <a:t> or CF1A (where applicable)</a:t>
            </a:r>
            <a:endParaRPr lang="en-US" sz="1800" b="0" dirty="0">
              <a:cs typeface="Arial"/>
            </a:endParaRPr>
          </a:p>
          <a:p>
            <a:pPr marL="742950" lvl="1" indent="-285750">
              <a:buFont typeface="Arial,Sans-Serif"/>
              <a:buChar char="•"/>
            </a:pPr>
            <a:r>
              <a:rPr lang="en-GB" sz="1800" b="0" dirty="0">
                <a:cs typeface="Arial"/>
              </a:rPr>
              <a:t>Hotel</a:t>
            </a:r>
            <a:r>
              <a:rPr lang="en-GB" dirty="0">
                <a:cs typeface="Arial"/>
              </a:rPr>
              <a:t>,</a:t>
            </a:r>
            <a:r>
              <a:rPr lang="en-GB" sz="1800" b="0" dirty="0">
                <a:cs typeface="Arial"/>
              </a:rPr>
              <a:t> travel </a:t>
            </a:r>
            <a:r>
              <a:rPr lang="en-GB" dirty="0">
                <a:cs typeface="Arial"/>
              </a:rPr>
              <a:t>or subsistence </a:t>
            </a:r>
            <a:r>
              <a:rPr lang="en-GB" sz="1800" b="0" dirty="0">
                <a:cs typeface="Arial"/>
              </a:rPr>
              <a:t>receipts</a:t>
            </a:r>
            <a:r>
              <a:rPr lang="en-GB" dirty="0">
                <a:cs typeface="Arial"/>
              </a:rPr>
              <a:t> – this is the main cause of counsel rejection or assessment!</a:t>
            </a:r>
            <a:endParaRPr lang="en-US" dirty="0">
              <a:cs typeface="Arial"/>
            </a:endParaRPr>
          </a:p>
          <a:p>
            <a:pPr marL="1179195" lvl="5" indent="-264795">
              <a:buFont typeface="Arial,Sans-Serif"/>
              <a:buChar char="•"/>
            </a:pPr>
            <a:r>
              <a:rPr lang="en-GB" b="0" dirty="0">
                <a:cs typeface="Arial"/>
              </a:rPr>
              <a:t>Your claim will not be paid without them.</a:t>
            </a:r>
          </a:p>
          <a:p>
            <a:pPr marL="264795" lvl="1" indent="-264795">
              <a:buFont typeface="Arial,Sans-Serif"/>
              <a:buChar char="•"/>
            </a:pPr>
            <a:r>
              <a:rPr lang="en-GB" dirty="0">
                <a:cs typeface="Arial"/>
              </a:rPr>
              <a:t>Agreements</a:t>
            </a:r>
            <a:r>
              <a:rPr lang="en-GB" sz="1800" b="0" dirty="0">
                <a:cs typeface="Arial"/>
              </a:rPr>
              <a:t> made</a:t>
            </a:r>
            <a:r>
              <a:rPr lang="en-GB" dirty="0">
                <a:cs typeface="Arial"/>
              </a:rPr>
              <a:t> under </a:t>
            </a:r>
            <a:r>
              <a:rPr lang="en-GB" sz="1800" b="0" dirty="0">
                <a:cs typeface="Arial"/>
              </a:rPr>
              <a:t>the FGF scheme do not require a CLAIM5</a:t>
            </a:r>
            <a:r>
              <a:rPr lang="en-GB" dirty="0">
                <a:cs typeface="Arial"/>
              </a:rPr>
              <a:t> on</a:t>
            </a:r>
            <a:r>
              <a:rPr lang="en-GB" sz="1800" b="0" dirty="0">
                <a:cs typeface="Arial"/>
              </a:rPr>
              <a:t> </a:t>
            </a:r>
            <a:r>
              <a:rPr lang="en-GB" dirty="0">
                <a:cs typeface="Arial"/>
              </a:rPr>
              <a:t>submission of the</a:t>
            </a:r>
            <a:r>
              <a:rPr lang="en-GB" sz="1800" b="0" dirty="0">
                <a:cs typeface="Arial"/>
              </a:rPr>
              <a:t> </a:t>
            </a:r>
            <a:r>
              <a:rPr lang="en-GB" dirty="0">
                <a:cs typeface="Arial"/>
              </a:rPr>
              <a:t>claim</a:t>
            </a:r>
            <a:r>
              <a:rPr lang="en-GB" sz="1800" b="0" dirty="0">
                <a:cs typeface="Arial"/>
              </a:rPr>
              <a:t>. </a:t>
            </a:r>
          </a:p>
          <a:p>
            <a:pPr marL="721995" lvl="2" indent="-264795">
              <a:buFont typeface="Arial,Sans-Serif"/>
              <a:buChar char="•"/>
            </a:pPr>
            <a:r>
              <a:rPr lang="en-GB" b="0" dirty="0">
                <a:cs typeface="Arial"/>
              </a:rPr>
              <a:t>You only need to submit a single line CCMS bill for all costs as the assessment is effectively completed in the negotiation stage. </a:t>
            </a:r>
          </a:p>
          <a:p>
            <a:pPr marL="285750" indent="-285750">
              <a:buFont typeface="Arial,Sans-Serif"/>
              <a:buChar char="•"/>
            </a:pPr>
            <a:r>
              <a:rPr lang="en-GB" sz="1800" b="0" dirty="0">
                <a:cs typeface="Arial"/>
              </a:rPr>
              <a:t>We will accept summary level claims </a:t>
            </a:r>
            <a:r>
              <a:rPr lang="en-GB" dirty="0">
                <a:cs typeface="Arial"/>
              </a:rPr>
              <a:t>for counsel </a:t>
            </a:r>
            <a:r>
              <a:rPr lang="en-GB" sz="1800" b="0" dirty="0">
                <a:cs typeface="Arial"/>
              </a:rPr>
              <a:t>however these </a:t>
            </a:r>
            <a:r>
              <a:rPr lang="en-GB" sz="1800" b="0" u="sng" dirty="0">
                <a:cs typeface="Arial"/>
              </a:rPr>
              <a:t>must</a:t>
            </a:r>
            <a:r>
              <a:rPr lang="en-GB" sz="1800" b="0" dirty="0">
                <a:cs typeface="Arial"/>
              </a:rPr>
              <a:t> be accompanied by a fee note </a:t>
            </a:r>
            <a:endParaRPr lang="en-US" sz="1800" b="0" dirty="0">
              <a:cs typeface="Arial"/>
            </a:endParaRPr>
          </a:p>
          <a:p>
            <a:pPr marL="285750" indent="-285750">
              <a:spcBef>
                <a:spcPts val="0"/>
              </a:spcBef>
              <a:buFont typeface="Arial,Sans-Serif"/>
              <a:buChar char="•"/>
            </a:pPr>
            <a:r>
              <a:rPr lang="en-GB" sz="1800" b="0" dirty="0">
                <a:cs typeface="Arial"/>
              </a:rPr>
              <a:t>We will also accept a 'line by line' CCMS submission without a fee note for CCFS claims: </a:t>
            </a:r>
          </a:p>
          <a:p>
            <a:pPr marL="742950" lvl="1" indent="-285750">
              <a:buFont typeface="Arial,Sans-Serif"/>
              <a:buChar char="•"/>
            </a:pPr>
            <a:r>
              <a:rPr lang="en-GB" b="0" dirty="0">
                <a:cs typeface="Arial"/>
              </a:rPr>
              <a:t>For other claim types as we need details on preparation and / or</a:t>
            </a:r>
            <a:r>
              <a:rPr lang="en-GB" dirty="0">
                <a:cs typeface="Arial"/>
              </a:rPr>
              <a:t> disbursements</a:t>
            </a:r>
            <a:r>
              <a:rPr lang="en-GB" b="0" dirty="0">
                <a:cs typeface="Arial"/>
              </a:rPr>
              <a:t> claimed.</a:t>
            </a:r>
          </a:p>
          <a:p>
            <a:pPr marL="285750" indent="-285750">
              <a:spcAft>
                <a:spcPts val="600"/>
              </a:spcAft>
              <a:buFont typeface="Arial,Sans-Serif"/>
              <a:buChar char="•"/>
            </a:pPr>
            <a:r>
              <a:rPr lang="en-GB" dirty="0">
                <a:cs typeface="Arial"/>
              </a:rPr>
              <a:t>Hourly rates are pre agreed in contracted matters and reconciled on bill processing.</a:t>
            </a:r>
            <a:endParaRPr lang="en-US" dirty="0">
              <a:cs typeface="Arial"/>
            </a:endParaRPr>
          </a:p>
          <a:p>
            <a:pPr marL="285750" indent="-285750">
              <a:spcAft>
                <a:spcPts val="600"/>
              </a:spcAft>
              <a:buFont typeface="Arial,Sans-Serif"/>
              <a:buChar char="•"/>
            </a:pPr>
            <a:r>
              <a:rPr lang="en-US" dirty="0">
                <a:cs typeface="Arial"/>
              </a:rPr>
              <a:t>Pre contract claims are solely assessed by the billing team. A case manager will agree post contract costs only. </a:t>
            </a:r>
          </a:p>
          <a:p>
            <a:pPr marL="285750" indent="-285750">
              <a:spcAft>
                <a:spcPts val="600"/>
              </a:spcAft>
              <a:buFont typeface="Arial,Sans-Serif"/>
              <a:buChar char="•"/>
            </a:pPr>
            <a:r>
              <a:rPr lang="en-US" dirty="0">
                <a:cs typeface="Arial"/>
              </a:rPr>
              <a:t>Enhancement on pre contract should be fully justified and a simple 'complexity' narrative will not usually be sufficient to allow as claimed.</a:t>
            </a:r>
          </a:p>
          <a:p>
            <a:pPr marL="285750" indent="-285750">
              <a:spcAft>
                <a:spcPts val="600"/>
              </a:spcAft>
              <a:buFont typeface="Arial,Sans-Serif"/>
              <a:buChar char="•"/>
            </a:pPr>
            <a:r>
              <a:rPr lang="en-US" dirty="0">
                <a:cs typeface="Arial"/>
              </a:rPr>
              <a:t>Pre contract enhancement will generally be allowed at a rate </a:t>
            </a:r>
            <a:r>
              <a:rPr lang="en-US" dirty="0" err="1">
                <a:cs typeface="Arial"/>
              </a:rPr>
              <a:t>harmonised</a:t>
            </a:r>
            <a:r>
              <a:rPr lang="en-US" dirty="0">
                <a:cs typeface="Arial"/>
              </a:rPr>
              <a:t> with the post contract agreement and it will be highly unusual to allow a higher rate on pre contract. </a:t>
            </a:r>
            <a:endParaRPr lang="en-GB" dirty="0"/>
          </a:p>
        </p:txBody>
      </p:sp>
      <p:sp>
        <p:nvSpPr>
          <p:cNvPr id="5" name="Slide Number Placeholder 4">
            <a:extLst>
              <a:ext uri="{FF2B5EF4-FFF2-40B4-BE49-F238E27FC236}">
                <a16:creationId xmlns:a16="http://schemas.microsoft.com/office/drawing/2014/main" id="{F2301B88-3400-F205-B9FF-32457768577F}"/>
              </a:ext>
            </a:extLst>
          </p:cNvPr>
          <p:cNvSpPr>
            <a:spLocks noGrp="1"/>
          </p:cNvSpPr>
          <p:nvPr>
            <p:ph type="sldNum" sz="quarter" idx="12"/>
          </p:nvPr>
        </p:nvSpPr>
        <p:spPr/>
        <p:txBody>
          <a:bodyPr/>
          <a:lstStyle/>
          <a:p>
            <a:fld id="{9A8223AF-F2F5-41F7-A71C-81CE492BCB88}" type="slidenum">
              <a:rPr lang="en-GB" smtClean="0"/>
              <a:pPr/>
              <a:t>25</a:t>
            </a:fld>
            <a:endParaRPr lang="en-GB"/>
          </a:p>
        </p:txBody>
      </p:sp>
    </p:spTree>
    <p:extLst>
      <p:ext uri="{BB962C8B-B14F-4D97-AF65-F5344CB8AC3E}">
        <p14:creationId xmlns:p14="http://schemas.microsoft.com/office/powerpoint/2010/main" val="380245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91EE-5ACE-778D-6F60-E12954052AFD}"/>
              </a:ext>
            </a:extLst>
          </p:cNvPr>
          <p:cNvSpPr>
            <a:spLocks noGrp="1"/>
          </p:cNvSpPr>
          <p:nvPr>
            <p:ph type="title"/>
          </p:nvPr>
        </p:nvSpPr>
        <p:spPr/>
        <p:txBody>
          <a:bodyPr/>
          <a:lstStyle/>
          <a:p>
            <a:r>
              <a:rPr lang="en-GB"/>
              <a:t>Billing: Common issues continued:</a:t>
            </a:r>
            <a:endParaRPr lang="en-US"/>
          </a:p>
        </p:txBody>
      </p:sp>
      <p:sp>
        <p:nvSpPr>
          <p:cNvPr id="3" name="Footer Placeholder 1">
            <a:extLst>
              <a:ext uri="{FF2B5EF4-FFF2-40B4-BE49-F238E27FC236}">
                <a16:creationId xmlns:a16="http://schemas.microsoft.com/office/drawing/2014/main" id="{C481C117-B370-08A1-6EAA-A80C3DAEA08C}"/>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8" name="TextBox 7">
            <a:extLst>
              <a:ext uri="{FF2B5EF4-FFF2-40B4-BE49-F238E27FC236}">
                <a16:creationId xmlns:a16="http://schemas.microsoft.com/office/drawing/2014/main" id="{6969BF79-CEAA-058B-34C7-272E3D927B42}"/>
              </a:ext>
            </a:extLst>
          </p:cNvPr>
          <p:cNvSpPr txBox="1"/>
          <p:nvPr/>
        </p:nvSpPr>
        <p:spPr>
          <a:xfrm>
            <a:off x="648000" y="1147537"/>
            <a:ext cx="10723200" cy="4508927"/>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sz="1800" b="0" dirty="0">
                <a:cs typeface="Arial"/>
              </a:rPr>
              <a:t>Travel is</a:t>
            </a:r>
            <a:r>
              <a:rPr lang="en-GB" dirty="0">
                <a:cs typeface="Arial"/>
              </a:rPr>
              <a:t> claimable</a:t>
            </a:r>
            <a:r>
              <a:rPr lang="en-GB" sz="1800" b="0" dirty="0">
                <a:cs typeface="Arial"/>
              </a:rPr>
              <a:t> from the chambers address</a:t>
            </a:r>
            <a:r>
              <a:rPr lang="en-GB" dirty="0">
                <a:cs typeface="Arial"/>
              </a:rPr>
              <a:t> only</a:t>
            </a:r>
            <a:r>
              <a:rPr lang="en-GB" sz="1800" b="0" dirty="0">
                <a:cs typeface="Arial"/>
              </a:rPr>
              <a:t>. If counsel lives closer to the</a:t>
            </a:r>
            <a:r>
              <a:rPr lang="en-GB" dirty="0">
                <a:cs typeface="Arial"/>
              </a:rPr>
              <a:t> destination</a:t>
            </a:r>
            <a:r>
              <a:rPr lang="en-GB" sz="1800" b="0" dirty="0">
                <a:cs typeface="Arial"/>
              </a:rPr>
              <a:t> they should claim from the home address. It would be</a:t>
            </a:r>
            <a:r>
              <a:rPr lang="en-GB" dirty="0">
                <a:cs typeface="Arial"/>
              </a:rPr>
              <a:t> very helpful</a:t>
            </a:r>
            <a:r>
              <a:rPr lang="en-GB" sz="1800" b="0" dirty="0">
                <a:cs typeface="Arial"/>
              </a:rPr>
              <a:t> if this information is relayed to us upon billing.</a:t>
            </a:r>
            <a:endParaRPr lang="en-US" dirty="0"/>
          </a:p>
          <a:p>
            <a:pPr marL="285750" indent="-285750">
              <a:spcAft>
                <a:spcPts val="600"/>
              </a:spcAft>
              <a:buFont typeface="Arial" panose="020B0604020202020204" pitchFamily="34" charset="0"/>
              <a:buChar char="•"/>
            </a:pPr>
            <a:r>
              <a:rPr lang="en-GB" sz="1800" b="0" dirty="0">
                <a:cs typeface="Arial"/>
              </a:rPr>
              <a:t>Train or car travel should be evidenced: </a:t>
            </a:r>
          </a:p>
          <a:p>
            <a:pPr marL="742950" lvl="1" indent="-285750">
              <a:spcAft>
                <a:spcPts val="600"/>
              </a:spcAft>
              <a:buFont typeface="Arial" panose="020B0604020202020204" pitchFamily="34" charset="0"/>
              <a:buChar char="•"/>
            </a:pPr>
            <a:r>
              <a:rPr lang="en-GB" b="0" dirty="0">
                <a:cs typeface="Arial"/>
              </a:rPr>
              <a:t>The minimum requirement is the start / end journey points should be noted so we can check whether costs are reasonable. </a:t>
            </a:r>
          </a:p>
          <a:p>
            <a:pPr marL="742950" lvl="1" indent="-285750">
              <a:spcAft>
                <a:spcPts val="600"/>
              </a:spcAft>
              <a:buFont typeface="Arial" panose="020B0604020202020204" pitchFamily="34" charset="0"/>
              <a:buChar char="•"/>
            </a:pPr>
            <a:r>
              <a:rPr lang="en-GB" b="0" dirty="0">
                <a:cs typeface="Arial"/>
              </a:rPr>
              <a:t>Failure to </a:t>
            </a:r>
            <a:r>
              <a:rPr lang="en-GB" dirty="0">
                <a:cs typeface="Arial"/>
              </a:rPr>
              <a:t>provide correct evidence could result in rejection or assessment</a:t>
            </a:r>
            <a:r>
              <a:rPr lang="en-GB" b="0" dirty="0">
                <a:cs typeface="Arial"/>
              </a:rPr>
              <a:t>.</a:t>
            </a:r>
          </a:p>
          <a:p>
            <a:pPr marL="285750" indent="-285750">
              <a:spcAft>
                <a:spcPts val="600"/>
              </a:spcAft>
              <a:buFont typeface="Arial" panose="020B0604020202020204" pitchFamily="34" charset="0"/>
              <a:buChar char="•"/>
            </a:pPr>
            <a:r>
              <a:rPr lang="en-GB" sz="1800" b="0" dirty="0">
                <a:cs typeface="Arial"/>
              </a:rPr>
              <a:t>First class travel cannot be paid unless you supply documentary evidence to us it was</a:t>
            </a:r>
            <a:r>
              <a:rPr lang="en-GB" dirty="0">
                <a:cs typeface="Arial"/>
              </a:rPr>
              <a:t> more</a:t>
            </a:r>
            <a:r>
              <a:rPr lang="en-GB" sz="1800" b="0" dirty="0">
                <a:cs typeface="Arial"/>
              </a:rPr>
              <a:t> </a:t>
            </a:r>
            <a:r>
              <a:rPr lang="en-GB" dirty="0">
                <a:cs typeface="Arial"/>
              </a:rPr>
              <a:t>cost effective </a:t>
            </a:r>
            <a:r>
              <a:rPr lang="en-GB" sz="1800" b="0" dirty="0">
                <a:cs typeface="Arial"/>
              </a:rPr>
              <a:t>than standard </a:t>
            </a:r>
            <a:r>
              <a:rPr lang="en-GB" dirty="0">
                <a:cs typeface="Arial"/>
              </a:rPr>
              <a:t>class </a:t>
            </a:r>
            <a:r>
              <a:rPr lang="en-GB" sz="1800" b="0" dirty="0">
                <a:cs typeface="Arial"/>
              </a:rPr>
              <a:t>travel.</a:t>
            </a:r>
          </a:p>
          <a:p>
            <a:pPr marL="285750" indent="-285750">
              <a:spcAft>
                <a:spcPts val="600"/>
              </a:spcAft>
              <a:buFont typeface="Arial" panose="020B0604020202020204" pitchFamily="34" charset="0"/>
              <a:buChar char="•"/>
            </a:pPr>
            <a:r>
              <a:rPr lang="en-GB" sz="1800" b="0" dirty="0">
                <a:cs typeface="Arial"/>
              </a:rPr>
              <a:t>Hotel costs should be claimed in line with that noted in the Electronic Handbook as below</a:t>
            </a:r>
            <a:r>
              <a:rPr lang="en-GB" dirty="0">
                <a:cs typeface="Arial"/>
              </a:rPr>
              <a:t>: </a:t>
            </a:r>
          </a:p>
          <a:p>
            <a:pPr marL="742950" lvl="1" indent="-285750">
              <a:spcAft>
                <a:spcPts val="600"/>
              </a:spcAft>
              <a:buFont typeface="Arial" panose="020B0604020202020204" pitchFamily="34" charset="0"/>
              <a:buChar char="•"/>
            </a:pPr>
            <a:r>
              <a:rPr lang="en-GB" b="0" dirty="0">
                <a:ea typeface="+mn-lt"/>
                <a:cs typeface="+mn-lt"/>
              </a:rPr>
              <a:t>Overnight Hotel – London, Birmingham, Manchester, Leeds, Liverpool or Newcastle-Upon-Tyne city centres £85.25 £100 for overnight stays incurred on/after 01/09/23 Overnight Hotel – elsewhere £55.25 £65 for overnight stays incurred on/after 01/09/23</a:t>
            </a:r>
            <a:endParaRPr lang="en-GB" b="0">
              <a:ea typeface="+mn-lt"/>
              <a:cs typeface="+mn-lt"/>
            </a:endParaRPr>
          </a:p>
          <a:p>
            <a:pPr marL="285750" indent="-285750">
              <a:spcAft>
                <a:spcPts val="600"/>
              </a:spcAft>
              <a:buFont typeface="Arial" panose="020B0604020202020204" pitchFamily="34" charset="0"/>
              <a:buChar char="•"/>
            </a:pPr>
            <a:endParaRPr lang="en-GB" sz="1800" b="0" dirty="0">
              <a:cs typeface="Arial"/>
            </a:endParaRPr>
          </a:p>
        </p:txBody>
      </p:sp>
      <p:sp>
        <p:nvSpPr>
          <p:cNvPr id="5" name="Slide Number Placeholder 4">
            <a:extLst>
              <a:ext uri="{FF2B5EF4-FFF2-40B4-BE49-F238E27FC236}">
                <a16:creationId xmlns:a16="http://schemas.microsoft.com/office/drawing/2014/main" id="{CA2641EF-9B15-105A-6792-2AB4F8085C3C}"/>
              </a:ext>
            </a:extLst>
          </p:cNvPr>
          <p:cNvSpPr>
            <a:spLocks noGrp="1"/>
          </p:cNvSpPr>
          <p:nvPr>
            <p:ph type="sldNum" sz="quarter" idx="12"/>
          </p:nvPr>
        </p:nvSpPr>
        <p:spPr/>
        <p:txBody>
          <a:bodyPr/>
          <a:lstStyle/>
          <a:p>
            <a:fld id="{9A8223AF-F2F5-41F7-A71C-81CE492BCB88}" type="slidenum">
              <a:rPr lang="en-GB" smtClean="0"/>
              <a:pPr/>
              <a:t>26</a:t>
            </a:fld>
            <a:endParaRPr lang="en-GB"/>
          </a:p>
        </p:txBody>
      </p:sp>
    </p:spTree>
    <p:extLst>
      <p:ext uri="{BB962C8B-B14F-4D97-AF65-F5344CB8AC3E}">
        <p14:creationId xmlns:p14="http://schemas.microsoft.com/office/powerpoint/2010/main" val="40465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2B20-44FC-F595-7083-F2C02935AC13}"/>
              </a:ext>
            </a:extLst>
          </p:cNvPr>
          <p:cNvSpPr>
            <a:spLocks noGrp="1"/>
          </p:cNvSpPr>
          <p:nvPr>
            <p:ph type="title"/>
          </p:nvPr>
        </p:nvSpPr>
        <p:spPr/>
        <p:txBody>
          <a:bodyPr/>
          <a:lstStyle/>
          <a:p>
            <a:r>
              <a:rPr lang="en-GB" dirty="0">
                <a:cs typeface="Arial"/>
              </a:rPr>
              <a:t>Billing: Common issues continued</a:t>
            </a:r>
            <a:endParaRPr lang="en-US" b="0" dirty="0">
              <a:solidFill>
                <a:srgbClr val="000000"/>
              </a:solidFill>
              <a:cs typeface="Arial"/>
            </a:endParaRPr>
          </a:p>
          <a:p>
            <a:endParaRPr lang="en-US" dirty="0">
              <a:cs typeface="Arial"/>
            </a:endParaRPr>
          </a:p>
        </p:txBody>
      </p:sp>
      <p:sp>
        <p:nvSpPr>
          <p:cNvPr id="3" name="Content Placeholder 2">
            <a:extLst>
              <a:ext uri="{FF2B5EF4-FFF2-40B4-BE49-F238E27FC236}">
                <a16:creationId xmlns:a16="http://schemas.microsoft.com/office/drawing/2014/main" id="{348162D9-5564-AC3C-B853-6CA9C8B889AD}"/>
              </a:ext>
            </a:extLst>
          </p:cNvPr>
          <p:cNvSpPr>
            <a:spLocks noGrp="1"/>
          </p:cNvSpPr>
          <p:nvPr>
            <p:ph idx="1"/>
          </p:nvPr>
        </p:nvSpPr>
        <p:spPr/>
        <p:txBody>
          <a:bodyPr>
            <a:normAutofit lnSpcReduction="10000"/>
          </a:bodyPr>
          <a:lstStyle/>
          <a:p>
            <a:r>
              <a:rPr lang="en-US" sz="1800" b="0" dirty="0">
                <a:cs typeface="Arial"/>
              </a:rPr>
              <a:t>In inquest matters, counsel rates are applicable as noted in Schedule 4 of </a:t>
            </a:r>
            <a:r>
              <a:rPr lang="en-US" sz="1800" b="0" dirty="0">
                <a:solidFill>
                  <a:srgbClr val="1E1E1E"/>
                </a:solidFill>
                <a:cs typeface="Arial"/>
              </a:rPr>
              <a:t>The Civil Legal Aid (Remuneration) Regulations 2013</a:t>
            </a:r>
            <a:endParaRPr lang="en-US" dirty="0"/>
          </a:p>
          <a:p>
            <a:endParaRPr lang="en-US" sz="1800" b="0" dirty="0">
              <a:solidFill>
                <a:srgbClr val="1E1E1E"/>
              </a:solidFill>
              <a:cs typeface="Arial"/>
            </a:endParaRPr>
          </a:p>
          <a:p>
            <a:endParaRPr lang="en-US" sz="1800" b="0" dirty="0">
              <a:solidFill>
                <a:srgbClr val="1E1E1E"/>
              </a:solidFill>
              <a:cs typeface="Arial"/>
            </a:endParaRPr>
          </a:p>
          <a:p>
            <a:endParaRPr lang="en-US" sz="1800" b="0" dirty="0">
              <a:solidFill>
                <a:srgbClr val="1E1E1E"/>
              </a:solidFill>
              <a:cs typeface="Arial"/>
            </a:endParaRPr>
          </a:p>
          <a:p>
            <a:endParaRPr lang="en-US" sz="1800" b="0" dirty="0">
              <a:solidFill>
                <a:srgbClr val="1E1E1E"/>
              </a:solidFill>
              <a:cs typeface="Arial"/>
            </a:endParaRPr>
          </a:p>
          <a:p>
            <a:endParaRPr lang="en-US" sz="1800" b="0" dirty="0">
              <a:solidFill>
                <a:srgbClr val="1E1E1E"/>
              </a:solidFill>
              <a:cs typeface="Arial"/>
            </a:endParaRPr>
          </a:p>
          <a:p>
            <a:r>
              <a:rPr lang="en-US" sz="1800" b="0" dirty="0">
                <a:solidFill>
                  <a:srgbClr val="1E1E1E"/>
                </a:solidFill>
                <a:cs typeface="Arial"/>
              </a:rPr>
              <a:t>Only the relevant fixed fee can be claimed per piece of work and hourly rates are not applicable to inquests</a:t>
            </a:r>
          </a:p>
          <a:p>
            <a:r>
              <a:rPr lang="en-US" sz="1800" b="0" dirty="0">
                <a:solidFill>
                  <a:srgbClr val="1E1E1E"/>
                </a:solidFill>
                <a:cs typeface="Arial"/>
              </a:rPr>
              <a:t>A conference before the initial inquest hearing can be claimed as a refresher fee. </a:t>
            </a:r>
            <a:endParaRPr lang="en-US" sz="1800" b="0">
              <a:solidFill>
                <a:srgbClr val="000000"/>
              </a:solidFill>
              <a:cs typeface="Arial"/>
            </a:endParaRPr>
          </a:p>
          <a:p>
            <a:r>
              <a:rPr lang="en-US" sz="1800" b="0" dirty="0">
                <a:solidFill>
                  <a:srgbClr val="1E1E1E"/>
                </a:solidFill>
                <a:cs typeface="Arial"/>
              </a:rPr>
              <a:t>The conference should be in direct relevance to the provision of advocacy services</a:t>
            </a:r>
            <a:endParaRPr lang="en-US" sz="1800" b="0" dirty="0">
              <a:solidFill>
                <a:srgbClr val="000000"/>
              </a:solidFill>
              <a:cs typeface="Arial"/>
            </a:endParaRPr>
          </a:p>
          <a:p>
            <a:r>
              <a:rPr lang="en-US" sz="1800" b="0" dirty="0">
                <a:solidFill>
                  <a:srgbClr val="1E1E1E"/>
                </a:solidFill>
                <a:cs typeface="Arial"/>
              </a:rPr>
              <a:t>It is expected any conference would be within a week of the initial hearing however, where the time period is more than this, a narrative should be supplied to confirm.</a:t>
            </a:r>
            <a:endParaRPr lang="en-US" sz="1800" b="0" dirty="0">
              <a:solidFill>
                <a:srgbClr val="000000"/>
              </a:solidFill>
              <a:cs typeface="Arial"/>
            </a:endParaRPr>
          </a:p>
          <a:p>
            <a:endParaRPr lang="en-US" sz="1800" b="0" dirty="0">
              <a:solidFill>
                <a:srgbClr val="1E1E1E"/>
              </a:solidFill>
              <a:cs typeface="Arial"/>
            </a:endParaRPr>
          </a:p>
          <a:p>
            <a:endParaRPr lang="en-US" sz="1800" b="0" dirty="0">
              <a:solidFill>
                <a:srgbClr val="1E1E1E"/>
              </a:solidFill>
              <a:cs typeface="Arial"/>
            </a:endParaRPr>
          </a:p>
        </p:txBody>
      </p:sp>
      <p:sp>
        <p:nvSpPr>
          <p:cNvPr id="4" name="Footer Placeholder 3">
            <a:extLst>
              <a:ext uri="{FF2B5EF4-FFF2-40B4-BE49-F238E27FC236}">
                <a16:creationId xmlns:a16="http://schemas.microsoft.com/office/drawing/2014/main" id="{A28CCCFC-AA3E-D249-31B0-930619C5DB2C}"/>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5" name="Slide Number Placeholder 4">
            <a:extLst>
              <a:ext uri="{FF2B5EF4-FFF2-40B4-BE49-F238E27FC236}">
                <a16:creationId xmlns:a16="http://schemas.microsoft.com/office/drawing/2014/main" id="{BF92EE99-27F4-8A03-F201-EE8D02A0DD05}"/>
              </a:ext>
            </a:extLst>
          </p:cNvPr>
          <p:cNvSpPr>
            <a:spLocks noGrp="1"/>
          </p:cNvSpPr>
          <p:nvPr>
            <p:ph type="sldNum" sz="quarter" idx="12"/>
          </p:nvPr>
        </p:nvSpPr>
        <p:spPr/>
        <p:txBody>
          <a:bodyPr/>
          <a:lstStyle/>
          <a:p>
            <a:fld id="{9A8223AF-F2F5-41F7-A71C-81CE492BCB88}" type="slidenum">
              <a:rPr lang="en-GB" smtClean="0"/>
              <a:pPr/>
              <a:t>27</a:t>
            </a:fld>
            <a:endParaRPr lang="en-GB"/>
          </a:p>
        </p:txBody>
      </p:sp>
      <p:graphicFrame>
        <p:nvGraphicFramePr>
          <p:cNvPr id="7" name="Table 6">
            <a:extLst>
              <a:ext uri="{FF2B5EF4-FFF2-40B4-BE49-F238E27FC236}">
                <a16:creationId xmlns:a16="http://schemas.microsoft.com/office/drawing/2014/main" id="{07F8A051-A6E9-BEFE-7EC2-3DB91A757194}"/>
              </a:ext>
            </a:extLst>
          </p:cNvPr>
          <p:cNvGraphicFramePr>
            <a:graphicFrameLocks noGrp="1"/>
          </p:cNvGraphicFramePr>
          <p:nvPr>
            <p:extLst>
              <p:ext uri="{D42A27DB-BD31-4B8C-83A1-F6EECF244321}">
                <p14:modId xmlns:p14="http://schemas.microsoft.com/office/powerpoint/2010/main" val="3605702484"/>
              </p:ext>
            </p:extLst>
          </p:nvPr>
        </p:nvGraphicFramePr>
        <p:xfrm>
          <a:off x="649111" y="2041407"/>
          <a:ext cx="8620495" cy="1834520"/>
        </p:xfrm>
        <a:graphic>
          <a:graphicData uri="http://schemas.openxmlformats.org/drawingml/2006/table">
            <a:tbl>
              <a:tblPr bandRow="1">
                <a:tableStyleId>{69012ECD-51FC-41F1-AA8D-1B2483CD663E}</a:tableStyleId>
              </a:tblPr>
              <a:tblGrid>
                <a:gridCol w="2873498">
                  <a:extLst>
                    <a:ext uri="{9D8B030D-6E8A-4147-A177-3AD203B41FA5}">
                      <a16:colId xmlns:a16="http://schemas.microsoft.com/office/drawing/2014/main" val="2946279545"/>
                    </a:ext>
                  </a:extLst>
                </a:gridCol>
                <a:gridCol w="3557610">
                  <a:extLst>
                    <a:ext uri="{9D8B030D-6E8A-4147-A177-3AD203B41FA5}">
                      <a16:colId xmlns:a16="http://schemas.microsoft.com/office/drawing/2014/main" val="906147990"/>
                    </a:ext>
                  </a:extLst>
                </a:gridCol>
                <a:gridCol w="2189387">
                  <a:extLst>
                    <a:ext uri="{9D8B030D-6E8A-4147-A177-3AD203B41FA5}">
                      <a16:colId xmlns:a16="http://schemas.microsoft.com/office/drawing/2014/main" val="2874695781"/>
                    </a:ext>
                  </a:extLst>
                </a:gridCol>
              </a:tblGrid>
              <a:tr h="340534">
                <a:tc>
                  <a:txBody>
                    <a:bodyPr/>
                    <a:lstStyle/>
                    <a:p>
                      <a:pPr algn="l" rtl="0" fontAlgn="base"/>
                      <a:r>
                        <a:rPr lang="en-US" sz="1800" b="1" i="0" dirty="0">
                          <a:solidFill>
                            <a:srgbClr val="FFFFFF"/>
                          </a:solidFill>
                          <a:effectLst/>
                          <a:latin typeface="Arial"/>
                        </a:rPr>
                        <a:t>Item</a:t>
                      </a:r>
                      <a:endParaRPr lang="en-US" b="1" i="0" dirty="0">
                        <a:solidFill>
                          <a:srgbClr val="FFFFFF"/>
                        </a:solidFill>
                        <a:effectLst/>
                        <a:latin typeface="Arial"/>
                      </a:endParaRPr>
                    </a:p>
                  </a:txBody>
                  <a:tcPr marL="92583" marR="92583" marT="46292" marB="46292">
                    <a:lnL w="9525" cap="flat" cmpd="sng" algn="ctr">
                      <a:solidFill>
                        <a:srgbClr val="565B96"/>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solidFill>
                      <a:srgbClr val="565B96"/>
                    </a:solidFill>
                  </a:tcPr>
                </a:tc>
                <a:tc>
                  <a:txBody>
                    <a:bodyPr/>
                    <a:lstStyle/>
                    <a:p>
                      <a:pPr algn="l" rtl="0" fontAlgn="base"/>
                      <a:r>
                        <a:rPr lang="en-US" sz="1800" b="1" i="0" dirty="0">
                          <a:solidFill>
                            <a:srgbClr val="FFFFFF"/>
                          </a:solidFill>
                          <a:effectLst/>
                          <a:latin typeface="Arial"/>
                        </a:rPr>
                        <a:t>Category</a:t>
                      </a:r>
                      <a:endParaRPr lang="en-US" b="1" i="0" dirty="0">
                        <a:solidFill>
                          <a:srgbClr val="FFFFFF"/>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solidFill>
                      <a:srgbClr val="565B96"/>
                    </a:solidFill>
                  </a:tcPr>
                </a:tc>
                <a:tc>
                  <a:txBody>
                    <a:bodyPr/>
                    <a:lstStyle/>
                    <a:p>
                      <a:pPr algn="l" rtl="0" fontAlgn="base"/>
                      <a:r>
                        <a:rPr lang="en-US" sz="1800" b="1" i="0" dirty="0">
                          <a:solidFill>
                            <a:srgbClr val="FFFFFF"/>
                          </a:solidFill>
                          <a:effectLst/>
                          <a:latin typeface="Arial"/>
                        </a:rPr>
                        <a:t>Fixed rate</a:t>
                      </a:r>
                      <a:endParaRPr lang="en-US" b="1" i="0" dirty="0">
                        <a:solidFill>
                          <a:srgbClr val="FFFFFF"/>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9525" cap="flat" cmpd="sng" algn="ctr">
                      <a:solidFill>
                        <a:srgbClr val="565B96"/>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solidFill>
                      <a:srgbClr val="565B96"/>
                    </a:solidFill>
                  </a:tcPr>
                </a:tc>
                <a:extLst>
                  <a:ext uri="{0D108BD9-81ED-4DB2-BD59-A6C34878D82A}">
                    <a16:rowId xmlns:a16="http://schemas.microsoft.com/office/drawing/2014/main" val="3013565595"/>
                  </a:ext>
                </a:extLst>
              </a:tr>
              <a:tr h="340534">
                <a:tc>
                  <a:txBody>
                    <a:bodyPr/>
                    <a:lstStyle/>
                    <a:p>
                      <a:pPr algn="l" rtl="0" fontAlgn="base"/>
                      <a:r>
                        <a:rPr lang="en-US" sz="1800" b="0" i="0" dirty="0">
                          <a:solidFill>
                            <a:srgbClr val="000000"/>
                          </a:solidFill>
                          <a:effectLst/>
                          <a:latin typeface="Arial"/>
                        </a:rPr>
                        <a:t>Brief fee</a:t>
                      </a:r>
                      <a:endParaRPr lang="en-US" b="0" i="0" dirty="0">
                        <a:solidFill>
                          <a:srgbClr val="000000"/>
                        </a:solidFill>
                        <a:effectLst/>
                        <a:latin typeface="Arial"/>
                      </a:endParaRPr>
                    </a:p>
                  </a:txBody>
                  <a:tcPr marL="92583" marR="92583" marT="46292" marB="46292">
                    <a:lnL w="9525" cap="flat" cmpd="sng" algn="ctr">
                      <a:solidFill>
                        <a:srgbClr val="565B96"/>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tc>
                  <a:txBody>
                    <a:bodyPr/>
                    <a:lstStyle/>
                    <a:p>
                      <a:pPr algn="l" rtl="0" fontAlgn="base"/>
                      <a:r>
                        <a:rPr lang="en-US" sz="1800" b="0" i="0" dirty="0">
                          <a:solidFill>
                            <a:srgbClr val="000000"/>
                          </a:solidFill>
                          <a:effectLst/>
                          <a:latin typeface="Arial"/>
                        </a:rPr>
                        <a:t>Junior Counsel</a:t>
                      </a:r>
                      <a:endParaRPr lang="en-US" b="0" i="0" dirty="0">
                        <a:solidFill>
                          <a:srgbClr val="000000"/>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tc>
                  <a:txBody>
                    <a:bodyPr/>
                    <a:lstStyle/>
                    <a:p>
                      <a:pPr algn="l" rtl="0" fontAlgn="base"/>
                      <a:r>
                        <a:rPr lang="en-GB" sz="1800" b="0" i="0" dirty="0">
                          <a:solidFill>
                            <a:srgbClr val="000000"/>
                          </a:solidFill>
                          <a:effectLst/>
                          <a:latin typeface="Arial"/>
                        </a:rPr>
                        <a:t>£900</a:t>
                      </a:r>
                      <a:endParaRPr lang="en-GB" b="0" i="0" dirty="0">
                        <a:solidFill>
                          <a:srgbClr val="000000"/>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9525" cap="flat" cmpd="sng" algn="ctr">
                      <a:solidFill>
                        <a:srgbClr val="565B96"/>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extLst>
                  <a:ext uri="{0D108BD9-81ED-4DB2-BD59-A6C34878D82A}">
                    <a16:rowId xmlns:a16="http://schemas.microsoft.com/office/drawing/2014/main" val="202973117"/>
                  </a:ext>
                </a:extLst>
              </a:tr>
              <a:tr h="340534">
                <a:tc>
                  <a:txBody>
                    <a:bodyPr/>
                    <a:lstStyle/>
                    <a:p>
                      <a:pPr algn="l" rtl="0" fontAlgn="auto"/>
                      <a:endParaRPr lang="en-GB" sz="1800" b="0" i="0">
                        <a:solidFill>
                          <a:srgbClr val="000000"/>
                        </a:solidFill>
                        <a:effectLst/>
                        <a:latin typeface="Arial" panose="020B0604020202020204" pitchFamily="34" charset="0"/>
                      </a:endParaRPr>
                    </a:p>
                  </a:txBody>
                  <a:tcPr marL="92583" marR="92583" marT="46292" marB="46292">
                    <a:lnL w="9525" cap="flat" cmpd="sng" algn="ctr">
                      <a:solidFill>
                        <a:srgbClr val="565B96"/>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tc>
                  <a:txBody>
                    <a:bodyPr/>
                    <a:lstStyle/>
                    <a:p>
                      <a:pPr algn="l" rtl="0" fontAlgn="base"/>
                      <a:r>
                        <a:rPr lang="en-US" sz="1800" b="0" i="0" dirty="0">
                          <a:solidFill>
                            <a:srgbClr val="000000"/>
                          </a:solidFill>
                          <a:effectLst/>
                          <a:latin typeface="Arial"/>
                        </a:rPr>
                        <a:t>King’s counsel</a:t>
                      </a:r>
                      <a:endParaRPr lang="en-US" b="0" i="0" dirty="0">
                        <a:solidFill>
                          <a:srgbClr val="000000"/>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tc>
                  <a:txBody>
                    <a:bodyPr/>
                    <a:lstStyle/>
                    <a:p>
                      <a:pPr algn="l" rtl="0" fontAlgn="base"/>
                      <a:r>
                        <a:rPr lang="en-GB" sz="1800" b="0" i="0" dirty="0">
                          <a:solidFill>
                            <a:srgbClr val="000000"/>
                          </a:solidFill>
                          <a:effectLst/>
                          <a:latin typeface="Arial"/>
                        </a:rPr>
                        <a:t>£1800</a:t>
                      </a:r>
                      <a:endParaRPr lang="en-GB" b="0" i="0" dirty="0">
                        <a:solidFill>
                          <a:srgbClr val="000000"/>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9525" cap="flat" cmpd="sng" algn="ctr">
                      <a:solidFill>
                        <a:srgbClr val="565B96"/>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extLst>
                  <a:ext uri="{0D108BD9-81ED-4DB2-BD59-A6C34878D82A}">
                    <a16:rowId xmlns:a16="http://schemas.microsoft.com/office/drawing/2014/main" val="2933209315"/>
                  </a:ext>
                </a:extLst>
              </a:tr>
              <a:tr h="340534">
                <a:tc>
                  <a:txBody>
                    <a:bodyPr/>
                    <a:lstStyle/>
                    <a:p>
                      <a:pPr algn="l" rtl="0" fontAlgn="base"/>
                      <a:r>
                        <a:rPr lang="en-US" sz="1800" b="0" i="0" dirty="0">
                          <a:solidFill>
                            <a:srgbClr val="000000"/>
                          </a:solidFill>
                          <a:effectLst/>
                          <a:latin typeface="Arial"/>
                        </a:rPr>
                        <a:t>Refresher fee</a:t>
                      </a:r>
                      <a:endParaRPr lang="en-US" b="0" i="0" dirty="0">
                        <a:solidFill>
                          <a:srgbClr val="000000"/>
                        </a:solidFill>
                        <a:effectLst/>
                        <a:latin typeface="Arial"/>
                      </a:endParaRPr>
                    </a:p>
                  </a:txBody>
                  <a:tcPr marL="92583" marR="92583" marT="46292" marB="46292">
                    <a:lnL w="9525" cap="flat" cmpd="sng" algn="ctr">
                      <a:solidFill>
                        <a:srgbClr val="565B96"/>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tc>
                  <a:txBody>
                    <a:bodyPr/>
                    <a:lstStyle/>
                    <a:p>
                      <a:pPr algn="l" rtl="0" fontAlgn="base"/>
                      <a:r>
                        <a:rPr lang="en-US" sz="1800" b="0" i="0" dirty="0">
                          <a:solidFill>
                            <a:srgbClr val="000000"/>
                          </a:solidFill>
                          <a:effectLst/>
                          <a:latin typeface="Arial"/>
                        </a:rPr>
                        <a:t>Junior Counsel</a:t>
                      </a:r>
                      <a:endParaRPr lang="en-US" b="0" i="0" dirty="0">
                        <a:solidFill>
                          <a:srgbClr val="000000"/>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tc>
                  <a:txBody>
                    <a:bodyPr/>
                    <a:lstStyle/>
                    <a:p>
                      <a:pPr algn="l" rtl="0" fontAlgn="base"/>
                      <a:r>
                        <a:rPr lang="en-GB" sz="1800" b="0" i="0" dirty="0">
                          <a:solidFill>
                            <a:srgbClr val="000000"/>
                          </a:solidFill>
                          <a:effectLst/>
                          <a:latin typeface="Arial"/>
                        </a:rPr>
                        <a:t>£450</a:t>
                      </a:r>
                      <a:endParaRPr lang="en-GB" b="0" i="0" dirty="0">
                        <a:solidFill>
                          <a:srgbClr val="000000"/>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9525" cap="flat" cmpd="sng" algn="ctr">
                      <a:solidFill>
                        <a:srgbClr val="565B96"/>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extLst>
                  <a:ext uri="{0D108BD9-81ED-4DB2-BD59-A6C34878D82A}">
                    <a16:rowId xmlns:a16="http://schemas.microsoft.com/office/drawing/2014/main" val="131583813"/>
                  </a:ext>
                </a:extLst>
              </a:tr>
              <a:tr h="340534">
                <a:tc>
                  <a:txBody>
                    <a:bodyPr/>
                    <a:lstStyle/>
                    <a:p>
                      <a:pPr algn="l" rtl="0" fontAlgn="auto"/>
                      <a:endParaRPr lang="en-GB" sz="1800" b="0" i="0">
                        <a:solidFill>
                          <a:srgbClr val="000000"/>
                        </a:solidFill>
                        <a:effectLst/>
                        <a:latin typeface="Arial" panose="020B0604020202020204" pitchFamily="34" charset="0"/>
                      </a:endParaRPr>
                    </a:p>
                  </a:txBody>
                  <a:tcPr marL="92583" marR="92583" marT="46292" marB="46292">
                    <a:lnL w="9525" cap="flat" cmpd="sng" algn="ctr">
                      <a:solidFill>
                        <a:srgbClr val="565B96"/>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tc>
                  <a:txBody>
                    <a:bodyPr/>
                    <a:lstStyle/>
                    <a:p>
                      <a:pPr algn="l" rtl="0" fontAlgn="base"/>
                      <a:r>
                        <a:rPr lang="en-US" sz="1800" b="0" i="0" dirty="0">
                          <a:solidFill>
                            <a:srgbClr val="000000"/>
                          </a:solidFill>
                          <a:effectLst/>
                          <a:latin typeface="Arial"/>
                        </a:rPr>
                        <a:t>King’s counsel</a:t>
                      </a:r>
                      <a:endParaRPr lang="en-US" b="0" i="0" dirty="0">
                        <a:solidFill>
                          <a:srgbClr val="000000"/>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tc>
                  <a:txBody>
                    <a:bodyPr/>
                    <a:lstStyle/>
                    <a:p>
                      <a:pPr algn="l" rtl="0" fontAlgn="base"/>
                      <a:r>
                        <a:rPr lang="en-GB" sz="1800" b="0" i="0" dirty="0">
                          <a:solidFill>
                            <a:srgbClr val="000000"/>
                          </a:solidFill>
                          <a:effectLst/>
                          <a:latin typeface="Arial"/>
                        </a:rPr>
                        <a:t>£630</a:t>
                      </a:r>
                      <a:endParaRPr lang="en-GB" b="0" i="0" dirty="0">
                        <a:solidFill>
                          <a:srgbClr val="000000"/>
                        </a:solidFill>
                        <a:effectLst/>
                        <a:latin typeface="Arial"/>
                      </a:endParaRPr>
                    </a:p>
                  </a:txBody>
                  <a:tcPr marL="92583" marR="92583" marT="46292" marB="46292">
                    <a:lnL w="12700" cap="flat" cmpd="sng" algn="ctr">
                      <a:solidFill>
                        <a:srgbClr val="FFFFFF"/>
                      </a:solidFill>
                      <a:prstDash val="solid"/>
                      <a:round/>
                      <a:headEnd type="none" w="med" len="med"/>
                      <a:tailEnd type="none" w="med" len="med"/>
                    </a:lnL>
                    <a:lnR w="9525" cap="flat" cmpd="sng" algn="ctr">
                      <a:solidFill>
                        <a:srgbClr val="565B96"/>
                      </a:solidFill>
                      <a:prstDash val="solid"/>
                      <a:round/>
                      <a:headEnd type="none" w="med" len="med"/>
                      <a:tailEnd type="none" w="med" len="med"/>
                    </a:lnR>
                    <a:lnT w="9525" cap="flat" cmpd="sng" algn="ctr">
                      <a:solidFill>
                        <a:srgbClr val="565B96"/>
                      </a:solidFill>
                      <a:prstDash val="solid"/>
                      <a:round/>
                      <a:headEnd type="none" w="med" len="med"/>
                      <a:tailEnd type="none" w="med" len="med"/>
                    </a:lnT>
                    <a:lnB w="9525" cap="flat" cmpd="sng" algn="ctr">
                      <a:solidFill>
                        <a:srgbClr val="565B96"/>
                      </a:solidFill>
                      <a:prstDash val="solid"/>
                      <a:round/>
                      <a:headEnd type="none" w="med" len="med"/>
                      <a:tailEnd type="none" w="med" len="med"/>
                    </a:lnB>
                    <a:noFill/>
                  </a:tcPr>
                </a:tc>
                <a:extLst>
                  <a:ext uri="{0D108BD9-81ED-4DB2-BD59-A6C34878D82A}">
                    <a16:rowId xmlns:a16="http://schemas.microsoft.com/office/drawing/2014/main" val="1203434272"/>
                  </a:ext>
                </a:extLst>
              </a:tr>
            </a:tbl>
          </a:graphicData>
        </a:graphic>
      </p:graphicFrame>
    </p:spTree>
    <p:extLst>
      <p:ext uri="{BB962C8B-B14F-4D97-AF65-F5344CB8AC3E}">
        <p14:creationId xmlns:p14="http://schemas.microsoft.com/office/powerpoint/2010/main" val="2495766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a:t>Additional guidance / contact us</a:t>
            </a:r>
          </a:p>
        </p:txBody>
      </p:sp>
    </p:spTree>
    <p:extLst>
      <p:ext uri="{BB962C8B-B14F-4D97-AF65-F5344CB8AC3E}">
        <p14:creationId xmlns:p14="http://schemas.microsoft.com/office/powerpoint/2010/main" val="312040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a:xfrm>
            <a:off x="809425" y="655128"/>
            <a:ext cx="10728000" cy="441680"/>
          </a:xfrm>
        </p:spPr>
        <p:txBody>
          <a:bodyPr anchor="t"/>
          <a:lstStyle/>
          <a:p>
            <a:r>
              <a:rPr lang="en-GB"/>
              <a:t>Contact us: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09425" y="1323473"/>
            <a:ext cx="10759579" cy="4211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sz="1800" b="0">
                <a:cs typeface="Arial" panose="020B0604020202020204" pitchFamily="34" charset="0"/>
              </a:rPr>
              <a:t>General HCF case enquiries: </a:t>
            </a:r>
            <a:r>
              <a:rPr lang="en-GB" sz="1800" b="0" u="sng">
                <a:cs typeface="Arial" panose="020B0604020202020204" pitchFamily="34" charset="0"/>
                <a:hlinkClick r:id="rId2"/>
              </a:rPr>
              <a:t>highcostfamily@justice.gov.uk</a:t>
            </a:r>
            <a:r>
              <a:rPr lang="en-GB" sz="1800" b="0">
                <a:cs typeface="Arial" panose="020B0604020202020204" pitchFamily="34" charset="0"/>
              </a:rPr>
              <a:t> </a:t>
            </a:r>
          </a:p>
          <a:p>
            <a:pPr marL="516150" lvl="3" indent="-285750">
              <a:lnSpc>
                <a:spcPct val="150000"/>
              </a:lnSpc>
              <a:buClrTx/>
            </a:pPr>
            <a:r>
              <a:rPr lang="en-GB" sz="1800"/>
              <a:t>For enquires in relation to specific cases you should not be submitting an email and should be sending a case enquiry via CCMS. This mailbox is for use in negotiation of CIS cases or emergencies</a:t>
            </a:r>
          </a:p>
          <a:p>
            <a:pPr marL="285750" lvl="2" indent="-285750">
              <a:lnSpc>
                <a:spcPct val="150000"/>
              </a:lnSpc>
              <a:buClrTx/>
              <a:buFont typeface="Arial" panose="020B0604020202020204" pitchFamily="34" charset="0"/>
              <a:buChar char="•"/>
            </a:pPr>
            <a:r>
              <a:rPr lang="en-GB" sz="1800" b="0">
                <a:ea typeface="Calibri" panose="020F0502020204030204" pitchFamily="34" charset="0"/>
                <a:cs typeface="Arial" panose="020B0604020202020204" pitchFamily="34" charset="0"/>
              </a:rPr>
              <a:t>Complex HCF cases enquiries: </a:t>
            </a:r>
            <a:r>
              <a:rPr lang="en-GB" sz="1800" b="0" u="sng">
                <a:solidFill>
                  <a:srgbClr val="0563C1"/>
                </a:solidFill>
                <a:ea typeface="Calibri" panose="020F0502020204030204" pitchFamily="34" charset="0"/>
                <a:cs typeface="Arial" panose="020B0604020202020204" pitchFamily="34" charset="0"/>
                <a:hlinkClick r:id="rId3"/>
              </a:rPr>
              <a:t>Highcostfamilyfixer@justice.gov.uk</a:t>
            </a:r>
            <a:r>
              <a:rPr lang="en-GB" sz="1800" b="0">
                <a:ea typeface="Calibri" panose="020F0502020204030204" pitchFamily="34" charset="0"/>
                <a:cs typeface="Arial" panose="020B0604020202020204" pitchFamily="34" charset="0"/>
              </a:rPr>
              <a:t>  </a:t>
            </a:r>
          </a:p>
          <a:p>
            <a:pPr marL="285750" lvl="2" indent="-285750">
              <a:lnSpc>
                <a:spcPct val="150000"/>
              </a:lnSpc>
              <a:buClrTx/>
              <a:buFont typeface="Arial" panose="020B0604020202020204" pitchFamily="34" charset="0"/>
              <a:buChar char="•"/>
            </a:pPr>
            <a:r>
              <a:rPr lang="en-GB" sz="1800"/>
              <a:t>Guidance in relation to the use of the fixer mailbox can be found here: </a:t>
            </a:r>
            <a:r>
              <a:rPr lang="en-GB" sz="1800">
                <a:hlinkClick r:id="rId4"/>
              </a:rPr>
              <a:t>Civil Fixer Guidance (justice.gov.uk)</a:t>
            </a:r>
            <a:endParaRPr lang="en-GB" sz="1800"/>
          </a:p>
          <a:p>
            <a:pPr marL="285750" indent="-285750">
              <a:lnSpc>
                <a:spcPct val="150000"/>
              </a:lnSpc>
              <a:buFont typeface="Arial" panose="020B0604020202020204" pitchFamily="34" charset="0"/>
              <a:buChar char="•"/>
            </a:pPr>
            <a:r>
              <a:rPr lang="en-GB" sz="1800" b="0">
                <a:cs typeface="Arial" panose="020B0604020202020204" pitchFamily="34" charset="0"/>
              </a:rPr>
              <a:t>Customer service team</a:t>
            </a:r>
            <a:r>
              <a:rPr lang="en-GB" sz="1800">
                <a:cs typeface="Arial" panose="020B0604020202020204" pitchFamily="34" charset="0"/>
              </a:rPr>
              <a:t>: </a:t>
            </a:r>
            <a:r>
              <a:rPr lang="en-GB" sz="1800" b="0">
                <a:cs typeface="Arial" panose="020B0604020202020204" pitchFamily="34" charset="0"/>
              </a:rPr>
              <a:t>Tel:</a:t>
            </a:r>
            <a:r>
              <a:rPr lang="en-GB" sz="1800">
                <a:cs typeface="Arial" panose="020B0604020202020204" pitchFamily="34" charset="0"/>
              </a:rPr>
              <a:t> </a:t>
            </a:r>
            <a:r>
              <a:rPr lang="en-GB" sz="1800" b="0">
                <a:cs typeface="Arial" panose="020B0604020202020204" pitchFamily="34" charset="0"/>
              </a:rPr>
              <a:t>0300 200 2020</a:t>
            </a: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29</a:t>
            </a:fld>
            <a:endParaRPr lang="en-GB"/>
          </a:p>
        </p:txBody>
      </p:sp>
      <p:sp>
        <p:nvSpPr>
          <p:cNvPr id="7" name="Footer Placeholder 1">
            <a:extLst>
              <a:ext uri="{FF2B5EF4-FFF2-40B4-BE49-F238E27FC236}">
                <a16:creationId xmlns:a16="http://schemas.microsoft.com/office/drawing/2014/main" id="{706572FD-6098-46B4-92EF-FCEB8F86DB3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28001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graphicFrame>
        <p:nvGraphicFramePr>
          <p:cNvPr id="8" name="Diagram 6" descr="Vertical box list">
            <a:extLst>
              <a:ext uri="{FF2B5EF4-FFF2-40B4-BE49-F238E27FC236}">
                <a16:creationId xmlns:a16="http://schemas.microsoft.com/office/drawing/2014/main" id="{51A6B388-A2AD-2A96-010C-1042418BD3DB}"/>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080852790"/>
              </p:ext>
            </p:extLst>
          </p:nvPr>
        </p:nvGraphicFramePr>
        <p:xfrm>
          <a:off x="737784" y="1350681"/>
          <a:ext cx="9814886" cy="4665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8733893"/>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577424"/>
            <a:ext cx="11012776" cy="345232"/>
          </a:xfrm>
        </p:spPr>
        <p:txBody>
          <a:bodyPr/>
          <a:lstStyle/>
          <a:p>
            <a:r>
              <a:rPr lang="en-GB"/>
              <a:t>Useful links:</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6" name="TextBox 5">
            <a:extLst>
              <a:ext uri="{FF2B5EF4-FFF2-40B4-BE49-F238E27FC236}">
                <a16:creationId xmlns:a16="http://schemas.microsoft.com/office/drawing/2014/main" id="{A5DEA143-B822-DB89-69D1-E045DBC0FCA1}"/>
              </a:ext>
            </a:extLst>
          </p:cNvPr>
          <p:cNvSpPr txBox="1"/>
          <p:nvPr/>
        </p:nvSpPr>
        <p:spPr>
          <a:xfrm>
            <a:off x="648000" y="922656"/>
            <a:ext cx="10723200" cy="3330399"/>
          </a:xfrm>
          <a:prstGeom prst="rect">
            <a:avLst/>
          </a:prstGeom>
          <a:noFill/>
        </p:spPr>
        <p:txBody>
          <a:bodyPr wrap="square">
            <a:spAutoFit/>
          </a:bodyPr>
          <a:lstStyle/>
          <a:p>
            <a:pPr marL="285750" indent="-285750">
              <a:lnSpc>
                <a:spcPct val="200000"/>
              </a:lnSpc>
              <a:buClr>
                <a:schemeClr val="tx1"/>
              </a:buClr>
              <a:buFont typeface="Arial" panose="020B0604020202020204" pitchFamily="34" charset="0"/>
              <a:buChar char="•"/>
            </a:pPr>
            <a:r>
              <a:rPr lang="en-GB" sz="1800" b="0">
                <a:cs typeface="Arial"/>
              </a:rPr>
              <a:t>CCFS guidance: </a:t>
            </a:r>
            <a:r>
              <a:rPr lang="en-GB" sz="1800" b="0" u="sng">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https://www.gov.uk/guidance/civil-high-cost-cases-family</a:t>
            </a:r>
            <a:endParaRPr lang="en-GB" sz="1800" b="0" u="sng">
              <a:solidFill>
                <a:schemeClr val="accent2"/>
              </a:solidFill>
              <a:cs typeface="Arial" panose="020B0604020202020204" pitchFamily="34" charset="0"/>
            </a:endParaRPr>
          </a:p>
          <a:p>
            <a:pPr marL="285750" indent="-285750">
              <a:lnSpc>
                <a:spcPct val="200000"/>
              </a:lnSpc>
              <a:buClr>
                <a:schemeClr val="tx1"/>
              </a:buClr>
              <a:buFont typeface="Arial" panose="020B0604020202020204" pitchFamily="34" charset="0"/>
              <a:buChar char="•"/>
            </a:pPr>
            <a:r>
              <a:rPr lang="en-GB" sz="1800" b="0">
                <a:cs typeface="Arial"/>
              </a:rPr>
              <a:t>Counsel acceptance </a:t>
            </a:r>
            <a:r>
              <a:rPr lang="en-GB">
                <a:cs typeface="Arial"/>
              </a:rPr>
              <a:t>f</a:t>
            </a:r>
            <a:r>
              <a:rPr lang="en-GB" sz="1800" b="0">
                <a:cs typeface="Arial"/>
              </a:rPr>
              <a:t>orm: </a:t>
            </a:r>
            <a:r>
              <a:rPr lang="en-GB" sz="1800" b="0" u="sng">
                <a:solidFill>
                  <a:schemeClr val="accent2"/>
                </a:solidFill>
                <a:hlinkClick r:id="rId3">
                  <a:extLst>
                    <a:ext uri="{A12FA001-AC4F-418D-AE19-62706E023703}">
                      <ahyp:hlinkClr xmlns:ahyp="http://schemas.microsoft.com/office/drawing/2018/hyperlinkcolor" val="tx"/>
                    </a:ext>
                  </a:extLst>
                </a:hlinkClick>
              </a:rPr>
              <a:t>Counsel acceptance form (CAF)</a:t>
            </a:r>
            <a:endParaRPr lang="en-GB" sz="1800" b="0">
              <a:solidFill>
                <a:schemeClr val="accent2"/>
              </a:solidFill>
            </a:endParaRPr>
          </a:p>
          <a:p>
            <a:pPr marL="285750" indent="-285750">
              <a:lnSpc>
                <a:spcPct val="200000"/>
              </a:lnSpc>
              <a:buClr>
                <a:schemeClr val="tx1"/>
              </a:buClr>
              <a:buFont typeface="Arial" panose="020B0604020202020204" pitchFamily="34" charset="0"/>
              <a:buChar char="•"/>
            </a:pPr>
            <a:r>
              <a:rPr lang="en-GB" sz="1800" b="0">
                <a:cs typeface="Arial"/>
              </a:rPr>
              <a:t>High cost </a:t>
            </a:r>
            <a:r>
              <a:rPr lang="en-GB">
                <a:cs typeface="Arial"/>
              </a:rPr>
              <a:t>c</a:t>
            </a:r>
            <a:r>
              <a:rPr lang="en-GB" sz="1800" b="0">
                <a:cs typeface="Arial"/>
              </a:rPr>
              <a:t>hecklists: </a:t>
            </a:r>
            <a:r>
              <a:rPr lang="en-GB" sz="1800" b="0" u="sng">
                <a:solidFill>
                  <a:schemeClr val="accent2"/>
                </a:solidFill>
                <a:hlinkClick r:id="rId4">
                  <a:extLst>
                    <a:ext uri="{A12FA001-AC4F-418D-AE19-62706E023703}">
                      <ahyp:hlinkClr xmlns:ahyp="http://schemas.microsoft.com/office/drawing/2018/hyperlinkcolor" val="tx"/>
                    </a:ext>
                  </a:extLst>
                </a:hlinkClick>
              </a:rPr>
              <a:t>Single counsel final FAST checklist</a:t>
            </a:r>
            <a:r>
              <a:rPr lang="en-GB"/>
              <a:t> , </a:t>
            </a:r>
            <a:r>
              <a:rPr lang="en-GB" sz="1800" b="0" u="sng">
                <a:solidFill>
                  <a:schemeClr val="accent2"/>
                </a:solidFill>
                <a:hlinkClick r:id="rId5">
                  <a:extLst>
                    <a:ext uri="{A12FA001-AC4F-418D-AE19-62706E023703}">
                      <ahyp:hlinkClr xmlns:ahyp="http://schemas.microsoft.com/office/drawing/2018/hyperlinkcolor" val="tx"/>
                    </a:ext>
                  </a:extLst>
                </a:hlinkClick>
              </a:rPr>
              <a:t>Two counsel final FAST checklist</a:t>
            </a:r>
            <a:endParaRPr lang="en-GB" sz="1800" b="0"/>
          </a:p>
          <a:p>
            <a:pPr marL="285750" indent="-285750">
              <a:lnSpc>
                <a:spcPct val="200000"/>
              </a:lnSpc>
              <a:buFont typeface="Arial" panose="020B0604020202020204" pitchFamily="34" charset="0"/>
              <a:buChar char="•"/>
            </a:pPr>
            <a:r>
              <a:rPr lang="en-GB" sz="1800" b="0"/>
              <a:t>FGF manual: </a:t>
            </a:r>
            <a:r>
              <a:rPr lang="en-GB" sz="1800" b="0">
                <a:solidFill>
                  <a:srgbClr val="575C96"/>
                </a:solidFill>
                <a:hlinkClick r:id="rId6">
                  <a:extLst>
                    <a:ext uri="{A12FA001-AC4F-418D-AE19-62706E023703}">
                      <ahyp:hlinkClr xmlns:ahyp="http://schemas.microsoft.com/office/drawing/2018/hyperlinkcolor" val="tx"/>
                    </a:ext>
                  </a:extLst>
                </a:hlinkClick>
              </a:rPr>
              <a:t>FGF Manual</a:t>
            </a:r>
            <a:endParaRPr lang="en-GB" sz="1800" b="0"/>
          </a:p>
          <a:p>
            <a:pPr marL="285750" indent="-285750">
              <a:lnSpc>
                <a:spcPct val="200000"/>
              </a:lnSpc>
              <a:buFont typeface="Arial" panose="020B0604020202020204" pitchFamily="34" charset="0"/>
              <a:buChar char="•"/>
            </a:pPr>
            <a:r>
              <a:rPr lang="en-GB" sz="1800" b="0"/>
              <a:t>FGF Calculator: </a:t>
            </a:r>
            <a:r>
              <a:rPr lang="en-GB" sz="1800" b="0">
                <a:solidFill>
                  <a:srgbClr val="575C96"/>
                </a:solidFill>
                <a:hlinkClick r:id="rId7">
                  <a:extLst>
                    <a:ext uri="{A12FA001-AC4F-418D-AE19-62706E023703}">
                      <ahyp:hlinkClr xmlns:ahyp="http://schemas.microsoft.com/office/drawing/2018/hyperlinkcolor" val="tx"/>
                    </a:ext>
                  </a:extLst>
                </a:hlinkClick>
              </a:rPr>
              <a:t>FGF Calculator</a:t>
            </a:r>
            <a:r>
              <a:rPr lang="en-GB" sz="1800" b="0">
                <a:solidFill>
                  <a:srgbClr val="575C96"/>
                </a:solidFill>
              </a:rPr>
              <a:t> </a:t>
            </a:r>
            <a:endParaRPr lang="en-GB" sz="1800" b="0"/>
          </a:p>
          <a:p>
            <a:pPr marL="285750" indent="-285750">
              <a:lnSpc>
                <a:spcPct val="200000"/>
              </a:lnSpc>
              <a:buFont typeface="Arial" panose="020B0604020202020204" pitchFamily="34" charset="0"/>
              <a:buChar char="•"/>
            </a:pPr>
            <a:r>
              <a:rPr lang="en-GB"/>
              <a:t>C</a:t>
            </a:r>
            <a:r>
              <a:rPr lang="en-GB" sz="1800" b="0"/>
              <a:t>laim 5 Form: </a:t>
            </a:r>
            <a:r>
              <a:rPr lang="en-GB" sz="1800" b="0">
                <a:solidFill>
                  <a:srgbClr val="575C96"/>
                </a:solidFill>
                <a:hlinkClick r:id="rId8">
                  <a:extLst>
                    <a:ext uri="{A12FA001-AC4F-418D-AE19-62706E023703}">
                      <ahyp:hlinkClr xmlns:ahyp="http://schemas.microsoft.com/office/drawing/2018/hyperlinkcolor" val="tx"/>
                    </a:ext>
                  </a:extLst>
                </a:hlinkClick>
              </a:rPr>
              <a:t>Claim 5 Form</a:t>
            </a:r>
            <a:r>
              <a:rPr lang="en-GB" sz="1800" b="0">
                <a:solidFill>
                  <a:srgbClr val="575C96"/>
                </a:solidFill>
              </a:rPr>
              <a:t> </a:t>
            </a:r>
            <a:endParaRPr lang="en-GB">
              <a:solidFill>
                <a:srgbClr val="575C96"/>
              </a:solidFill>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30</a:t>
            </a:fld>
            <a:endParaRPr lang="en-GB"/>
          </a:p>
        </p:txBody>
      </p:sp>
    </p:spTree>
    <p:extLst>
      <p:ext uri="{BB962C8B-B14F-4D97-AF65-F5344CB8AC3E}">
        <p14:creationId xmlns:p14="http://schemas.microsoft.com/office/powerpoint/2010/main" val="3511196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31</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1405726487"/>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9500616" y="826721"/>
            <a:ext cx="1096528" cy="1734313"/>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2376587275"/>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X formerly known as Twitter logo">
            <a:extLst>
              <a:ext uri="{FF2B5EF4-FFF2-40B4-BE49-F238E27FC236}">
                <a16:creationId xmlns:a16="http://schemas.microsoft.com/office/drawing/2014/main" id="{8C8DA38D-A23B-0B38-1847-B266194A8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58113" y="4195870"/>
            <a:ext cx="2527107" cy="1204172"/>
          </a:xfrm>
          <a:prstGeom prst="rect">
            <a:avLst/>
          </a:prstGeom>
          <a:noFill/>
          <a:ln>
            <a:noFill/>
          </a:ln>
        </p:spPr>
      </p:pic>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32</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Tree>
    <p:extLst>
      <p:ext uri="{BB962C8B-B14F-4D97-AF65-F5344CB8AC3E}">
        <p14:creationId xmlns:p14="http://schemas.microsoft.com/office/powerpoint/2010/main" val="501507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Counsel:</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312851"/>
            <a:ext cx="10561857" cy="100978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buClr>
                <a:schemeClr val="tx1"/>
              </a:buClr>
              <a:buNone/>
            </a:pPr>
            <a:r>
              <a:rPr lang="en-GB" sz="1800" b="1">
                <a:solidFill>
                  <a:schemeClr val="tx1"/>
                </a:solidFill>
                <a:latin typeface="Arial" panose="020B0604020202020204" pitchFamily="34" charset="0"/>
                <a:cs typeface="Arial" panose="020B0604020202020204" pitchFamily="34" charset="0"/>
              </a:rPr>
              <a:t>Purpose of the webinar:</a:t>
            </a:r>
          </a:p>
          <a:p>
            <a:pPr marL="83820" lvl="4" indent="0">
              <a:buClr>
                <a:schemeClr val="tx1"/>
              </a:buClr>
              <a:buNone/>
            </a:pPr>
            <a:r>
              <a:rPr lang="en-US" sz="1800">
                <a:latin typeface="Arial" panose="020B0604020202020204" pitchFamily="34" charset="0"/>
                <a:ea typeface="+mn-lt"/>
                <a:cs typeface="Arial" panose="020B0604020202020204" pitchFamily="34" charset="0"/>
              </a:rPr>
              <a:t>The purpose of this webinar is to help you</a:t>
            </a:r>
            <a:endParaRPr lang="en-US" sz="20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3850276" y="2939924"/>
            <a:ext cx="7520924" cy="2534027"/>
          </a:xfrm>
          <a:prstGeom prst="rect">
            <a:avLst/>
          </a:prstGeom>
        </p:spPr>
        <p:txBody>
          <a:bodyPr wrap="square" lIns="91440" tIns="45720" rIns="91440" bIns="45720" anchor="t">
            <a:spAutoFit/>
          </a:bodyPr>
          <a:lstStyle/>
          <a:p>
            <a:pPr>
              <a:lnSpc>
                <a:spcPct val="150000"/>
              </a:lnSpc>
              <a:spcAft>
                <a:spcPts val="0"/>
              </a:spcAft>
            </a:pPr>
            <a:r>
              <a:rPr lang="en-GB">
                <a:latin typeface="Arial"/>
                <a:ea typeface="Calibri"/>
                <a:cs typeface="Arial"/>
              </a:rPr>
              <a:t>By the end of the webinar, you will have an understanding of:</a:t>
            </a:r>
          </a:p>
          <a:p>
            <a:pPr marL="342900" indent="-342900">
              <a:lnSpc>
                <a:spcPct val="150000"/>
              </a:lnSpc>
              <a:buFont typeface="Arial" panose="020B0604020202020204" pitchFamily="34" charset="0"/>
              <a:buChar char="•"/>
            </a:pPr>
            <a:r>
              <a:rPr lang="en-GB">
                <a:latin typeface="Arial"/>
                <a:cs typeface="Arial"/>
              </a:rPr>
              <a:t>The high cost family processes including Single and KC/2 counsel CCFS, hourly rates within high cost and FGF.</a:t>
            </a:r>
          </a:p>
          <a:p>
            <a:pPr marL="342900" indent="-342900">
              <a:lnSpc>
                <a:spcPct val="150000"/>
              </a:lnSpc>
              <a:buFont typeface="Arial" panose="020B0604020202020204" pitchFamily="34" charset="0"/>
              <a:buChar char="•"/>
            </a:pPr>
            <a:r>
              <a:rPr lang="en-GB">
                <a:latin typeface="Arial"/>
                <a:cs typeface="Arial"/>
              </a:rPr>
              <a:t>Related counsel billing issues across the various high cost work streams</a:t>
            </a:r>
          </a:p>
          <a:p>
            <a:pPr marL="342900" indent="-342900">
              <a:lnSpc>
                <a:spcPct val="150000"/>
              </a:lnSpc>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86968" y="2696033"/>
            <a:ext cx="2554262" cy="3261375"/>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a:t>S</a:t>
            </a:r>
            <a:r>
              <a:rPr lang="en-GB"/>
              <a:t>ingle Counsel</a:t>
            </a:r>
          </a:p>
        </p:txBody>
      </p:sp>
    </p:spTree>
    <p:extLst>
      <p:ext uri="{BB962C8B-B14F-4D97-AF65-F5344CB8AC3E}">
        <p14:creationId xmlns:p14="http://schemas.microsoft.com/office/powerpoint/2010/main" val="31912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a:t>CCFS process: Single Counsel </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369332"/>
          </a:xfrm>
          <a:prstGeom prst="rect">
            <a:avLst/>
          </a:prstGeom>
        </p:spPr>
        <p:txBody>
          <a:bodyPr wrap="square" lIns="91440" tIns="45720" rIns="91440" bIns="45720" anchor="t">
            <a:spAutoFit/>
          </a:bodyPr>
          <a:lstStyle/>
          <a:p>
            <a:pPr marL="342900" indent="-342900">
              <a:spcAft>
                <a:spcPts val="600"/>
              </a:spcAft>
              <a:buFont typeface="Arial" panose="020B0604020202020204" pitchFamily="34" charset="0"/>
              <a:buChar char="•"/>
            </a:pPr>
            <a:r>
              <a:rPr lang="en-GB">
                <a:latin typeface="Arial"/>
                <a:cs typeface="Arial"/>
              </a:rPr>
              <a:t>The solicitor registers the case as high cost once they anticipate costs will exceed £25,000</a:t>
            </a:r>
            <a:endParaRPr lang="en-GB">
              <a:latin typeface="Arial" panose="020B0604020202020204" pitchFamily="34" charset="0"/>
              <a:cs typeface="Arial" panose="020B0604020202020204" pitchFamily="34" charset="0"/>
            </a:endParaRPr>
          </a:p>
        </p:txBody>
      </p:sp>
      <p:sp>
        <p:nvSpPr>
          <p:cNvPr id="3" name="TextBox 5">
            <a:extLst>
              <a:ext uri="{FF2B5EF4-FFF2-40B4-BE49-F238E27FC236}">
                <a16:creationId xmlns:a16="http://schemas.microsoft.com/office/drawing/2014/main" id="{F8312813-1840-49E1-9E3A-A322E3A40F02}"/>
              </a:ext>
            </a:extLst>
          </p:cNvPr>
          <p:cNvSpPr txBox="1"/>
          <p:nvPr/>
        </p:nvSpPr>
        <p:spPr>
          <a:xfrm>
            <a:off x="648000" y="1641386"/>
            <a:ext cx="10532515" cy="646331"/>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Please note:</a:t>
            </a:r>
            <a:endParaRPr lang="en-US" b="1"/>
          </a:p>
          <a:p>
            <a:pPr marL="285750" indent="-285750">
              <a:buFont typeface="Arial" panose="020B0604020202020204" pitchFamily="34" charset="0"/>
              <a:buChar char="•"/>
            </a:pPr>
            <a:r>
              <a:rPr lang="en-GB" altLang="en-US">
                <a:latin typeface="Arial"/>
                <a:cs typeface="Arial"/>
              </a:rPr>
              <a:t>This calculation is based on counsel fees at Family Advocates Scheme (FAS) rates. </a:t>
            </a:r>
            <a:endParaRPr lang="en-GB">
              <a:cs typeface="Arial"/>
            </a:endParaRPr>
          </a:p>
        </p:txBody>
      </p:sp>
      <p:sp>
        <p:nvSpPr>
          <p:cNvPr id="8" name="TextBox 7">
            <a:extLst>
              <a:ext uri="{FF2B5EF4-FFF2-40B4-BE49-F238E27FC236}">
                <a16:creationId xmlns:a16="http://schemas.microsoft.com/office/drawing/2014/main" id="{A3821385-D590-4F84-3C7D-16D69CB7B391}"/>
              </a:ext>
            </a:extLst>
          </p:cNvPr>
          <p:cNvSpPr txBox="1"/>
          <p:nvPr/>
        </p:nvSpPr>
        <p:spPr>
          <a:xfrm>
            <a:off x="522516" y="2419176"/>
            <a:ext cx="10866904" cy="387798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a:cs typeface="Arial" panose="020B0604020202020204" pitchFamily="34" charset="0"/>
              </a:rPr>
              <a:t>The provider should inform you when the case is registered: </a:t>
            </a:r>
          </a:p>
          <a:p>
            <a:pPr marL="742950" lvl="1" indent="-285750">
              <a:spcAft>
                <a:spcPts val="600"/>
              </a:spcAft>
              <a:buFont typeface="Arial" panose="020B0604020202020204" pitchFamily="34" charset="0"/>
              <a:buChar char="•"/>
            </a:pPr>
            <a:r>
              <a:rPr lang="en-GB">
                <a:cs typeface="Arial" panose="020B0604020202020204" pitchFamily="34" charset="0"/>
              </a:rPr>
              <a:t>You should consider whether your fees will escape FAS and ensure any necessary supporting documents are retained for the applicable fee scheme. </a:t>
            </a:r>
          </a:p>
          <a:p>
            <a:pPr marL="285750" indent="-285750">
              <a:spcAft>
                <a:spcPts val="600"/>
              </a:spcAft>
              <a:buFont typeface="Arial" panose="020B0604020202020204" pitchFamily="34" charset="0"/>
              <a:buChar char="•"/>
            </a:pPr>
            <a:r>
              <a:rPr lang="en-GB">
                <a:cs typeface="Arial" panose="020B0604020202020204" pitchFamily="34" charset="0"/>
              </a:rPr>
              <a:t>The provider should provide their signed contract and submit a cost amendment for £32,500:</a:t>
            </a:r>
          </a:p>
          <a:p>
            <a:pPr marL="742950" lvl="1" indent="-285750">
              <a:spcAft>
                <a:spcPts val="600"/>
              </a:spcAft>
              <a:buFont typeface="Arial" panose="020B0604020202020204" pitchFamily="34" charset="0"/>
              <a:buChar char="•"/>
            </a:pPr>
            <a:r>
              <a:rPr lang="en-GB">
                <a:cs typeface="Arial" panose="020B0604020202020204" pitchFamily="34" charset="0"/>
              </a:rPr>
              <a:t> This enables further costs to be allocated for payment of either FAS fees or 100 percent POAs if CCFS is applicable. </a:t>
            </a:r>
          </a:p>
          <a:p>
            <a:pPr marL="285750" indent="-285750">
              <a:spcAft>
                <a:spcPts val="600"/>
              </a:spcAft>
              <a:buFont typeface="Arial" panose="020B0604020202020204" pitchFamily="34" charset="0"/>
              <a:buChar char="•"/>
            </a:pPr>
            <a:r>
              <a:rPr lang="en-GB">
                <a:cs typeface="Arial" panose="020B0604020202020204" pitchFamily="34" charset="0"/>
              </a:rPr>
              <a:t>If costs above £32,500 are required whilst the case in ongoing, an interim CCFS form can be submitted </a:t>
            </a:r>
          </a:p>
          <a:p>
            <a:pPr marL="742950" lvl="1" indent="-285750">
              <a:spcAft>
                <a:spcPts val="600"/>
              </a:spcAft>
              <a:buFont typeface="Arial" panose="020B0604020202020204" pitchFamily="34" charset="0"/>
              <a:buChar char="•"/>
            </a:pPr>
            <a:r>
              <a:rPr lang="en-GB">
                <a:cs typeface="Arial" panose="020B0604020202020204" pitchFamily="34" charset="0"/>
              </a:rPr>
              <a:t>We complete a light touch assessment for interim CCFS forms therefore we do not require supporting documentation at this stage.</a:t>
            </a:r>
          </a:p>
          <a:p>
            <a:pPr marL="342900" indent="-342900">
              <a:spcAft>
                <a:spcPts val="600"/>
              </a:spcAft>
              <a:buFont typeface="Arial" panose="020B0604020202020204" pitchFamily="34" charset="0"/>
              <a:buChar char="•"/>
            </a:pPr>
            <a:r>
              <a:rPr lang="en-GB">
                <a:cs typeface="Arial" panose="020B0604020202020204" pitchFamily="34" charset="0"/>
              </a:rPr>
              <a:t>At the conclusion of the case, you will need to provide supporting documentation for a full final assessment.</a:t>
            </a: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6</a:t>
            </a:fld>
            <a:endParaRPr lang="en-GB"/>
          </a:p>
        </p:txBody>
      </p:sp>
    </p:spTree>
    <p:extLst>
      <p:ext uri="{BB962C8B-B14F-4D97-AF65-F5344CB8AC3E}">
        <p14:creationId xmlns:p14="http://schemas.microsoft.com/office/powerpoint/2010/main" val="103381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7F9B-C72D-B286-8500-96ADAF4F5AD2}"/>
              </a:ext>
            </a:extLst>
          </p:cNvPr>
          <p:cNvSpPr>
            <a:spLocks noGrp="1"/>
          </p:cNvSpPr>
          <p:nvPr>
            <p:ph type="title"/>
          </p:nvPr>
        </p:nvSpPr>
        <p:spPr/>
        <p:txBody>
          <a:bodyPr/>
          <a:lstStyle/>
          <a:p>
            <a:r>
              <a:rPr lang="en-GB"/>
              <a:t>Calculating the number of main hearings: Single Counsel</a:t>
            </a:r>
          </a:p>
        </p:txBody>
      </p:sp>
      <p:sp>
        <p:nvSpPr>
          <p:cNvPr id="7" name="TextBox 6">
            <a:extLst>
              <a:ext uri="{FF2B5EF4-FFF2-40B4-BE49-F238E27FC236}">
                <a16:creationId xmlns:a16="http://schemas.microsoft.com/office/drawing/2014/main" id="{E8D7522C-AA07-73A3-9F83-D4C0D77CD418}"/>
              </a:ext>
            </a:extLst>
          </p:cNvPr>
          <p:cNvSpPr txBox="1"/>
          <p:nvPr/>
        </p:nvSpPr>
        <p:spPr>
          <a:xfrm>
            <a:off x="648000" y="1420303"/>
            <a:ext cx="10809432" cy="3631763"/>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GB" sz="1800" b="0"/>
              <a:t>A ‘main hearing’ is defined as: </a:t>
            </a:r>
          </a:p>
          <a:p>
            <a:pPr marL="742950" lvl="2" indent="-285750">
              <a:spcAft>
                <a:spcPts val="1200"/>
              </a:spcAft>
              <a:buFont typeface="Arial" panose="020B0604020202020204" pitchFamily="34" charset="0"/>
              <a:buChar char="•"/>
            </a:pPr>
            <a:r>
              <a:rPr lang="en-GB" b="0"/>
              <a:t>A hearing listed for and proceeding as a substantive fact finding and / or final hearing and any separate judgment day following on from those hearings. </a:t>
            </a:r>
          </a:p>
          <a:p>
            <a:pPr marL="742950" lvl="2" indent="-285750">
              <a:spcAft>
                <a:spcPts val="1200"/>
              </a:spcAft>
              <a:buFont typeface="Arial" panose="020B0604020202020204" pitchFamily="34" charset="0"/>
              <a:buChar char="•"/>
            </a:pPr>
            <a:r>
              <a:rPr lang="en-GB" b="0"/>
              <a:t>This excludes an </a:t>
            </a:r>
            <a:r>
              <a:rPr lang="en-GB"/>
              <a:t>interim resolution hearing (</a:t>
            </a:r>
            <a:r>
              <a:rPr lang="en-GB" b="0"/>
              <a:t>IRH) </a:t>
            </a:r>
            <a:endParaRPr lang="en-GB" b="0">
              <a:cs typeface="Arial"/>
            </a:endParaRPr>
          </a:p>
          <a:p>
            <a:pPr marL="285750" indent="-285750">
              <a:spcAft>
                <a:spcPts val="1200"/>
              </a:spcAft>
              <a:buFont typeface="Arial" panose="020B0604020202020204" pitchFamily="34" charset="0"/>
              <a:buChar char="•"/>
            </a:pPr>
            <a:r>
              <a:rPr lang="en-GB" sz="1800" b="0"/>
              <a:t>Counsel may opt to claim CCFS where the number of main hearing days exceeds 10 days. </a:t>
            </a:r>
          </a:p>
          <a:p>
            <a:pPr marL="742950" lvl="1" indent="-285750">
              <a:spcAft>
                <a:spcPts val="1200"/>
              </a:spcAft>
              <a:buFont typeface="Arial" panose="020B0604020202020204" pitchFamily="34" charset="0"/>
              <a:buChar char="•"/>
            </a:pPr>
            <a:r>
              <a:rPr lang="en-GB" b="0"/>
              <a:t>The calculation is based on the actual previous sitting days at the point of registration, and the future listed days post registration. If this changes, the case plan and the agreed costs are simply adjusted up or down, which may result in the matter returning to FAS</a:t>
            </a:r>
            <a:r>
              <a:rPr lang="en-GB"/>
              <a:t>. </a:t>
            </a:r>
          </a:p>
          <a:p>
            <a:pPr marL="285750" indent="-285750">
              <a:spcAft>
                <a:spcPts val="1200"/>
              </a:spcAft>
              <a:buFont typeface="Arial" panose="020B0604020202020204" pitchFamily="34" charset="0"/>
              <a:buChar char="•"/>
            </a:pPr>
            <a:r>
              <a:rPr lang="en-GB" sz="1800" b="0"/>
              <a:t>Reading days do not count towards the number of main hearing days unless advocates are put on notice and are required to attend court that day. </a:t>
            </a:r>
          </a:p>
        </p:txBody>
      </p:sp>
      <p:sp>
        <p:nvSpPr>
          <p:cNvPr id="5" name="Slide Number Placeholder 4">
            <a:extLst>
              <a:ext uri="{FF2B5EF4-FFF2-40B4-BE49-F238E27FC236}">
                <a16:creationId xmlns:a16="http://schemas.microsoft.com/office/drawing/2014/main" id="{526C93B3-CF43-0158-9070-57E2C6D95F89}"/>
              </a:ext>
            </a:extLst>
          </p:cNvPr>
          <p:cNvSpPr>
            <a:spLocks noGrp="1"/>
          </p:cNvSpPr>
          <p:nvPr>
            <p:ph type="sldNum" sz="quarter" idx="12"/>
          </p:nvPr>
        </p:nvSpPr>
        <p:spPr/>
        <p:txBody>
          <a:bodyPr/>
          <a:lstStyle/>
          <a:p>
            <a:fld id="{9A8223AF-F2F5-41F7-A71C-81CE492BCB88}" type="slidenum">
              <a:rPr lang="en-GB" smtClean="0"/>
              <a:pPr/>
              <a:t>7</a:t>
            </a:fld>
            <a:endParaRPr lang="en-GB"/>
          </a:p>
        </p:txBody>
      </p:sp>
      <p:sp>
        <p:nvSpPr>
          <p:cNvPr id="9" name="Footer Placeholder 1">
            <a:extLst>
              <a:ext uri="{FF2B5EF4-FFF2-40B4-BE49-F238E27FC236}">
                <a16:creationId xmlns:a16="http://schemas.microsoft.com/office/drawing/2014/main" id="{DDE0BF64-73C6-F744-AF78-1E61A9A453BD}"/>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178936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7F9B-C72D-B286-8500-96ADAF4F5AD2}"/>
              </a:ext>
            </a:extLst>
          </p:cNvPr>
          <p:cNvSpPr>
            <a:spLocks noGrp="1"/>
          </p:cNvSpPr>
          <p:nvPr>
            <p:ph type="title"/>
          </p:nvPr>
        </p:nvSpPr>
        <p:spPr/>
        <p:txBody>
          <a:bodyPr/>
          <a:lstStyle/>
          <a:p>
            <a:r>
              <a:rPr lang="en-GB"/>
              <a:t>Calculating the number of main hearings continued: Single Counsel</a:t>
            </a:r>
          </a:p>
        </p:txBody>
      </p:sp>
      <p:sp>
        <p:nvSpPr>
          <p:cNvPr id="7" name="TextBox 6">
            <a:extLst>
              <a:ext uri="{FF2B5EF4-FFF2-40B4-BE49-F238E27FC236}">
                <a16:creationId xmlns:a16="http://schemas.microsoft.com/office/drawing/2014/main" id="{E8D7522C-AA07-73A3-9F83-D4C0D77CD418}"/>
              </a:ext>
            </a:extLst>
          </p:cNvPr>
          <p:cNvSpPr txBox="1"/>
          <p:nvPr/>
        </p:nvSpPr>
        <p:spPr>
          <a:xfrm>
            <a:off x="648000" y="1527576"/>
            <a:ext cx="10809432" cy="1631216"/>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GB" sz="1800" b="0"/>
              <a:t>Written submissions do not count towards the number of main hearing days (other than in  circumstances in which an underrun is due for the other representative)  </a:t>
            </a:r>
          </a:p>
          <a:p>
            <a:pPr marL="342900" indent="-342900">
              <a:spcAft>
                <a:spcPts val="1200"/>
              </a:spcAft>
              <a:buFont typeface="Arial" panose="020B0604020202020204" pitchFamily="34" charset="0"/>
              <a:buChar char="•"/>
            </a:pPr>
            <a:r>
              <a:rPr lang="en-GB" sz="1800" b="0"/>
              <a:t>It is recognised that preparation is front loaded and therefore, if a main hearing underruns or overruns, the agreed price is adjusted by a notional refresher rate. Underrun and overrun event rates will only apply to hearing days post registration.  </a:t>
            </a:r>
          </a:p>
        </p:txBody>
      </p:sp>
      <p:sp>
        <p:nvSpPr>
          <p:cNvPr id="8" name="TextBox 5">
            <a:extLst>
              <a:ext uri="{FF2B5EF4-FFF2-40B4-BE49-F238E27FC236}">
                <a16:creationId xmlns:a16="http://schemas.microsoft.com/office/drawing/2014/main" id="{2C46E9B1-B301-3F56-A509-5B654A8E0BA2}"/>
              </a:ext>
            </a:extLst>
          </p:cNvPr>
          <p:cNvSpPr txBox="1"/>
          <p:nvPr/>
        </p:nvSpPr>
        <p:spPr>
          <a:xfrm>
            <a:off x="648000" y="3583057"/>
            <a:ext cx="10150381" cy="1077218"/>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GB" b="1"/>
              <a:t>Top Tip:</a:t>
            </a:r>
          </a:p>
          <a:p>
            <a:pPr>
              <a:spcAft>
                <a:spcPts val="1200"/>
              </a:spcAft>
            </a:pPr>
            <a:r>
              <a:rPr lang="en-GB" b="0"/>
              <a:t>Where days are vacated and further days added, underruns are not claimable as the preparation is not considered wasted where full events are paid at the relisted date. </a:t>
            </a:r>
            <a:endParaRPr lang="en-US" b="1"/>
          </a:p>
        </p:txBody>
      </p:sp>
      <p:sp>
        <p:nvSpPr>
          <p:cNvPr id="3" name="Footer Placeholder 1">
            <a:extLst>
              <a:ext uri="{FF2B5EF4-FFF2-40B4-BE49-F238E27FC236}">
                <a16:creationId xmlns:a16="http://schemas.microsoft.com/office/drawing/2014/main" id="{9583330A-6F40-4D64-3FE3-F78FA1C1265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5" name="Slide Number Placeholder 4">
            <a:extLst>
              <a:ext uri="{FF2B5EF4-FFF2-40B4-BE49-F238E27FC236}">
                <a16:creationId xmlns:a16="http://schemas.microsoft.com/office/drawing/2014/main" id="{526C93B3-CF43-0158-9070-57E2C6D95F89}"/>
              </a:ext>
            </a:extLst>
          </p:cNvPr>
          <p:cNvSpPr>
            <a:spLocks noGrp="1"/>
          </p:cNvSpPr>
          <p:nvPr>
            <p:ph type="sldNum" sz="quarter" idx="12"/>
          </p:nvPr>
        </p:nvSpPr>
        <p:spPr/>
        <p:txBody>
          <a:bodyPr/>
          <a:lstStyle/>
          <a:p>
            <a:fld id="{9A8223AF-F2F5-41F7-A71C-81CE492BCB88}" type="slidenum">
              <a:rPr lang="en-GB" smtClean="0"/>
              <a:pPr/>
              <a:t>8</a:t>
            </a:fld>
            <a:endParaRPr lang="en-GB"/>
          </a:p>
        </p:txBody>
      </p:sp>
    </p:spTree>
    <p:extLst>
      <p:ext uri="{BB962C8B-B14F-4D97-AF65-F5344CB8AC3E}">
        <p14:creationId xmlns:p14="http://schemas.microsoft.com/office/powerpoint/2010/main" val="300950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619016" y="642686"/>
            <a:ext cx="7718400" cy="345232"/>
          </a:xfrm>
        </p:spPr>
        <p:txBody>
          <a:bodyPr anchor="t">
            <a:noAutofit/>
          </a:bodyPr>
          <a:lstStyle/>
          <a:p>
            <a:r>
              <a:rPr lang="en-US"/>
              <a:t> Common issues: </a:t>
            </a:r>
            <a:r>
              <a:rPr lang="en-GB"/>
              <a:t>Single Counsel</a:t>
            </a:r>
            <a:endParaRPr lang="en-US"/>
          </a:p>
        </p:txBody>
      </p:sp>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613914" y="6204808"/>
            <a:ext cx="270000" cy="252000"/>
          </a:xfrm>
        </p:spPr>
        <p:txBody>
          <a:bodyPr anchor="t">
            <a:normAutofit/>
          </a:bodyPr>
          <a:lstStyle/>
          <a:p>
            <a:pPr>
              <a:spcAft>
                <a:spcPts val="600"/>
              </a:spcAft>
            </a:pPr>
            <a:fld id="{9A8223AF-F2F5-41F7-A71C-81CE492BCB88}" type="slidenum">
              <a:rPr lang="en-GB" smtClean="0"/>
              <a:pPr>
                <a:spcAft>
                  <a:spcPts val="600"/>
                </a:spcAft>
              </a:pPr>
              <a:t>9</a:t>
            </a:fld>
            <a:endParaRPr lang="en-GB"/>
          </a:p>
        </p:txBody>
      </p:sp>
      <p:sp>
        <p:nvSpPr>
          <p:cNvPr id="3" name="Rectangle 2">
            <a:extLst>
              <a:ext uri="{FF2B5EF4-FFF2-40B4-BE49-F238E27FC236}">
                <a16:creationId xmlns:a16="http://schemas.microsoft.com/office/drawing/2014/main" id="{E93C280F-2B0B-4E3B-8337-53CDB6172737}"/>
              </a:ext>
            </a:extLst>
          </p:cNvPr>
          <p:cNvSpPr/>
          <p:nvPr/>
        </p:nvSpPr>
        <p:spPr>
          <a:xfrm>
            <a:off x="619016" y="1146268"/>
            <a:ext cx="10994898" cy="3816429"/>
          </a:xfrm>
          <a:prstGeom prst="rect">
            <a:avLst/>
          </a:prstGeom>
        </p:spPr>
        <p:txBody>
          <a:bodyPr wrap="square" lIns="91440" tIns="45720" rIns="91440" bIns="45720" anchor="t">
            <a:spAutoFit/>
          </a:bodyPr>
          <a:lstStyle/>
          <a:p>
            <a:pPr>
              <a:spcAft>
                <a:spcPts val="1200"/>
              </a:spcAft>
            </a:pPr>
            <a:r>
              <a:rPr lang="en-GB">
                <a:cs typeface="Arial" panose="020B0604020202020204" pitchFamily="34" charset="0"/>
              </a:rPr>
              <a:t>Common issues leading to rejection:</a:t>
            </a:r>
          </a:p>
          <a:p>
            <a:pPr marL="342900" indent="-342900">
              <a:spcAft>
                <a:spcPts val="1200"/>
              </a:spcAft>
              <a:buFont typeface="Arial" panose="020B0604020202020204" pitchFamily="34" charset="0"/>
              <a:buChar char="•"/>
            </a:pPr>
            <a:r>
              <a:rPr lang="en-GB">
                <a:cs typeface="Arial" panose="020B0604020202020204" pitchFamily="34" charset="0"/>
              </a:rPr>
              <a:t>No court order for advocates meetings, or ordered retrospectively</a:t>
            </a:r>
          </a:p>
          <a:p>
            <a:pPr marL="342900" indent="-342900">
              <a:spcAft>
                <a:spcPts val="1200"/>
              </a:spcAft>
              <a:buFont typeface="Arial" panose="020B0604020202020204" pitchFamily="34" charset="0"/>
              <a:buChar char="•"/>
            </a:pPr>
            <a:r>
              <a:rPr lang="en-GB">
                <a:cs typeface="Arial" panose="020B0604020202020204" pitchFamily="34" charset="0"/>
              </a:rPr>
              <a:t>No endorsed brief back sheets for advocates meetings and conferences</a:t>
            </a:r>
          </a:p>
          <a:p>
            <a:pPr marL="342900" indent="-342900">
              <a:spcAft>
                <a:spcPts val="1200"/>
              </a:spcAft>
              <a:buFont typeface="Arial" panose="020B0604020202020204" pitchFamily="34" charset="0"/>
              <a:buChar char="•"/>
            </a:pPr>
            <a:r>
              <a:rPr lang="en-GB">
                <a:cs typeface="Arial"/>
              </a:rPr>
              <a:t>Missing court orders for main hearing days</a:t>
            </a:r>
          </a:p>
          <a:p>
            <a:pPr marL="342900" indent="-342900">
              <a:spcAft>
                <a:spcPts val="1200"/>
              </a:spcAft>
              <a:buFont typeface="Arial" panose="020B0604020202020204" pitchFamily="34" charset="0"/>
              <a:buChar char="•"/>
            </a:pPr>
            <a:r>
              <a:rPr lang="en-GB" sz="1800" b="0"/>
              <a:t>Consent orders</a:t>
            </a:r>
            <a:endParaRPr lang="en-GB">
              <a:cs typeface="Arial" panose="020B0604020202020204" pitchFamily="34" charset="0"/>
            </a:endParaRPr>
          </a:p>
          <a:p>
            <a:pPr marL="342900" indent="-342900">
              <a:spcAft>
                <a:spcPts val="1200"/>
              </a:spcAft>
              <a:buFont typeface="Arial" panose="020B0604020202020204" pitchFamily="34" charset="0"/>
              <a:buChar char="•"/>
            </a:pPr>
            <a:r>
              <a:rPr lang="en-GB">
                <a:cs typeface="Arial" panose="020B0604020202020204" pitchFamily="34" charset="0"/>
              </a:rPr>
              <a:t>Missing disbursement vouchers</a:t>
            </a:r>
          </a:p>
          <a:p>
            <a:pPr marL="342900" indent="-342900">
              <a:spcAft>
                <a:spcPts val="1200"/>
              </a:spcAft>
              <a:buFont typeface="Arial" panose="020B0604020202020204" pitchFamily="34" charset="0"/>
              <a:buChar char="•"/>
            </a:pPr>
            <a:r>
              <a:rPr lang="en-GB">
                <a:cs typeface="Arial" panose="020B0604020202020204" pitchFamily="34" charset="0"/>
              </a:rPr>
              <a:t>Justification for the use of non-local Counsel</a:t>
            </a:r>
          </a:p>
          <a:p>
            <a:pPr marL="342900" indent="-342900">
              <a:spcAft>
                <a:spcPts val="1200"/>
              </a:spcAft>
              <a:buFont typeface="Arial" panose="020B0604020202020204" pitchFamily="34" charset="0"/>
              <a:buChar char="•"/>
            </a:pPr>
            <a:r>
              <a:rPr lang="en-GB">
                <a:cs typeface="Arial"/>
              </a:rPr>
              <a:t>Under-runs and over-runs claimed incorrectly</a:t>
            </a:r>
          </a:p>
          <a:p>
            <a:pPr marL="342900" indent="-342900">
              <a:spcAft>
                <a:spcPts val="1200"/>
              </a:spcAft>
              <a:buFont typeface="Arial" panose="020B0604020202020204" pitchFamily="34" charset="0"/>
              <a:buChar char="•"/>
            </a:pPr>
            <a:r>
              <a:rPr lang="en-GB">
                <a:cs typeface="Arial"/>
              </a:rPr>
              <a:t>Missing Counsel Acceptance Forms (CAFs)</a:t>
            </a:r>
          </a:p>
        </p:txBody>
      </p:sp>
      <p:sp>
        <p:nvSpPr>
          <p:cNvPr id="9" name="TextBox 5">
            <a:extLst>
              <a:ext uri="{FF2B5EF4-FFF2-40B4-BE49-F238E27FC236}">
                <a16:creationId xmlns:a16="http://schemas.microsoft.com/office/drawing/2014/main" id="{6FB275A8-C69C-C9DD-2992-5C589356AA85}"/>
              </a:ext>
            </a:extLst>
          </p:cNvPr>
          <p:cNvSpPr txBox="1"/>
          <p:nvPr/>
        </p:nvSpPr>
        <p:spPr>
          <a:xfrm>
            <a:off x="619016" y="5185087"/>
            <a:ext cx="8993780" cy="923330"/>
          </a:xfrm>
          <a:prstGeom prst="rect">
            <a:avLst/>
          </a:prstGeom>
          <a:solidFill>
            <a:srgbClr val="DDDEEA"/>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t>Please note:</a:t>
            </a:r>
            <a:endParaRPr lang="en-US" b="1"/>
          </a:p>
          <a:p>
            <a:pPr marL="285750" indent="-285750">
              <a:buFont typeface="Arial" panose="020B0604020202020204" pitchFamily="34" charset="0"/>
              <a:buChar char="•"/>
            </a:pPr>
            <a:r>
              <a:rPr lang="en-GB" altLang="en-US">
                <a:latin typeface="Arial"/>
                <a:cs typeface="Arial"/>
              </a:rPr>
              <a:t>Counsel acceptance forms (CAF) are not required if </a:t>
            </a:r>
            <a:r>
              <a:rPr lang="en-GB">
                <a:latin typeface="Arial"/>
                <a:cs typeface="Arial"/>
              </a:rPr>
              <a:t>Counsel claims FAS.</a:t>
            </a:r>
          </a:p>
          <a:p>
            <a:endParaRPr lang="en-GB">
              <a:cs typeface="Arial"/>
            </a:endParaRPr>
          </a:p>
        </p:txBody>
      </p:sp>
    </p:spTree>
    <p:extLst>
      <p:ext uri="{BB962C8B-B14F-4D97-AF65-F5344CB8AC3E}">
        <p14:creationId xmlns:p14="http://schemas.microsoft.com/office/powerpoint/2010/main" val="2460537586"/>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1_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purple).potx" id="{4D5ECBE3-F44F-4266-B5B1-6EF4524191EB}" vid="{7947B89B-BF1A-49F3-8D89-59A855A2B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28979-9E44-4BAA-90E0-0B9169E0CE61}">
  <ds:schemaRefs>
    <ds:schemaRef ds:uri="2a4df401-b4c5-4cb1-95d0-88206c2b5ebf"/>
    <ds:schemaRef ds:uri="c7bfea97-cac5-4bf5-8de8-58fec75ecf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69ABD0-4E83-47EA-AB79-95DE04EE0F5A}">
  <ds:schemaRefs>
    <ds:schemaRef ds:uri="http://schemas.microsoft.com/sharepoint/v3/contenttype/forms"/>
  </ds:schemaRefs>
</ds:datastoreItem>
</file>

<file path=customXml/itemProps3.xml><?xml version="1.0" encoding="utf-8"?>
<ds:datastoreItem xmlns:ds="http://schemas.openxmlformats.org/officeDocument/2006/customXml" ds:itemID="{A0436188-47DA-4A08-92B7-C4B0A7E6418F}"/>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3</Notes>
  <HiddenSlides>0</HiddenSlide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#HelpUsSayYes Webinar: Care case fee scheme (CCFS)</vt:lpstr>
      <vt:lpstr>Technical tips for this webinar</vt:lpstr>
      <vt:lpstr>Content</vt:lpstr>
      <vt:lpstr>Counsel:</vt:lpstr>
      <vt:lpstr>Single Counsel</vt:lpstr>
      <vt:lpstr>CCFS process: Single Counsel </vt:lpstr>
      <vt:lpstr>Calculating the number of main hearings: Single Counsel</vt:lpstr>
      <vt:lpstr>Calculating the number of main hearings continued: Single Counsel</vt:lpstr>
      <vt:lpstr> Common issues: Single Counsel</vt:lpstr>
      <vt:lpstr>King’s Counsel / 2 Counsel</vt:lpstr>
      <vt:lpstr>CCFS Process: KC / 2 Counsel</vt:lpstr>
      <vt:lpstr>Calculating the number of main hearings: KC / 2 Counsel</vt:lpstr>
      <vt:lpstr>Common issues: KC / 2 Counsel</vt:lpstr>
      <vt:lpstr>Hourly rates</vt:lpstr>
      <vt:lpstr>Hourly Rates:</vt:lpstr>
      <vt:lpstr>Appeals / Appeals to Supreme Court:</vt:lpstr>
      <vt:lpstr>Family Graduate Fee scheme (FGF)</vt:lpstr>
      <vt:lpstr>Family Graduate Fee Scheme (FGF):</vt:lpstr>
      <vt:lpstr>FGF: Functions</vt:lpstr>
      <vt:lpstr>Special issue payments: Category 2</vt:lpstr>
      <vt:lpstr>Special issue payments: Category 2 continued:</vt:lpstr>
      <vt:lpstr>Most common reasons for rejection:</vt:lpstr>
      <vt:lpstr>High cost billing</vt:lpstr>
      <vt:lpstr>Billing: Common issues</vt:lpstr>
      <vt:lpstr>Billing common issues continued:</vt:lpstr>
      <vt:lpstr>Billing: Common issues continued:</vt:lpstr>
      <vt:lpstr>Billing: Common issues continued </vt:lpstr>
      <vt:lpstr>Additional guidance / contact us</vt:lpstr>
      <vt:lpstr>Contact us:</vt:lpstr>
      <vt:lpstr>Useful links:</vt:lpstr>
      <vt:lpstr>Our training website</vt:lpstr>
      <vt:lpstr>Our communications channels</vt:lpstr>
      <vt:lpstr>Legal Aid Agency 13th Floor (13.51) 102 Petty France London SW1H 9AJ gov.uk/government/organisations/legal-aid-agency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revision>132</cp:revision>
  <dcterms:created xsi:type="dcterms:W3CDTF">2022-01-17T13:46:41Z</dcterms:created>
  <dcterms:modified xsi:type="dcterms:W3CDTF">2024-08-14T09:07:53Z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MSIP_Label_15b734f1-cb36-428c-8453-d227e30ff63d_Enabled">
    <vt:lpwstr>true</vt:lpwstr>
  </property>
  <property fmtid="{D5CDD505-2E9C-101B-9397-08002B2CF9AE}" pid="4" name="MSIP_Label_15b734f1-cb36-428c-8453-d227e30ff63d_SetDate">
    <vt:lpwstr>2024-07-10T12:22:30Z</vt:lpwstr>
  </property>
  <property fmtid="{D5CDD505-2E9C-101B-9397-08002B2CF9AE}" pid="5" name="MSIP_Label_15b734f1-cb36-428c-8453-d227e30ff63d_Method">
    <vt:lpwstr>Privileged</vt:lpwstr>
  </property>
  <property fmtid="{D5CDD505-2E9C-101B-9397-08002B2CF9AE}" pid="6" name="MSIP_Label_15b734f1-cb36-428c-8453-d227e30ff63d_Name">
    <vt:lpwstr>OFFICIAL - FOR PUBLIC RELEASE</vt:lpwstr>
  </property>
  <property fmtid="{D5CDD505-2E9C-101B-9397-08002B2CF9AE}" pid="7" name="MSIP_Label_15b734f1-cb36-428c-8453-d227e30ff63d_SiteId">
    <vt:lpwstr>c6874728-71e6-41fe-a9e1-2e8c36776ad8</vt:lpwstr>
  </property>
  <property fmtid="{D5CDD505-2E9C-101B-9397-08002B2CF9AE}" pid="8" name="MSIP_Label_15b734f1-cb36-428c-8453-d227e30ff63d_ActionId">
    <vt:lpwstr>d319861c-173c-4a75-a4a3-b70f4fd53417</vt:lpwstr>
  </property>
  <property fmtid="{D5CDD505-2E9C-101B-9397-08002B2CF9AE}" pid="9" name="MSIP_Label_15b734f1-cb36-428c-8453-d227e30ff63d_ContentBits">
    <vt:lpwstr>3</vt:lpwstr>
  </property>
  <property fmtid="{D5CDD505-2E9C-101B-9397-08002B2CF9AE}" pid="10" name="ClassificationContentMarkingFooterLocations">
    <vt:lpwstr>Office Theme:12\1_Office Theme:12</vt:lpwstr>
  </property>
  <property fmtid="{D5CDD505-2E9C-101B-9397-08002B2CF9AE}" pid="11" name="ClassificationContentMarkingFooterText">
    <vt:lpwstr>OFFICIAL - FOR PUBLIC RELEASE</vt:lpwstr>
  </property>
  <property fmtid="{D5CDD505-2E9C-101B-9397-08002B2CF9AE}" pid="12" name="ClassificationContentMarkingHeaderLocations">
    <vt:lpwstr>Office Theme:11\1_Office Theme:11</vt:lpwstr>
  </property>
  <property fmtid="{D5CDD505-2E9C-101B-9397-08002B2CF9AE}" pid="13" name="ClassificationContentMarkingHeaderText">
    <vt:lpwstr>OFFICIAL - FOR PUBLIC RELEASE</vt:lpwstr>
  </property>
  <property fmtid="{D5CDD505-2E9C-101B-9397-08002B2CF9AE}" pid="14" name="Order">
    <vt:r8>96300</vt:r8>
  </property>
  <property fmtid="{D5CDD505-2E9C-101B-9397-08002B2CF9AE}" pid="15" name="xd_Signature">
    <vt:bool>false</vt:bool>
  </property>
  <property fmtid="{D5CDD505-2E9C-101B-9397-08002B2CF9AE}" pid="16" name="xd_ProgID">
    <vt:lpwstr/>
  </property>
  <property fmtid="{D5CDD505-2E9C-101B-9397-08002B2CF9AE}" pid="17" name="_SourceUrl">
    <vt:lpwstr/>
  </property>
  <property fmtid="{D5CDD505-2E9C-101B-9397-08002B2CF9AE}" pid="18" name="_SharedFileIndex">
    <vt:lpwstr/>
  </property>
  <property fmtid="{D5CDD505-2E9C-101B-9397-08002B2CF9AE}" pid="19" name="ComplianceAssetId">
    <vt:lpwstr/>
  </property>
  <property fmtid="{D5CDD505-2E9C-101B-9397-08002B2CF9AE}" pid="20" name="TemplateUrl">
    <vt:lpwstr/>
  </property>
  <property fmtid="{D5CDD505-2E9C-101B-9397-08002B2CF9AE}" pid="21" name="_ExtendedDescription">
    <vt:lpwstr/>
  </property>
  <property fmtid="{D5CDD505-2E9C-101B-9397-08002B2CF9AE}" pid="22" name="TriggerFlowInfo">
    <vt:lpwstr/>
  </property>
  <property fmtid="{D5CDD505-2E9C-101B-9397-08002B2CF9AE}" pid="23" name="MediaServiceImageTags">
    <vt:lpwstr/>
  </property>
</Properties>
</file>