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5"/>
  </p:notesMasterIdLst>
  <p:handoutMasterIdLst>
    <p:handoutMasterId r:id="rId26"/>
  </p:handoutMasterIdLst>
  <p:sldIdLst>
    <p:sldId id="256" r:id="rId5"/>
    <p:sldId id="607" r:id="rId6"/>
    <p:sldId id="425" r:id="rId7"/>
    <p:sldId id="606" r:id="rId8"/>
    <p:sldId id="633" r:id="rId9"/>
    <p:sldId id="608" r:id="rId10"/>
    <p:sldId id="631" r:id="rId11"/>
    <p:sldId id="618" r:id="rId12"/>
    <p:sldId id="619" r:id="rId13"/>
    <p:sldId id="634" r:id="rId14"/>
    <p:sldId id="624" r:id="rId15"/>
    <p:sldId id="632" r:id="rId16"/>
    <p:sldId id="626" r:id="rId17"/>
    <p:sldId id="635" r:id="rId18"/>
    <p:sldId id="630" r:id="rId19"/>
    <p:sldId id="636" r:id="rId20"/>
    <p:sldId id="614" r:id="rId21"/>
    <p:sldId id="615" r:id="rId22"/>
    <p:sldId id="616" r:id="rId23"/>
    <p:sldId id="63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D4A30B-7624-4AE6-A04B-5B156BA0C891}" name="Coles, Vivien (LAA)" initials="C(" userId="S::vivien.coles@justice.gov.uk::7120989f-f8eb-40ff-bb55-9190c3e575a0" providerId="AD"/>
  <p188:author id="{C836644A-1EA2-E1B1-6D4D-A81665371522}" name="Goddard, Tammy | She/Hers" initials="GT|S" userId="S::Tammy.Goddard@justice.gov.uk::d78adb15-2ef7-4946-b0f0-f690891709e6" providerId="AD"/>
  <p188:author id="{DB967571-620A-9209-1E99-A8E8E5FF284F}" name="Lynch, Brendan (LAA) | He/His" initials="LH" userId="S::brendan.lynch@justice.gov.uk::f78f2057-539e-4afe-834a-34dd93f62448" providerId="AD"/>
  <p188:author id="{B93DF09C-5A36-E8A7-39F0-D83F944276D1}" name="Banks, Chelsea (LAA)" initials="BC" userId="S::chelsea.banks@justice.gov.uk::3495a117-0b67-4cc5-9bd4-4424846ca42e" providerId="AD"/>
  <p188:author id="{5E46C6C9-0C63-6F54-B0EF-658F1884BC9E}" name="Richardson, Lisa (LAA)" initials="R(" userId="S::lisa.richardson@justice.gov.uk::f4e72355-deeb-4ad7-8a88-89a285c5543a" providerId="AD"/>
  <p188:author id="{30C5C1CB-1403-D7CD-2DF5-1034CA25EF1D}" name="Cooke, Tristan (LAA)" initials="C(" userId="S::tristan.cooke@justice.gov.uk::c21cef33-142e-469e-ba6b-fc879a42e58a" providerId="AD"/>
  <p188:author id="{50ED13CE-A368-91DE-5384-8E75036AE473}" name="Stedman, Kate | She/Hers" initials="SS" userId="S::kate.stedman@justice.gov.uk::e711748b-9d2d-451c-a372-ed2861724f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C96"/>
    <a:srgbClr val="F2F2F2"/>
    <a:srgbClr val="F8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180" autoAdjust="0"/>
  </p:normalViewPr>
  <p:slideViewPr>
    <p:cSldViewPr snapToGrid="0">
      <p:cViewPr varScale="1">
        <p:scale>
          <a:sx n="53" d="100"/>
          <a:sy n="53" d="100"/>
        </p:scale>
        <p:origin x="2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legalaidagency4058?app=desktop" TargetMode="External"/><Relationship Id="rId1" Type="http://schemas.openxmlformats.org/officeDocument/2006/relationships/hyperlink" Target="https://legalaidlearning.justice.gov.uk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eur03.safelinks.protection.outlook.com/?url=https%3A%2F%2Flabulletin.org.uk%2Fc%2FAQipARCniPMGGOKro8UCIOiVyp0Bm1r9RGAHRAUnz4XvDMoUT5bKy0dLOu3xqbkA7vtoAO0&amp;data=05%7C02%7CTammy.Goddard%40justice.gov.uk%7Cd8df38a031b04aabb73708dc6ab4a2d3%7Cc687472871e641fea9e12e8c36776ad8%7C0%7C0%7C638502571293822287%7CUnknown%7CTWFpbGZsb3d8eyJWIjoiMC4wLjAwMDAiLCJQIjoiV2luMzIiLCJBTiI6Ik1haWwiLCJXVCI6Mn0%3D%7C0%7C%7C%7C&amp;sdata=V0Tv3AX9aGYaZEWa2RdEku7NEo4Ce4aBmd9rmscpgGs%3D&amp;reserved=0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legalaidagency4058?app=desktop" TargetMode="External"/><Relationship Id="rId1" Type="http://schemas.openxmlformats.org/officeDocument/2006/relationships/hyperlink" Target="https://legalaidlearning.justice.gov.uk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eur03.safelinks.protection.outlook.com/?url=https%3A%2F%2Flabulletin.org.uk%2Fc%2FAQipARCniPMGGOKro8UCIOiVyp0Bm1r9RGAHRAUnz4XvDMoUT5bKy0dLOu3xqbkA7vtoAO0&amp;data=05%7C02%7CTammy.Goddard%40justice.gov.uk%7Cd8df38a031b04aabb73708dc6ab4a2d3%7Cc687472871e641fea9e12e8c36776ad8%7C0%7C0%7C638502571293822287%7CUnknown%7CTWFpbGZsb3d8eyJWIjoiMC4wLjAwMDAiLCJQIjoiV2luMzIiLCJBTiI6Ik1haWwiLCJXVCI6Mn0%3D%7C0%7C%7C%7C&amp;sdata=V0Tv3AX9aGYaZEWa2RdEku7NEo4Ce4aBmd9rmscpgGs%3D&amp;reserved=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57EAA-47BC-4F6E-8CEA-36B348611F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E60D9-C167-40E7-BA7C-C1B8B9BD520A}">
      <dgm:prSet phldr="0" custT="1"/>
      <dgm:spPr/>
      <dgm:t>
        <a:bodyPr/>
        <a:lstStyle/>
        <a:p>
          <a:r>
            <a:rPr lang="en-US" sz="2000" b="1">
              <a:latin typeface="+mj-lt"/>
            </a:rPr>
            <a:t>Introduction</a:t>
          </a:r>
        </a:p>
      </dgm:t>
    </dgm:pt>
    <dgm:pt modelId="{971ABBAF-AB59-44B7-ACE0-A7E5B53B5978}" type="parTrans" cxnId="{CB19D958-ABEE-4A51-A264-7C0E095A1D08}">
      <dgm:prSet/>
      <dgm:spPr/>
      <dgm:t>
        <a:bodyPr/>
        <a:lstStyle/>
        <a:p>
          <a:endParaRPr lang="en-GB" sz="2000" b="1">
            <a:latin typeface="+mj-lt"/>
          </a:endParaRPr>
        </a:p>
      </dgm:t>
    </dgm:pt>
    <dgm:pt modelId="{AADB3289-71D5-4EA6-968C-47D8CBE45E06}" type="sibTrans" cxnId="{CB19D958-ABEE-4A51-A264-7C0E095A1D08}">
      <dgm:prSet/>
      <dgm:spPr/>
      <dgm:t>
        <a:bodyPr/>
        <a:lstStyle/>
        <a:p>
          <a:endParaRPr lang="en-GB" sz="2000" b="1">
            <a:latin typeface="+mj-lt"/>
          </a:endParaRPr>
        </a:p>
      </dgm:t>
    </dgm:pt>
    <dgm:pt modelId="{6738112D-DB1C-4DD4-8D3B-9DFB76B885FE}">
      <dgm:prSet phldr="0" custT="1"/>
      <dgm:spPr/>
      <dgm:t>
        <a:bodyPr/>
        <a:lstStyle/>
        <a:p>
          <a:pPr rtl="0"/>
          <a:r>
            <a:rPr lang="en-US" sz="2000" b="1">
              <a:latin typeface="+mj-lt"/>
            </a:rPr>
            <a:t>New process for FI requests</a:t>
          </a:r>
          <a:endParaRPr lang="en-US" sz="2000" b="1" dirty="0">
            <a:latin typeface="+mj-lt"/>
          </a:endParaRPr>
        </a:p>
      </dgm:t>
    </dgm:pt>
    <dgm:pt modelId="{968C2124-A657-4BED-AF7B-03E142D5E88D}" type="parTrans" cxnId="{8F7A5390-C44E-411A-92B8-87192257CCFC}">
      <dgm:prSet/>
      <dgm:spPr/>
      <dgm:t>
        <a:bodyPr/>
        <a:lstStyle/>
        <a:p>
          <a:endParaRPr lang="en-GB" sz="2000"/>
        </a:p>
      </dgm:t>
    </dgm:pt>
    <dgm:pt modelId="{B6BB3B68-04B3-4911-906E-12154BEC42BA}" type="sibTrans" cxnId="{8F7A5390-C44E-411A-92B8-87192257CCFC}">
      <dgm:prSet/>
      <dgm:spPr/>
      <dgm:t>
        <a:bodyPr/>
        <a:lstStyle/>
        <a:p>
          <a:endParaRPr lang="en-GB" sz="2000"/>
        </a:p>
      </dgm:t>
    </dgm:pt>
    <dgm:pt modelId="{4B640520-04A6-4F29-9159-B6811F42F097}">
      <dgm:prSet phldr="0" custT="1"/>
      <dgm:spPr/>
      <dgm:t>
        <a:bodyPr/>
        <a:lstStyle/>
        <a:p>
          <a:pPr rtl="0"/>
          <a:r>
            <a:rPr lang="en-US" sz="2000" b="1">
              <a:latin typeface="+mj-lt"/>
            </a:rPr>
            <a:t>Guidance </a:t>
          </a:r>
          <a:endParaRPr lang="en-US" sz="2000" b="1" dirty="0">
            <a:latin typeface="+mj-lt"/>
          </a:endParaRPr>
        </a:p>
      </dgm:t>
    </dgm:pt>
    <dgm:pt modelId="{898CB2AB-5A08-40FA-AF22-FA05E5CDA29C}" type="parTrans" cxnId="{B7669EEB-E7AD-40CF-9456-1CD9EDA3DB37}">
      <dgm:prSet/>
      <dgm:spPr/>
      <dgm:t>
        <a:bodyPr/>
        <a:lstStyle/>
        <a:p>
          <a:endParaRPr lang="en-GB" sz="2000"/>
        </a:p>
      </dgm:t>
    </dgm:pt>
    <dgm:pt modelId="{D111E504-729F-46E6-911C-79EB33453B10}" type="sibTrans" cxnId="{B7669EEB-E7AD-40CF-9456-1CD9EDA3DB37}">
      <dgm:prSet/>
      <dgm:spPr/>
      <dgm:t>
        <a:bodyPr/>
        <a:lstStyle/>
        <a:p>
          <a:endParaRPr lang="en-GB" sz="2000"/>
        </a:p>
      </dgm:t>
    </dgm:pt>
    <dgm:pt modelId="{6F4AD0D4-E71A-43AF-8FAC-5618F30140E9}">
      <dgm:prSet phldr="0" custT="1"/>
      <dgm:spPr/>
      <dgm:t>
        <a:bodyPr/>
        <a:lstStyle/>
        <a:p>
          <a:pPr rtl="0"/>
          <a:r>
            <a:rPr lang="en-US" sz="2000" b="1">
              <a:latin typeface="+mj-lt"/>
            </a:rPr>
            <a:t>Information for client</a:t>
          </a:r>
          <a:endParaRPr lang="en-US" sz="2000" b="1" dirty="0">
            <a:latin typeface="+mj-lt"/>
          </a:endParaRPr>
        </a:p>
      </dgm:t>
    </dgm:pt>
    <dgm:pt modelId="{762D0142-10DD-4B12-BDD7-55D2D392692A}" type="parTrans" cxnId="{F8B6E9DE-306F-44AC-9D4A-38EB788B3E2F}">
      <dgm:prSet/>
      <dgm:spPr/>
      <dgm:t>
        <a:bodyPr/>
        <a:lstStyle/>
        <a:p>
          <a:endParaRPr lang="en-GB" sz="2000"/>
        </a:p>
      </dgm:t>
    </dgm:pt>
    <dgm:pt modelId="{3567EB09-7548-4612-BFDF-45A25AE90C9F}" type="sibTrans" cxnId="{F8B6E9DE-306F-44AC-9D4A-38EB788B3E2F}">
      <dgm:prSet/>
      <dgm:spPr/>
      <dgm:t>
        <a:bodyPr/>
        <a:lstStyle/>
        <a:p>
          <a:endParaRPr lang="en-GB" sz="2000"/>
        </a:p>
      </dgm:t>
    </dgm:pt>
    <dgm:pt modelId="{34360730-CF5A-4C09-ADC4-F2BDBC6E2B15}">
      <dgm:prSet phldr="0" custT="1"/>
      <dgm:spPr/>
      <dgm:t>
        <a:bodyPr/>
        <a:lstStyle/>
        <a:p>
          <a:r>
            <a:rPr lang="en-US" sz="2000" b="1">
              <a:latin typeface="+mj-lt"/>
            </a:rPr>
            <a:t>Additional guidance / contact us</a:t>
          </a:r>
        </a:p>
      </dgm:t>
    </dgm:pt>
    <dgm:pt modelId="{D01DD2E9-66CD-4BEC-AB99-9808C0C9CC51}" type="parTrans" cxnId="{BDEF41BA-3D10-4D40-AEE8-26F26A6443EE}">
      <dgm:prSet/>
      <dgm:spPr/>
      <dgm:t>
        <a:bodyPr/>
        <a:lstStyle/>
        <a:p>
          <a:endParaRPr lang="en-GB" sz="2000"/>
        </a:p>
      </dgm:t>
    </dgm:pt>
    <dgm:pt modelId="{135E8A40-2A3F-4495-9B51-A403215F381D}" type="sibTrans" cxnId="{BDEF41BA-3D10-4D40-AEE8-26F26A6443EE}">
      <dgm:prSet/>
      <dgm:spPr/>
      <dgm:t>
        <a:bodyPr/>
        <a:lstStyle/>
        <a:p>
          <a:endParaRPr lang="en-GB" sz="2000"/>
        </a:p>
      </dgm:t>
    </dgm:pt>
    <dgm:pt modelId="{8C7AE9DC-44A6-4BE0-A689-20FCBFA95AB5}">
      <dgm:prSet phldr="0" custT="1"/>
      <dgm:spPr/>
      <dgm:t>
        <a:bodyPr/>
        <a:lstStyle/>
        <a:p>
          <a:pPr rtl="0"/>
          <a:r>
            <a:rPr lang="en-US" sz="2000" b="1">
              <a:latin typeface="+mj-lt"/>
            </a:rPr>
            <a:t>Communication </a:t>
          </a:r>
          <a:endParaRPr lang="en-US" sz="2000" b="1" dirty="0">
            <a:latin typeface="+mj-lt"/>
          </a:endParaRPr>
        </a:p>
      </dgm:t>
    </dgm:pt>
    <dgm:pt modelId="{E788E81F-C825-4F42-815A-A84B63900562}" type="parTrans" cxnId="{665DFAA7-62BA-4FA8-BD5B-AC9FF26A5F99}">
      <dgm:prSet/>
      <dgm:spPr/>
      <dgm:t>
        <a:bodyPr/>
        <a:lstStyle/>
        <a:p>
          <a:endParaRPr lang="en-GB" sz="2000"/>
        </a:p>
      </dgm:t>
    </dgm:pt>
    <dgm:pt modelId="{729F7129-4731-468E-B38D-7AC70FFBED09}" type="sibTrans" cxnId="{665DFAA7-62BA-4FA8-BD5B-AC9FF26A5F99}">
      <dgm:prSet/>
      <dgm:spPr/>
      <dgm:t>
        <a:bodyPr/>
        <a:lstStyle/>
        <a:p>
          <a:endParaRPr lang="en-GB" sz="2000"/>
        </a:p>
      </dgm:t>
    </dgm:pt>
    <dgm:pt modelId="{5DAE78DC-027A-4390-B29E-5829F6B745DB}" type="pres">
      <dgm:prSet presAssocID="{A0E57EAA-47BC-4F6E-8CEA-36B348611F0A}" presName="linear" presStyleCnt="0">
        <dgm:presLayoutVars>
          <dgm:dir/>
          <dgm:animLvl val="lvl"/>
          <dgm:resizeHandles val="exact"/>
        </dgm:presLayoutVars>
      </dgm:prSet>
      <dgm:spPr/>
    </dgm:pt>
    <dgm:pt modelId="{906B6E4D-1EF2-4E2B-8133-705E1F600C97}" type="pres">
      <dgm:prSet presAssocID="{C96E60D9-C167-40E7-BA7C-C1B8B9BD520A}" presName="parentLin" presStyleCnt="0"/>
      <dgm:spPr/>
    </dgm:pt>
    <dgm:pt modelId="{0FDC5B9C-7B6F-42F4-A606-9B0A40213D20}" type="pres">
      <dgm:prSet presAssocID="{C96E60D9-C167-40E7-BA7C-C1B8B9BD520A}" presName="parentLeftMargin" presStyleLbl="node1" presStyleIdx="0" presStyleCnt="6"/>
      <dgm:spPr/>
    </dgm:pt>
    <dgm:pt modelId="{09173ECB-3CA2-4201-8958-7B80D329960E}" type="pres">
      <dgm:prSet presAssocID="{C96E60D9-C167-40E7-BA7C-C1B8B9BD520A}" presName="parentText" presStyleLbl="node1" presStyleIdx="0" presStyleCnt="6" custScaleX="102393" custScaleY="83513">
        <dgm:presLayoutVars>
          <dgm:chMax val="0"/>
          <dgm:bulletEnabled val="1"/>
        </dgm:presLayoutVars>
      </dgm:prSet>
      <dgm:spPr/>
    </dgm:pt>
    <dgm:pt modelId="{6EA4F960-39FA-4DA4-AF23-66244CBB3E0F}" type="pres">
      <dgm:prSet presAssocID="{C96E60D9-C167-40E7-BA7C-C1B8B9BD520A}" presName="negativeSpace" presStyleCnt="0"/>
      <dgm:spPr/>
    </dgm:pt>
    <dgm:pt modelId="{E821429B-EC96-445F-9E55-8B9A825F1C97}" type="pres">
      <dgm:prSet presAssocID="{C96E60D9-C167-40E7-BA7C-C1B8B9BD520A}" presName="childText" presStyleLbl="conFgAcc1" presStyleIdx="0" presStyleCnt="6">
        <dgm:presLayoutVars>
          <dgm:bulletEnabled val="1"/>
        </dgm:presLayoutVars>
      </dgm:prSet>
      <dgm:spPr/>
    </dgm:pt>
    <dgm:pt modelId="{FDF6ACB4-779D-41BD-9268-347A4A00E5ED}" type="pres">
      <dgm:prSet presAssocID="{AADB3289-71D5-4EA6-968C-47D8CBE45E06}" presName="spaceBetweenRectangles" presStyleCnt="0"/>
      <dgm:spPr/>
    </dgm:pt>
    <dgm:pt modelId="{A8A2C503-7BD2-4C05-B348-E4E6D12A1D0E}" type="pres">
      <dgm:prSet presAssocID="{6738112D-DB1C-4DD4-8D3B-9DFB76B885FE}" presName="parentLin" presStyleCnt="0"/>
      <dgm:spPr/>
    </dgm:pt>
    <dgm:pt modelId="{65ACA5CC-5DC2-4662-AC3C-2924A5408C21}" type="pres">
      <dgm:prSet presAssocID="{6738112D-DB1C-4DD4-8D3B-9DFB76B885FE}" presName="parentLeftMargin" presStyleLbl="node1" presStyleIdx="0" presStyleCnt="6"/>
      <dgm:spPr/>
    </dgm:pt>
    <dgm:pt modelId="{6D40192D-86BB-419C-9B0E-9FD3DFD24F42}" type="pres">
      <dgm:prSet presAssocID="{6738112D-DB1C-4DD4-8D3B-9DFB76B885FE}" presName="parentText" presStyleLbl="node1" presStyleIdx="1" presStyleCnt="6" custScaleX="102393" custScaleY="83513">
        <dgm:presLayoutVars>
          <dgm:chMax val="0"/>
          <dgm:bulletEnabled val="1"/>
        </dgm:presLayoutVars>
      </dgm:prSet>
      <dgm:spPr/>
    </dgm:pt>
    <dgm:pt modelId="{FFB9615A-73EB-4E3E-A662-7EE472B54073}" type="pres">
      <dgm:prSet presAssocID="{6738112D-DB1C-4DD4-8D3B-9DFB76B885FE}" presName="negativeSpace" presStyleCnt="0"/>
      <dgm:spPr/>
    </dgm:pt>
    <dgm:pt modelId="{F2832651-8427-42C8-A5F0-B6CCDE760BE8}" type="pres">
      <dgm:prSet presAssocID="{6738112D-DB1C-4DD4-8D3B-9DFB76B885FE}" presName="childText" presStyleLbl="conFgAcc1" presStyleIdx="1" presStyleCnt="6">
        <dgm:presLayoutVars>
          <dgm:bulletEnabled val="1"/>
        </dgm:presLayoutVars>
      </dgm:prSet>
      <dgm:spPr/>
    </dgm:pt>
    <dgm:pt modelId="{1CA15A85-610B-4884-8F09-451C2A614E71}" type="pres">
      <dgm:prSet presAssocID="{B6BB3B68-04B3-4911-906E-12154BEC42BA}" presName="spaceBetweenRectangles" presStyleCnt="0"/>
      <dgm:spPr/>
    </dgm:pt>
    <dgm:pt modelId="{8A1320B6-0652-452C-9955-4099CB6480EE}" type="pres">
      <dgm:prSet presAssocID="{4B640520-04A6-4F29-9159-B6811F42F097}" presName="parentLin" presStyleCnt="0"/>
      <dgm:spPr/>
    </dgm:pt>
    <dgm:pt modelId="{D386141B-510F-43C1-9E72-87D660827DDF}" type="pres">
      <dgm:prSet presAssocID="{4B640520-04A6-4F29-9159-B6811F42F097}" presName="parentLeftMargin" presStyleLbl="node1" presStyleIdx="1" presStyleCnt="6"/>
      <dgm:spPr/>
    </dgm:pt>
    <dgm:pt modelId="{22F279A5-008F-43E4-B06D-B3A969381382}" type="pres">
      <dgm:prSet presAssocID="{4B640520-04A6-4F29-9159-B6811F42F097}" presName="parentText" presStyleLbl="node1" presStyleIdx="2" presStyleCnt="6" custScaleX="102393" custScaleY="83513">
        <dgm:presLayoutVars>
          <dgm:chMax val="0"/>
          <dgm:bulletEnabled val="1"/>
        </dgm:presLayoutVars>
      </dgm:prSet>
      <dgm:spPr/>
    </dgm:pt>
    <dgm:pt modelId="{96112907-A73A-4566-8C0E-BC5EA2BE0723}" type="pres">
      <dgm:prSet presAssocID="{4B640520-04A6-4F29-9159-B6811F42F097}" presName="negativeSpace" presStyleCnt="0"/>
      <dgm:spPr/>
    </dgm:pt>
    <dgm:pt modelId="{A682009C-0EC9-41E5-AB18-DCC10545A6B0}" type="pres">
      <dgm:prSet presAssocID="{4B640520-04A6-4F29-9159-B6811F42F097}" presName="childText" presStyleLbl="conFgAcc1" presStyleIdx="2" presStyleCnt="6">
        <dgm:presLayoutVars>
          <dgm:bulletEnabled val="1"/>
        </dgm:presLayoutVars>
      </dgm:prSet>
      <dgm:spPr/>
    </dgm:pt>
    <dgm:pt modelId="{676660E9-05F0-48AD-86CE-42909581F841}" type="pres">
      <dgm:prSet presAssocID="{D111E504-729F-46E6-911C-79EB33453B10}" presName="spaceBetweenRectangles" presStyleCnt="0"/>
      <dgm:spPr/>
    </dgm:pt>
    <dgm:pt modelId="{63C97317-FBC6-489B-BAF7-A6AE2A0640D3}" type="pres">
      <dgm:prSet presAssocID="{6F4AD0D4-E71A-43AF-8FAC-5618F30140E9}" presName="parentLin" presStyleCnt="0"/>
      <dgm:spPr/>
    </dgm:pt>
    <dgm:pt modelId="{9555D941-7DC2-40BF-8214-1DE929A75035}" type="pres">
      <dgm:prSet presAssocID="{6F4AD0D4-E71A-43AF-8FAC-5618F30140E9}" presName="parentLeftMargin" presStyleLbl="node1" presStyleIdx="2" presStyleCnt="6"/>
      <dgm:spPr/>
    </dgm:pt>
    <dgm:pt modelId="{CDD77AC5-F4B3-4A55-9D7E-77BF6E7F4BE3}" type="pres">
      <dgm:prSet presAssocID="{6F4AD0D4-E71A-43AF-8FAC-5618F30140E9}" presName="parentText" presStyleLbl="node1" presStyleIdx="3" presStyleCnt="6" custScaleX="102393" custScaleY="83513">
        <dgm:presLayoutVars>
          <dgm:chMax val="0"/>
          <dgm:bulletEnabled val="1"/>
        </dgm:presLayoutVars>
      </dgm:prSet>
      <dgm:spPr/>
    </dgm:pt>
    <dgm:pt modelId="{57AC3A09-169D-4F9D-82EC-DB0F74C763BB}" type="pres">
      <dgm:prSet presAssocID="{6F4AD0D4-E71A-43AF-8FAC-5618F30140E9}" presName="negativeSpace" presStyleCnt="0"/>
      <dgm:spPr/>
    </dgm:pt>
    <dgm:pt modelId="{6F66589B-CBA8-4EE1-B475-D5D741C70E64}" type="pres">
      <dgm:prSet presAssocID="{6F4AD0D4-E71A-43AF-8FAC-5618F30140E9}" presName="childText" presStyleLbl="conFgAcc1" presStyleIdx="3" presStyleCnt="6">
        <dgm:presLayoutVars>
          <dgm:bulletEnabled val="1"/>
        </dgm:presLayoutVars>
      </dgm:prSet>
      <dgm:spPr/>
    </dgm:pt>
    <dgm:pt modelId="{E0F53C45-3B82-4E67-A4B7-C90828D84D07}" type="pres">
      <dgm:prSet presAssocID="{3567EB09-7548-4612-BFDF-45A25AE90C9F}" presName="spaceBetweenRectangles" presStyleCnt="0"/>
      <dgm:spPr/>
    </dgm:pt>
    <dgm:pt modelId="{8BE17B05-2AA6-4BB3-97D1-9A6D84476B36}" type="pres">
      <dgm:prSet presAssocID="{8C7AE9DC-44A6-4BE0-A689-20FCBFA95AB5}" presName="parentLin" presStyleCnt="0"/>
      <dgm:spPr/>
    </dgm:pt>
    <dgm:pt modelId="{E0865EC3-3F47-4093-B85A-F166188E0743}" type="pres">
      <dgm:prSet presAssocID="{8C7AE9DC-44A6-4BE0-A689-20FCBFA95AB5}" presName="parentLeftMargin" presStyleLbl="node1" presStyleIdx="3" presStyleCnt="6"/>
      <dgm:spPr/>
    </dgm:pt>
    <dgm:pt modelId="{EA708DF7-88C3-41D3-A258-DAFB26590416}" type="pres">
      <dgm:prSet presAssocID="{8C7AE9DC-44A6-4BE0-A689-20FCBFA95AB5}" presName="parentText" presStyleLbl="node1" presStyleIdx="4" presStyleCnt="6" custScaleX="102529" custScaleY="79115">
        <dgm:presLayoutVars>
          <dgm:chMax val="0"/>
          <dgm:bulletEnabled val="1"/>
        </dgm:presLayoutVars>
      </dgm:prSet>
      <dgm:spPr/>
    </dgm:pt>
    <dgm:pt modelId="{0EBD2D21-2D1F-4FAD-BC16-E310300B17E6}" type="pres">
      <dgm:prSet presAssocID="{8C7AE9DC-44A6-4BE0-A689-20FCBFA95AB5}" presName="negativeSpace" presStyleCnt="0"/>
      <dgm:spPr/>
    </dgm:pt>
    <dgm:pt modelId="{364B8A1A-4FD4-469E-86E7-5E27BCE43F9D}" type="pres">
      <dgm:prSet presAssocID="{8C7AE9DC-44A6-4BE0-A689-20FCBFA95AB5}" presName="childText" presStyleLbl="conFgAcc1" presStyleIdx="4" presStyleCnt="6">
        <dgm:presLayoutVars>
          <dgm:bulletEnabled val="1"/>
        </dgm:presLayoutVars>
      </dgm:prSet>
      <dgm:spPr/>
    </dgm:pt>
    <dgm:pt modelId="{CB5AE7F7-2ECF-4D9E-B575-91AB06FEC1B6}" type="pres">
      <dgm:prSet presAssocID="{729F7129-4731-468E-B38D-7AC70FFBED09}" presName="spaceBetweenRectangles" presStyleCnt="0"/>
      <dgm:spPr/>
    </dgm:pt>
    <dgm:pt modelId="{31A4B3EA-7526-4A8C-A44B-F6F30FD8DC08}" type="pres">
      <dgm:prSet presAssocID="{34360730-CF5A-4C09-ADC4-F2BDBC6E2B15}" presName="parentLin" presStyleCnt="0"/>
      <dgm:spPr/>
    </dgm:pt>
    <dgm:pt modelId="{6A6F395F-6AAB-44B6-8DE3-9721C6BEBFED}" type="pres">
      <dgm:prSet presAssocID="{34360730-CF5A-4C09-ADC4-F2BDBC6E2B15}" presName="parentLeftMargin" presStyleLbl="node1" presStyleIdx="4" presStyleCnt="6"/>
      <dgm:spPr/>
    </dgm:pt>
    <dgm:pt modelId="{96F3E9F1-F97A-407F-BE21-5CAF0E706261}" type="pres">
      <dgm:prSet presAssocID="{34360730-CF5A-4C09-ADC4-F2BDBC6E2B15}" presName="parentText" presStyleLbl="node1" presStyleIdx="5" presStyleCnt="6" custScaleX="102057" custScaleY="83513">
        <dgm:presLayoutVars>
          <dgm:chMax val="0"/>
          <dgm:bulletEnabled val="1"/>
        </dgm:presLayoutVars>
      </dgm:prSet>
      <dgm:spPr/>
    </dgm:pt>
    <dgm:pt modelId="{DF00595F-594A-4652-BF47-659D70DB2EE4}" type="pres">
      <dgm:prSet presAssocID="{34360730-CF5A-4C09-ADC4-F2BDBC6E2B15}" presName="negativeSpace" presStyleCnt="0"/>
      <dgm:spPr/>
    </dgm:pt>
    <dgm:pt modelId="{5516CB9E-988F-492F-99B6-094237FAC981}" type="pres">
      <dgm:prSet presAssocID="{34360730-CF5A-4C09-ADC4-F2BDBC6E2B1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7792902-7381-4961-93D7-F165AA5359FC}" type="presOf" srcId="{6738112D-DB1C-4DD4-8D3B-9DFB76B885FE}" destId="{65ACA5CC-5DC2-4662-AC3C-2924A5408C21}" srcOrd="0" destOrd="0" presId="urn:microsoft.com/office/officeart/2005/8/layout/list1"/>
    <dgm:cxn modelId="{5DE83306-4BFF-4D73-91E8-0AB89F24FACA}" type="presOf" srcId="{8C7AE9DC-44A6-4BE0-A689-20FCBFA95AB5}" destId="{EA708DF7-88C3-41D3-A258-DAFB26590416}" srcOrd="1" destOrd="0" presId="urn:microsoft.com/office/officeart/2005/8/layout/list1"/>
    <dgm:cxn modelId="{5679D417-1826-49AC-B7C0-785057059376}" type="presOf" srcId="{34360730-CF5A-4C09-ADC4-F2BDBC6E2B15}" destId="{6A6F395F-6AAB-44B6-8DE3-9721C6BEBFED}" srcOrd="0" destOrd="0" presId="urn:microsoft.com/office/officeart/2005/8/layout/list1"/>
    <dgm:cxn modelId="{57B74038-5BF4-497D-9EB2-F54D2F760424}" type="presOf" srcId="{34360730-CF5A-4C09-ADC4-F2BDBC6E2B15}" destId="{96F3E9F1-F97A-407F-BE21-5CAF0E706261}" srcOrd="1" destOrd="0" presId="urn:microsoft.com/office/officeart/2005/8/layout/list1"/>
    <dgm:cxn modelId="{67CEF45C-488F-42F7-9C0E-E85150BBA7A0}" type="presOf" srcId="{6F4AD0D4-E71A-43AF-8FAC-5618F30140E9}" destId="{9555D941-7DC2-40BF-8214-1DE929A75035}" srcOrd="0" destOrd="0" presId="urn:microsoft.com/office/officeart/2005/8/layout/list1"/>
    <dgm:cxn modelId="{62418E5F-C235-4497-9293-6A2096E95B15}" type="presOf" srcId="{6F4AD0D4-E71A-43AF-8FAC-5618F30140E9}" destId="{CDD77AC5-F4B3-4A55-9D7E-77BF6E7F4BE3}" srcOrd="1" destOrd="0" presId="urn:microsoft.com/office/officeart/2005/8/layout/list1"/>
    <dgm:cxn modelId="{32204447-4188-4104-891F-C38676D4B881}" type="presOf" srcId="{6738112D-DB1C-4DD4-8D3B-9DFB76B885FE}" destId="{6D40192D-86BB-419C-9B0E-9FD3DFD24F42}" srcOrd="1" destOrd="0" presId="urn:microsoft.com/office/officeart/2005/8/layout/list1"/>
    <dgm:cxn modelId="{A9B6926E-82AC-4939-A571-A58168A19BCE}" type="presOf" srcId="{A0E57EAA-47BC-4F6E-8CEA-36B348611F0A}" destId="{5DAE78DC-027A-4390-B29E-5829F6B745DB}" srcOrd="0" destOrd="0" presId="urn:microsoft.com/office/officeart/2005/8/layout/list1"/>
    <dgm:cxn modelId="{91AC9171-D206-4E68-A82C-E94EC0897D25}" type="presOf" srcId="{8C7AE9DC-44A6-4BE0-A689-20FCBFA95AB5}" destId="{E0865EC3-3F47-4093-B85A-F166188E0743}" srcOrd="0" destOrd="0" presId="urn:microsoft.com/office/officeart/2005/8/layout/list1"/>
    <dgm:cxn modelId="{AD1BA752-A1D0-436E-AA41-84B9A10D3F25}" type="presOf" srcId="{4B640520-04A6-4F29-9159-B6811F42F097}" destId="{D386141B-510F-43C1-9E72-87D660827DDF}" srcOrd="0" destOrd="0" presId="urn:microsoft.com/office/officeart/2005/8/layout/list1"/>
    <dgm:cxn modelId="{CB19D958-ABEE-4A51-A264-7C0E095A1D08}" srcId="{A0E57EAA-47BC-4F6E-8CEA-36B348611F0A}" destId="{C96E60D9-C167-40E7-BA7C-C1B8B9BD520A}" srcOrd="0" destOrd="0" parTransId="{971ABBAF-AB59-44B7-ACE0-A7E5B53B5978}" sibTransId="{AADB3289-71D5-4EA6-968C-47D8CBE45E06}"/>
    <dgm:cxn modelId="{CE9AC285-E36A-4FA6-965C-98202F9FCA26}" type="presOf" srcId="{4B640520-04A6-4F29-9159-B6811F42F097}" destId="{22F279A5-008F-43E4-B06D-B3A969381382}" srcOrd="1" destOrd="0" presId="urn:microsoft.com/office/officeart/2005/8/layout/list1"/>
    <dgm:cxn modelId="{8F7A5390-C44E-411A-92B8-87192257CCFC}" srcId="{A0E57EAA-47BC-4F6E-8CEA-36B348611F0A}" destId="{6738112D-DB1C-4DD4-8D3B-9DFB76B885FE}" srcOrd="1" destOrd="0" parTransId="{968C2124-A657-4BED-AF7B-03E142D5E88D}" sibTransId="{B6BB3B68-04B3-4911-906E-12154BEC42BA}"/>
    <dgm:cxn modelId="{665DFAA7-62BA-4FA8-BD5B-AC9FF26A5F99}" srcId="{A0E57EAA-47BC-4F6E-8CEA-36B348611F0A}" destId="{8C7AE9DC-44A6-4BE0-A689-20FCBFA95AB5}" srcOrd="4" destOrd="0" parTransId="{E788E81F-C825-4F42-815A-A84B63900562}" sibTransId="{729F7129-4731-468E-B38D-7AC70FFBED09}"/>
    <dgm:cxn modelId="{BDEF41BA-3D10-4D40-AEE8-26F26A6443EE}" srcId="{A0E57EAA-47BC-4F6E-8CEA-36B348611F0A}" destId="{34360730-CF5A-4C09-ADC4-F2BDBC6E2B15}" srcOrd="5" destOrd="0" parTransId="{D01DD2E9-66CD-4BEC-AB99-9808C0C9CC51}" sibTransId="{135E8A40-2A3F-4495-9B51-A403215F381D}"/>
    <dgm:cxn modelId="{F8B6E9DE-306F-44AC-9D4A-38EB788B3E2F}" srcId="{A0E57EAA-47BC-4F6E-8CEA-36B348611F0A}" destId="{6F4AD0D4-E71A-43AF-8FAC-5618F30140E9}" srcOrd="3" destOrd="0" parTransId="{762D0142-10DD-4B12-BDD7-55D2D392692A}" sibTransId="{3567EB09-7548-4612-BFDF-45A25AE90C9F}"/>
    <dgm:cxn modelId="{F907BEE6-3E00-4879-8408-43D6483744B0}" type="presOf" srcId="{C96E60D9-C167-40E7-BA7C-C1B8B9BD520A}" destId="{0FDC5B9C-7B6F-42F4-A606-9B0A40213D20}" srcOrd="0" destOrd="0" presId="urn:microsoft.com/office/officeart/2005/8/layout/list1"/>
    <dgm:cxn modelId="{B7669EEB-E7AD-40CF-9456-1CD9EDA3DB37}" srcId="{A0E57EAA-47BC-4F6E-8CEA-36B348611F0A}" destId="{4B640520-04A6-4F29-9159-B6811F42F097}" srcOrd="2" destOrd="0" parTransId="{898CB2AB-5A08-40FA-AF22-FA05E5CDA29C}" sibTransId="{D111E504-729F-46E6-911C-79EB33453B10}"/>
    <dgm:cxn modelId="{716144FE-C070-4167-BF29-7E9EC1382B39}" type="presOf" srcId="{C96E60D9-C167-40E7-BA7C-C1B8B9BD520A}" destId="{09173ECB-3CA2-4201-8958-7B80D329960E}" srcOrd="1" destOrd="0" presId="urn:microsoft.com/office/officeart/2005/8/layout/list1"/>
    <dgm:cxn modelId="{53C1C862-4C42-4CA6-9C70-6D51AAD1F21A}" type="presParOf" srcId="{5DAE78DC-027A-4390-B29E-5829F6B745DB}" destId="{906B6E4D-1EF2-4E2B-8133-705E1F600C97}" srcOrd="0" destOrd="0" presId="urn:microsoft.com/office/officeart/2005/8/layout/list1"/>
    <dgm:cxn modelId="{302C2A70-2F4B-4B15-A191-64D45FF71747}" type="presParOf" srcId="{906B6E4D-1EF2-4E2B-8133-705E1F600C97}" destId="{0FDC5B9C-7B6F-42F4-A606-9B0A40213D20}" srcOrd="0" destOrd="0" presId="urn:microsoft.com/office/officeart/2005/8/layout/list1"/>
    <dgm:cxn modelId="{5C201CEF-1762-4E3D-9DBA-2EDAC067E178}" type="presParOf" srcId="{906B6E4D-1EF2-4E2B-8133-705E1F600C97}" destId="{09173ECB-3CA2-4201-8958-7B80D329960E}" srcOrd="1" destOrd="0" presId="urn:microsoft.com/office/officeart/2005/8/layout/list1"/>
    <dgm:cxn modelId="{E2D57A86-99C0-433C-AFD1-D6968927D718}" type="presParOf" srcId="{5DAE78DC-027A-4390-B29E-5829F6B745DB}" destId="{6EA4F960-39FA-4DA4-AF23-66244CBB3E0F}" srcOrd="1" destOrd="0" presId="urn:microsoft.com/office/officeart/2005/8/layout/list1"/>
    <dgm:cxn modelId="{6317AFF4-F456-42D7-B08A-50107B508CFC}" type="presParOf" srcId="{5DAE78DC-027A-4390-B29E-5829F6B745DB}" destId="{E821429B-EC96-445F-9E55-8B9A825F1C97}" srcOrd="2" destOrd="0" presId="urn:microsoft.com/office/officeart/2005/8/layout/list1"/>
    <dgm:cxn modelId="{FBA3D2A8-3C2C-4AC6-8EB2-82776EEBF247}" type="presParOf" srcId="{5DAE78DC-027A-4390-B29E-5829F6B745DB}" destId="{FDF6ACB4-779D-41BD-9268-347A4A00E5ED}" srcOrd="3" destOrd="0" presId="urn:microsoft.com/office/officeart/2005/8/layout/list1"/>
    <dgm:cxn modelId="{87318BBA-CB7A-48F6-ACCC-B81DBDDC0150}" type="presParOf" srcId="{5DAE78DC-027A-4390-B29E-5829F6B745DB}" destId="{A8A2C503-7BD2-4C05-B348-E4E6D12A1D0E}" srcOrd="4" destOrd="0" presId="urn:microsoft.com/office/officeart/2005/8/layout/list1"/>
    <dgm:cxn modelId="{464F292E-21FC-42A4-95D9-D8EBDAA6B4FF}" type="presParOf" srcId="{A8A2C503-7BD2-4C05-B348-E4E6D12A1D0E}" destId="{65ACA5CC-5DC2-4662-AC3C-2924A5408C21}" srcOrd="0" destOrd="0" presId="urn:microsoft.com/office/officeart/2005/8/layout/list1"/>
    <dgm:cxn modelId="{F83F7C99-54BA-4D24-837B-648870839BBE}" type="presParOf" srcId="{A8A2C503-7BD2-4C05-B348-E4E6D12A1D0E}" destId="{6D40192D-86BB-419C-9B0E-9FD3DFD24F42}" srcOrd="1" destOrd="0" presId="urn:microsoft.com/office/officeart/2005/8/layout/list1"/>
    <dgm:cxn modelId="{F60B6C53-ECEF-45D2-931B-1D029DCB91B1}" type="presParOf" srcId="{5DAE78DC-027A-4390-B29E-5829F6B745DB}" destId="{FFB9615A-73EB-4E3E-A662-7EE472B54073}" srcOrd="5" destOrd="0" presId="urn:microsoft.com/office/officeart/2005/8/layout/list1"/>
    <dgm:cxn modelId="{53274D9D-7621-4041-B4E7-CB6AADD8B32B}" type="presParOf" srcId="{5DAE78DC-027A-4390-B29E-5829F6B745DB}" destId="{F2832651-8427-42C8-A5F0-B6CCDE760BE8}" srcOrd="6" destOrd="0" presId="urn:microsoft.com/office/officeart/2005/8/layout/list1"/>
    <dgm:cxn modelId="{7868B017-28C6-4CB8-A1BB-0CD71C6BED43}" type="presParOf" srcId="{5DAE78DC-027A-4390-B29E-5829F6B745DB}" destId="{1CA15A85-610B-4884-8F09-451C2A614E71}" srcOrd="7" destOrd="0" presId="urn:microsoft.com/office/officeart/2005/8/layout/list1"/>
    <dgm:cxn modelId="{25BBE836-F1A5-4567-B881-9127659FCC82}" type="presParOf" srcId="{5DAE78DC-027A-4390-B29E-5829F6B745DB}" destId="{8A1320B6-0652-452C-9955-4099CB6480EE}" srcOrd="8" destOrd="0" presId="urn:microsoft.com/office/officeart/2005/8/layout/list1"/>
    <dgm:cxn modelId="{424F040B-A092-4911-97EC-6C74AAA68295}" type="presParOf" srcId="{8A1320B6-0652-452C-9955-4099CB6480EE}" destId="{D386141B-510F-43C1-9E72-87D660827DDF}" srcOrd="0" destOrd="0" presId="urn:microsoft.com/office/officeart/2005/8/layout/list1"/>
    <dgm:cxn modelId="{A7DCF5BE-3F41-4C99-99CD-601D0D5009F1}" type="presParOf" srcId="{8A1320B6-0652-452C-9955-4099CB6480EE}" destId="{22F279A5-008F-43E4-B06D-B3A969381382}" srcOrd="1" destOrd="0" presId="urn:microsoft.com/office/officeart/2005/8/layout/list1"/>
    <dgm:cxn modelId="{58CD1653-DFBE-46A0-A416-397D8000CCE5}" type="presParOf" srcId="{5DAE78DC-027A-4390-B29E-5829F6B745DB}" destId="{96112907-A73A-4566-8C0E-BC5EA2BE0723}" srcOrd="9" destOrd="0" presId="urn:microsoft.com/office/officeart/2005/8/layout/list1"/>
    <dgm:cxn modelId="{8AAE5873-60BD-4046-B304-62C8965DADE6}" type="presParOf" srcId="{5DAE78DC-027A-4390-B29E-5829F6B745DB}" destId="{A682009C-0EC9-41E5-AB18-DCC10545A6B0}" srcOrd="10" destOrd="0" presId="urn:microsoft.com/office/officeart/2005/8/layout/list1"/>
    <dgm:cxn modelId="{9950345D-030E-48D2-B984-AFA372C46798}" type="presParOf" srcId="{5DAE78DC-027A-4390-B29E-5829F6B745DB}" destId="{676660E9-05F0-48AD-86CE-42909581F841}" srcOrd="11" destOrd="0" presId="urn:microsoft.com/office/officeart/2005/8/layout/list1"/>
    <dgm:cxn modelId="{B27C28B2-3BBE-49DE-BDFB-989336357E91}" type="presParOf" srcId="{5DAE78DC-027A-4390-B29E-5829F6B745DB}" destId="{63C97317-FBC6-489B-BAF7-A6AE2A0640D3}" srcOrd="12" destOrd="0" presId="urn:microsoft.com/office/officeart/2005/8/layout/list1"/>
    <dgm:cxn modelId="{F00C6B41-49C8-40F9-8BC6-610FCC4CE67F}" type="presParOf" srcId="{63C97317-FBC6-489B-BAF7-A6AE2A0640D3}" destId="{9555D941-7DC2-40BF-8214-1DE929A75035}" srcOrd="0" destOrd="0" presId="urn:microsoft.com/office/officeart/2005/8/layout/list1"/>
    <dgm:cxn modelId="{DA2859FD-3326-48DB-98B9-F8A22B2D6445}" type="presParOf" srcId="{63C97317-FBC6-489B-BAF7-A6AE2A0640D3}" destId="{CDD77AC5-F4B3-4A55-9D7E-77BF6E7F4BE3}" srcOrd="1" destOrd="0" presId="urn:microsoft.com/office/officeart/2005/8/layout/list1"/>
    <dgm:cxn modelId="{26AF529C-84C8-4BE5-84D7-3CE8BF8736FC}" type="presParOf" srcId="{5DAE78DC-027A-4390-B29E-5829F6B745DB}" destId="{57AC3A09-169D-4F9D-82EC-DB0F74C763BB}" srcOrd="13" destOrd="0" presId="urn:microsoft.com/office/officeart/2005/8/layout/list1"/>
    <dgm:cxn modelId="{9026BC08-2644-4B67-A48F-AE197E0E240C}" type="presParOf" srcId="{5DAE78DC-027A-4390-B29E-5829F6B745DB}" destId="{6F66589B-CBA8-4EE1-B475-D5D741C70E64}" srcOrd="14" destOrd="0" presId="urn:microsoft.com/office/officeart/2005/8/layout/list1"/>
    <dgm:cxn modelId="{3480042E-6A74-4F33-A050-CEE4D9F92A8D}" type="presParOf" srcId="{5DAE78DC-027A-4390-B29E-5829F6B745DB}" destId="{E0F53C45-3B82-4E67-A4B7-C90828D84D07}" srcOrd="15" destOrd="0" presId="urn:microsoft.com/office/officeart/2005/8/layout/list1"/>
    <dgm:cxn modelId="{6C5E522D-DFE2-4CEC-BFFB-041940D27A4D}" type="presParOf" srcId="{5DAE78DC-027A-4390-B29E-5829F6B745DB}" destId="{8BE17B05-2AA6-4BB3-97D1-9A6D84476B36}" srcOrd="16" destOrd="0" presId="urn:microsoft.com/office/officeart/2005/8/layout/list1"/>
    <dgm:cxn modelId="{6E8CE51E-915B-4D11-9797-836E9F2D07D6}" type="presParOf" srcId="{8BE17B05-2AA6-4BB3-97D1-9A6D84476B36}" destId="{E0865EC3-3F47-4093-B85A-F166188E0743}" srcOrd="0" destOrd="0" presId="urn:microsoft.com/office/officeart/2005/8/layout/list1"/>
    <dgm:cxn modelId="{5613E7EF-81E2-4E09-9643-0C1730F87C00}" type="presParOf" srcId="{8BE17B05-2AA6-4BB3-97D1-9A6D84476B36}" destId="{EA708DF7-88C3-41D3-A258-DAFB26590416}" srcOrd="1" destOrd="0" presId="urn:microsoft.com/office/officeart/2005/8/layout/list1"/>
    <dgm:cxn modelId="{7AA5EAC2-3885-4004-9452-7F5A224D998A}" type="presParOf" srcId="{5DAE78DC-027A-4390-B29E-5829F6B745DB}" destId="{0EBD2D21-2D1F-4FAD-BC16-E310300B17E6}" srcOrd="17" destOrd="0" presId="urn:microsoft.com/office/officeart/2005/8/layout/list1"/>
    <dgm:cxn modelId="{F4A232FB-05C6-4ECC-B521-F5EF5B07310E}" type="presParOf" srcId="{5DAE78DC-027A-4390-B29E-5829F6B745DB}" destId="{364B8A1A-4FD4-469E-86E7-5E27BCE43F9D}" srcOrd="18" destOrd="0" presId="urn:microsoft.com/office/officeart/2005/8/layout/list1"/>
    <dgm:cxn modelId="{833C94BC-72E6-4170-9B66-CF0849ACBE0E}" type="presParOf" srcId="{5DAE78DC-027A-4390-B29E-5829F6B745DB}" destId="{CB5AE7F7-2ECF-4D9E-B575-91AB06FEC1B6}" srcOrd="19" destOrd="0" presId="urn:microsoft.com/office/officeart/2005/8/layout/list1"/>
    <dgm:cxn modelId="{2904D523-7386-4A15-B05E-8648B209E223}" type="presParOf" srcId="{5DAE78DC-027A-4390-B29E-5829F6B745DB}" destId="{31A4B3EA-7526-4A8C-A44B-F6F30FD8DC08}" srcOrd="20" destOrd="0" presId="urn:microsoft.com/office/officeart/2005/8/layout/list1"/>
    <dgm:cxn modelId="{F0C43FDF-02E1-4CB7-9AF9-F88FE8F78426}" type="presParOf" srcId="{31A4B3EA-7526-4A8C-A44B-F6F30FD8DC08}" destId="{6A6F395F-6AAB-44B6-8DE3-9721C6BEBFED}" srcOrd="0" destOrd="0" presId="urn:microsoft.com/office/officeart/2005/8/layout/list1"/>
    <dgm:cxn modelId="{7AD0346D-3A53-43CF-B6FD-388F765820A9}" type="presParOf" srcId="{31A4B3EA-7526-4A8C-A44B-F6F30FD8DC08}" destId="{96F3E9F1-F97A-407F-BE21-5CAF0E706261}" srcOrd="1" destOrd="0" presId="urn:microsoft.com/office/officeart/2005/8/layout/list1"/>
    <dgm:cxn modelId="{0913AF1C-C465-429B-83AF-F1C7E889E5D7}" type="presParOf" srcId="{5DAE78DC-027A-4390-B29E-5829F6B745DB}" destId="{DF00595F-594A-4652-BF47-659D70DB2EE4}" srcOrd="21" destOrd="0" presId="urn:microsoft.com/office/officeart/2005/8/layout/list1"/>
    <dgm:cxn modelId="{CEDEBF6E-9738-44E9-B97E-DEDCE6848963}" type="presParOf" srcId="{5DAE78DC-027A-4390-B29E-5829F6B745DB}" destId="{5516CB9E-988F-492F-99B6-094237FAC981}" srcOrd="22" destOrd="0" presId="urn:microsoft.com/office/officeart/2005/8/layout/list1"/>
  </dgm:cxnLst>
  <dgm:bg/>
  <dgm:whole>
    <a:ln>
      <a:solidFill>
        <a:srgbClr val="575C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72BB69-779C-4E92-8A9B-EF5EF705ED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F9991D-4474-498A-A74B-32475B5B3E8F}">
      <dgm:prSet custT="1"/>
      <dgm:spPr/>
      <dgm:t>
        <a:bodyPr/>
        <a:lstStyle/>
        <a:p>
          <a:r>
            <a:rPr lang="en-GB" sz="2000" b="1">
              <a:latin typeface="+mn-lt"/>
              <a:cs typeface="Arial" panose="020B0604020202020204" pitchFamily="34" charset="0"/>
            </a:rPr>
            <a:t>Online Support Webchat</a:t>
          </a:r>
        </a:p>
      </dgm:t>
    </dgm:pt>
    <dgm:pt modelId="{7BB3D060-DF92-4C81-8A00-A6902184DB46}" type="parTrans" cxnId="{8C598C6B-5EB6-48E3-8FA3-E115F7BF233B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D06D4CA-519E-49D8-AF73-1CDA1C1C4C9D}" type="sibTrans" cxnId="{8C598C6B-5EB6-48E3-8FA3-E115F7BF233B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E3D3CAF0-9275-4665-8A09-F921D8210FA7}">
      <dgm:prSet custT="1"/>
      <dgm:spPr/>
      <dgm:t>
        <a:bodyPr/>
        <a:lstStyle/>
        <a:p>
          <a:r>
            <a:rPr lang="en-GB" sz="2000" b="0" dirty="0">
              <a:latin typeface="+mn-lt"/>
              <a:cs typeface="Arial" panose="020B0604020202020204" pitchFamily="34" charset="0"/>
            </a:rPr>
            <a:t>Use webchat for help with IT system issues</a:t>
          </a:r>
          <a:endParaRPr lang="en-GB" sz="2000" dirty="0">
            <a:latin typeface="+mn-lt"/>
            <a:cs typeface="Arial" panose="020B0604020202020204" pitchFamily="34" charset="0"/>
          </a:endParaRPr>
        </a:p>
      </dgm:t>
    </dgm:pt>
    <dgm:pt modelId="{D400898B-3491-4E24-8D88-87A0C6592076}" type="parTrans" cxnId="{743D7006-819D-4607-B793-8F0BA6843E08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ED1BAF0-E8E7-4B77-822B-45D73CBFAD7D}" type="sibTrans" cxnId="{743D7006-819D-4607-B793-8F0BA6843E08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817C6758-BB3C-4238-AEC6-C294BC4D0C2F}">
      <dgm:prSet custT="1"/>
      <dgm:spPr/>
      <dgm:t>
        <a:bodyPr/>
        <a:lstStyle/>
        <a:p>
          <a:r>
            <a:rPr lang="en-GB" sz="2000" b="1">
              <a:latin typeface="+mn-lt"/>
              <a:cs typeface="Arial" panose="020B0604020202020204" pitchFamily="34" charset="0"/>
            </a:rPr>
            <a:t>Webinar Recordings</a:t>
          </a:r>
        </a:p>
      </dgm:t>
    </dgm:pt>
    <dgm:pt modelId="{0CDD2F1D-7352-4ECA-8BD2-BCF4530B0D9A}" type="parTrans" cxnId="{DF136F73-6E4D-49A6-AE0E-F16A36B1B07E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A37DBEA1-0418-4940-92F3-4D745BF975FA}" type="sibTrans" cxnId="{DF136F73-6E4D-49A6-AE0E-F16A36B1B07E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AB8DC72-3743-4347-AFDE-FA81DC32C4DE}">
      <dgm:prSet custT="1"/>
      <dgm:spPr/>
      <dgm:t>
        <a:bodyPr/>
        <a:lstStyle/>
        <a:p>
          <a:r>
            <a:rPr lang="en-GB" sz="2000">
              <a:latin typeface="+mn-lt"/>
              <a:cs typeface="Arial" panose="020B0604020202020204" pitchFamily="34" charset="0"/>
            </a:rPr>
            <a:t>Our ‘Help Us Say Yes’ webinars focus on areas where there have been issues or high enquiry levels</a:t>
          </a:r>
        </a:p>
      </dgm:t>
    </dgm:pt>
    <dgm:pt modelId="{2910D8AB-EC8B-4A7F-A821-1192B1B27DF2}" type="parTrans" cxnId="{47BC9C78-6A5E-4521-AA53-B1FCF8BC6993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52BA62B-01BB-43ED-BC06-399838749566}" type="sibTrans" cxnId="{47BC9C78-6A5E-4521-AA53-B1FCF8BC6993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ACFDEDA-C65A-4719-A1C4-907D4D8ED6AA}">
      <dgm:prSet custT="1"/>
      <dgm:spPr/>
      <dgm:t>
        <a:bodyPr/>
        <a:lstStyle/>
        <a:p>
          <a:r>
            <a:rPr lang="en-GB" sz="2000" dirty="0">
              <a:latin typeface="+mn-lt"/>
              <a:cs typeface="Arial" panose="020B0604020202020204" pitchFamily="34" charset="0"/>
            </a:rPr>
            <a:t>Popular sessions are posted on the training website: </a:t>
          </a:r>
          <a:r>
            <a:rPr lang="en-GB" sz="2000" dirty="0">
              <a:solidFill>
                <a:srgbClr val="575C96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Ministry of Justice</a:t>
          </a:r>
          <a:r>
            <a:rPr lang="en-GB" sz="2000" dirty="0">
              <a:solidFill>
                <a:srgbClr val="575C96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2000" dirty="0">
              <a:latin typeface="+mn-lt"/>
            </a:rPr>
            <a:t>and the LAA YouTube channel: </a:t>
          </a:r>
          <a:r>
            <a:rPr lang="en-GB" sz="2000" dirty="0">
              <a:solidFill>
                <a:srgbClr val="575C96"/>
              </a:solidFill>
              <a:latin typeface="+mn-l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Legal Aid Agency </a:t>
          </a:r>
          <a:r>
            <a:rPr lang="en-GB" sz="2000" dirty="0" err="1">
              <a:solidFill>
                <a:srgbClr val="575C96"/>
              </a:solidFill>
              <a:latin typeface="+mn-l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youtube</a:t>
          </a:r>
          <a:r>
            <a:rPr lang="en-GB" sz="2000" dirty="0">
              <a:solidFill>
                <a:srgbClr val="575C96"/>
              </a:solidFill>
              <a:latin typeface="+mn-l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channel</a:t>
          </a:r>
          <a:r>
            <a:rPr lang="en-GB" sz="2000" dirty="0">
              <a:latin typeface="+mn-lt"/>
            </a:rPr>
            <a:t>. Remember to like and subscribe!</a:t>
          </a:r>
          <a:endParaRPr lang="en-GB" sz="2000" dirty="0">
            <a:latin typeface="+mn-lt"/>
            <a:cs typeface="Arial" panose="020B0604020202020204" pitchFamily="34" charset="0"/>
          </a:endParaRPr>
        </a:p>
      </dgm:t>
    </dgm:pt>
    <dgm:pt modelId="{D0472BEE-B72A-4B74-AD67-60CBA67680C0}" type="parTrans" cxnId="{D07709A5-82E2-4556-B367-86A02293D130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E55098D6-E1A0-4FC2-BE29-9C8C9D7ABCC0}" type="sibTrans" cxnId="{D07709A5-82E2-4556-B367-86A02293D130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326CDFE-C63A-487F-A5D8-1814D1401B77}" type="pres">
      <dgm:prSet presAssocID="{4F72BB69-779C-4E92-8A9B-EF5EF705EDE1}" presName="linear" presStyleCnt="0">
        <dgm:presLayoutVars>
          <dgm:dir/>
          <dgm:animLvl val="lvl"/>
          <dgm:resizeHandles val="exact"/>
        </dgm:presLayoutVars>
      </dgm:prSet>
      <dgm:spPr/>
    </dgm:pt>
    <dgm:pt modelId="{C0C07DE2-292A-4974-8BA9-EE0AB76FABC9}" type="pres">
      <dgm:prSet presAssocID="{4FF9991D-4474-498A-A74B-32475B5B3E8F}" presName="parentLin" presStyleCnt="0"/>
      <dgm:spPr/>
    </dgm:pt>
    <dgm:pt modelId="{6D24EA8C-2E0E-4554-B86F-A3CE533BC085}" type="pres">
      <dgm:prSet presAssocID="{4FF9991D-4474-498A-A74B-32475B5B3E8F}" presName="parentLeftMargin" presStyleLbl="node1" presStyleIdx="0" presStyleCnt="2"/>
      <dgm:spPr/>
    </dgm:pt>
    <dgm:pt modelId="{FE77AF1C-3A89-4C0E-AAED-39D2B822CEDF}" type="pres">
      <dgm:prSet presAssocID="{4FF9991D-4474-498A-A74B-32475B5B3E8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DEAC4B0-55ED-4062-A274-67338E5F5486}" type="pres">
      <dgm:prSet presAssocID="{4FF9991D-4474-498A-A74B-32475B5B3E8F}" presName="negativeSpace" presStyleCnt="0"/>
      <dgm:spPr/>
    </dgm:pt>
    <dgm:pt modelId="{75A5DF26-28A4-49BE-825D-32A0F9B644C1}" type="pres">
      <dgm:prSet presAssocID="{4FF9991D-4474-498A-A74B-32475B5B3E8F}" presName="childText" presStyleLbl="conFgAcc1" presStyleIdx="0" presStyleCnt="2">
        <dgm:presLayoutVars>
          <dgm:bulletEnabled val="1"/>
        </dgm:presLayoutVars>
      </dgm:prSet>
      <dgm:spPr/>
    </dgm:pt>
    <dgm:pt modelId="{58C9549A-D063-4910-ACE4-08A5DBB7569D}" type="pres">
      <dgm:prSet presAssocID="{9D06D4CA-519E-49D8-AF73-1CDA1C1C4C9D}" presName="spaceBetweenRectangles" presStyleCnt="0"/>
      <dgm:spPr/>
    </dgm:pt>
    <dgm:pt modelId="{DA47DCFA-7712-4297-AE48-025230E92E85}" type="pres">
      <dgm:prSet presAssocID="{817C6758-BB3C-4238-AEC6-C294BC4D0C2F}" presName="parentLin" presStyleCnt="0"/>
      <dgm:spPr/>
    </dgm:pt>
    <dgm:pt modelId="{9FD5DA56-32BF-4A54-AE52-FB5398107B42}" type="pres">
      <dgm:prSet presAssocID="{817C6758-BB3C-4238-AEC6-C294BC4D0C2F}" presName="parentLeftMargin" presStyleLbl="node1" presStyleIdx="0" presStyleCnt="2"/>
      <dgm:spPr/>
    </dgm:pt>
    <dgm:pt modelId="{DE41F533-A90B-4791-A97F-D2263066D35F}" type="pres">
      <dgm:prSet presAssocID="{817C6758-BB3C-4238-AEC6-C294BC4D0C2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92E7712-640C-4412-BB23-81EE98CB324F}" type="pres">
      <dgm:prSet presAssocID="{817C6758-BB3C-4238-AEC6-C294BC4D0C2F}" presName="negativeSpace" presStyleCnt="0"/>
      <dgm:spPr/>
    </dgm:pt>
    <dgm:pt modelId="{64286BCF-409A-4199-93D7-EC97D8E5BBF6}" type="pres">
      <dgm:prSet presAssocID="{817C6758-BB3C-4238-AEC6-C294BC4D0C2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863BA04-A8FF-4E34-930D-6D4C6804B033}" type="presOf" srcId="{4F72BB69-779C-4E92-8A9B-EF5EF705EDE1}" destId="{F326CDFE-C63A-487F-A5D8-1814D1401B77}" srcOrd="0" destOrd="0" presId="urn:microsoft.com/office/officeart/2005/8/layout/list1"/>
    <dgm:cxn modelId="{743D7006-819D-4607-B793-8F0BA6843E08}" srcId="{4FF9991D-4474-498A-A74B-32475B5B3E8F}" destId="{E3D3CAF0-9275-4665-8A09-F921D8210FA7}" srcOrd="0" destOrd="0" parTransId="{D400898B-3491-4E24-8D88-87A0C6592076}" sibTransId="{2ED1BAF0-E8E7-4B77-822B-45D73CBFAD7D}"/>
    <dgm:cxn modelId="{9A99A73A-3C7C-44B4-9A33-682E7B13ED2F}" type="presOf" srcId="{9AB8DC72-3743-4347-AFDE-FA81DC32C4DE}" destId="{64286BCF-409A-4199-93D7-EC97D8E5BBF6}" srcOrd="0" destOrd="0" presId="urn:microsoft.com/office/officeart/2005/8/layout/list1"/>
    <dgm:cxn modelId="{8C598C6B-5EB6-48E3-8FA3-E115F7BF233B}" srcId="{4F72BB69-779C-4E92-8A9B-EF5EF705EDE1}" destId="{4FF9991D-4474-498A-A74B-32475B5B3E8F}" srcOrd="0" destOrd="0" parTransId="{7BB3D060-DF92-4C81-8A00-A6902184DB46}" sibTransId="{9D06D4CA-519E-49D8-AF73-1CDA1C1C4C9D}"/>
    <dgm:cxn modelId="{BCDE4273-AE50-4749-84AD-3FC5F437B105}" type="presOf" srcId="{1ACFDEDA-C65A-4719-A1C4-907D4D8ED6AA}" destId="{64286BCF-409A-4199-93D7-EC97D8E5BBF6}" srcOrd="0" destOrd="1" presId="urn:microsoft.com/office/officeart/2005/8/layout/list1"/>
    <dgm:cxn modelId="{DF136F73-6E4D-49A6-AE0E-F16A36B1B07E}" srcId="{4F72BB69-779C-4E92-8A9B-EF5EF705EDE1}" destId="{817C6758-BB3C-4238-AEC6-C294BC4D0C2F}" srcOrd="1" destOrd="0" parTransId="{0CDD2F1D-7352-4ECA-8BD2-BCF4530B0D9A}" sibTransId="{A37DBEA1-0418-4940-92F3-4D745BF975FA}"/>
    <dgm:cxn modelId="{47BC9C78-6A5E-4521-AA53-B1FCF8BC6993}" srcId="{817C6758-BB3C-4238-AEC6-C294BC4D0C2F}" destId="{9AB8DC72-3743-4347-AFDE-FA81DC32C4DE}" srcOrd="0" destOrd="0" parTransId="{2910D8AB-EC8B-4A7F-A821-1192B1B27DF2}" sibTransId="{F52BA62B-01BB-43ED-BC06-399838749566}"/>
    <dgm:cxn modelId="{B5B44B80-08D4-4A49-AC76-5ABDD0310F2D}" type="presOf" srcId="{817C6758-BB3C-4238-AEC6-C294BC4D0C2F}" destId="{9FD5DA56-32BF-4A54-AE52-FB5398107B42}" srcOrd="0" destOrd="0" presId="urn:microsoft.com/office/officeart/2005/8/layout/list1"/>
    <dgm:cxn modelId="{EE38A489-4BEF-44E0-9D83-282D0B922ABA}" type="presOf" srcId="{817C6758-BB3C-4238-AEC6-C294BC4D0C2F}" destId="{DE41F533-A90B-4791-A97F-D2263066D35F}" srcOrd="1" destOrd="0" presId="urn:microsoft.com/office/officeart/2005/8/layout/list1"/>
    <dgm:cxn modelId="{72FBD0A3-883C-4D7C-A657-350BFB9A0A7D}" type="presOf" srcId="{4FF9991D-4474-498A-A74B-32475B5B3E8F}" destId="{6D24EA8C-2E0E-4554-B86F-A3CE533BC085}" srcOrd="0" destOrd="0" presId="urn:microsoft.com/office/officeart/2005/8/layout/list1"/>
    <dgm:cxn modelId="{D07709A5-82E2-4556-B367-86A02293D130}" srcId="{817C6758-BB3C-4238-AEC6-C294BC4D0C2F}" destId="{1ACFDEDA-C65A-4719-A1C4-907D4D8ED6AA}" srcOrd="1" destOrd="0" parTransId="{D0472BEE-B72A-4B74-AD67-60CBA67680C0}" sibTransId="{E55098D6-E1A0-4FC2-BE29-9C8C9D7ABCC0}"/>
    <dgm:cxn modelId="{CE5067A5-946E-46BF-B08A-1A09BA303D9A}" type="presOf" srcId="{E3D3CAF0-9275-4665-8A09-F921D8210FA7}" destId="{75A5DF26-28A4-49BE-825D-32A0F9B644C1}" srcOrd="0" destOrd="0" presId="urn:microsoft.com/office/officeart/2005/8/layout/list1"/>
    <dgm:cxn modelId="{6B5E67C3-5C16-461C-B1E4-210C392FDA88}" type="presOf" srcId="{4FF9991D-4474-498A-A74B-32475B5B3E8F}" destId="{FE77AF1C-3A89-4C0E-AAED-39D2B822CEDF}" srcOrd="1" destOrd="0" presId="urn:microsoft.com/office/officeart/2005/8/layout/list1"/>
    <dgm:cxn modelId="{06AD2B7D-F755-4B42-9030-4841B37E8A72}" type="presParOf" srcId="{F326CDFE-C63A-487F-A5D8-1814D1401B77}" destId="{C0C07DE2-292A-4974-8BA9-EE0AB76FABC9}" srcOrd="0" destOrd="0" presId="urn:microsoft.com/office/officeart/2005/8/layout/list1"/>
    <dgm:cxn modelId="{35E4D8A1-6B3A-4AB9-9FF9-4C1581E38D1F}" type="presParOf" srcId="{C0C07DE2-292A-4974-8BA9-EE0AB76FABC9}" destId="{6D24EA8C-2E0E-4554-B86F-A3CE533BC085}" srcOrd="0" destOrd="0" presId="urn:microsoft.com/office/officeart/2005/8/layout/list1"/>
    <dgm:cxn modelId="{752116AA-68F3-4061-9DB3-A42715E94BF4}" type="presParOf" srcId="{C0C07DE2-292A-4974-8BA9-EE0AB76FABC9}" destId="{FE77AF1C-3A89-4C0E-AAED-39D2B822CEDF}" srcOrd="1" destOrd="0" presId="urn:microsoft.com/office/officeart/2005/8/layout/list1"/>
    <dgm:cxn modelId="{372B870D-7BA9-4158-A827-855B5B1CA3A6}" type="presParOf" srcId="{F326CDFE-C63A-487F-A5D8-1814D1401B77}" destId="{BDEAC4B0-55ED-4062-A274-67338E5F5486}" srcOrd="1" destOrd="0" presId="urn:microsoft.com/office/officeart/2005/8/layout/list1"/>
    <dgm:cxn modelId="{AD68EBF3-CB8B-44F1-9032-352F65420499}" type="presParOf" srcId="{F326CDFE-C63A-487F-A5D8-1814D1401B77}" destId="{75A5DF26-28A4-49BE-825D-32A0F9B644C1}" srcOrd="2" destOrd="0" presId="urn:microsoft.com/office/officeart/2005/8/layout/list1"/>
    <dgm:cxn modelId="{66A0466C-03DB-45BB-9637-1C2EC13109E0}" type="presParOf" srcId="{F326CDFE-C63A-487F-A5D8-1814D1401B77}" destId="{58C9549A-D063-4910-ACE4-08A5DBB7569D}" srcOrd="3" destOrd="0" presId="urn:microsoft.com/office/officeart/2005/8/layout/list1"/>
    <dgm:cxn modelId="{919C55E5-0735-46CD-A558-564340347501}" type="presParOf" srcId="{F326CDFE-C63A-487F-A5D8-1814D1401B77}" destId="{DA47DCFA-7712-4297-AE48-025230E92E85}" srcOrd="4" destOrd="0" presId="urn:microsoft.com/office/officeart/2005/8/layout/list1"/>
    <dgm:cxn modelId="{C14ACFC4-C62C-4AEA-8A30-A492661CBD8C}" type="presParOf" srcId="{DA47DCFA-7712-4297-AE48-025230E92E85}" destId="{9FD5DA56-32BF-4A54-AE52-FB5398107B42}" srcOrd="0" destOrd="0" presId="urn:microsoft.com/office/officeart/2005/8/layout/list1"/>
    <dgm:cxn modelId="{24EADDE4-B402-4039-9FEE-B5A7A2ED00BC}" type="presParOf" srcId="{DA47DCFA-7712-4297-AE48-025230E92E85}" destId="{DE41F533-A90B-4791-A97F-D2263066D35F}" srcOrd="1" destOrd="0" presId="urn:microsoft.com/office/officeart/2005/8/layout/list1"/>
    <dgm:cxn modelId="{2638657D-C886-4A3C-815C-7B0901957985}" type="presParOf" srcId="{F326CDFE-C63A-487F-A5D8-1814D1401B77}" destId="{892E7712-640C-4412-BB23-81EE98CB324F}" srcOrd="5" destOrd="0" presId="urn:microsoft.com/office/officeart/2005/8/layout/list1"/>
    <dgm:cxn modelId="{45C7D6A9-B542-4B13-A3D1-64E3F584B5EA}" type="presParOf" srcId="{F326CDFE-C63A-487F-A5D8-1814D1401B77}" destId="{64286BCF-409A-4199-93D7-EC97D8E5BBF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5F5B7-387C-4D68-AD22-9426EAA19B9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BE0109-7FA6-4187-94B7-3DDB588C4465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>
              <a:solidFill>
                <a:schemeClr val="tx1"/>
              </a:solidFill>
            </a:rPr>
            <a:t>Legal Aid Bulletin</a:t>
          </a:r>
          <a:endParaRPr lang="en-GB" sz="2000">
            <a:solidFill>
              <a:schemeClr val="tx1"/>
            </a:solidFill>
          </a:endParaRPr>
        </a:p>
      </dgm:t>
    </dgm:pt>
    <dgm:pt modelId="{EA459259-A947-4DC1-BB4A-438877AD1EA7}" type="parTrans" cxnId="{C188E02D-5560-459A-8E2F-F90D440C4659}">
      <dgm:prSet/>
      <dgm:spPr/>
      <dgm:t>
        <a:bodyPr/>
        <a:lstStyle/>
        <a:p>
          <a:endParaRPr lang="en-GB" sz="2000"/>
        </a:p>
      </dgm:t>
    </dgm:pt>
    <dgm:pt modelId="{501955D5-020C-47D7-8A5C-8BBF7D8BB7DB}" type="sibTrans" cxnId="{C188E02D-5560-459A-8E2F-F90D440C4659}">
      <dgm:prSet/>
      <dgm:spPr/>
      <dgm:t>
        <a:bodyPr/>
        <a:lstStyle/>
        <a:p>
          <a:endParaRPr lang="en-GB" sz="2000"/>
        </a:p>
      </dgm:t>
    </dgm:pt>
    <dgm:pt modelId="{95F5C3FB-93E0-49F7-813C-41F0B37D5EFF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>
              <a:solidFill>
                <a:schemeClr val="tx1"/>
              </a:solidFill>
            </a:rPr>
            <a:t>Social Media</a:t>
          </a:r>
          <a:endParaRPr lang="en-GB" sz="2000">
            <a:solidFill>
              <a:schemeClr val="tx1"/>
            </a:solidFill>
          </a:endParaRPr>
        </a:p>
      </dgm:t>
    </dgm:pt>
    <dgm:pt modelId="{A72BB4E7-4546-4D46-AC10-58EB7E6F039F}" type="parTrans" cxnId="{422D65E4-EFF3-44DF-ACCD-EA1CA0567553}">
      <dgm:prSet/>
      <dgm:spPr/>
      <dgm:t>
        <a:bodyPr/>
        <a:lstStyle/>
        <a:p>
          <a:endParaRPr lang="en-GB" sz="2000"/>
        </a:p>
      </dgm:t>
    </dgm:pt>
    <dgm:pt modelId="{5CDF0A17-086C-48BB-9C61-1711CF373B1D}" type="sibTrans" cxnId="{422D65E4-EFF3-44DF-ACCD-EA1CA0567553}">
      <dgm:prSet/>
      <dgm:spPr/>
      <dgm:t>
        <a:bodyPr/>
        <a:lstStyle/>
        <a:p>
          <a:endParaRPr lang="en-GB" sz="2000"/>
        </a:p>
      </dgm:t>
    </dgm:pt>
    <dgm:pt modelId="{FAA44475-7955-4192-A42C-471014DFFBF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>
              <a:solidFill>
                <a:schemeClr val="tx1"/>
              </a:solidFill>
            </a:rPr>
            <a:t>LAA Portal</a:t>
          </a:r>
          <a:endParaRPr lang="en-GB" sz="2000">
            <a:solidFill>
              <a:schemeClr val="tx1"/>
            </a:solidFill>
          </a:endParaRPr>
        </a:p>
      </dgm:t>
    </dgm:pt>
    <dgm:pt modelId="{571C5CB2-87B8-418E-AAE1-F66C9467D25B}" type="parTrans" cxnId="{BFA6143D-0B79-48F8-BD2A-F3BC3195CF93}">
      <dgm:prSet/>
      <dgm:spPr/>
      <dgm:t>
        <a:bodyPr/>
        <a:lstStyle/>
        <a:p>
          <a:endParaRPr lang="en-GB" sz="2000"/>
        </a:p>
      </dgm:t>
    </dgm:pt>
    <dgm:pt modelId="{AA35D885-ABF7-4907-9930-44FF2209C97C}" type="sibTrans" cxnId="{BFA6143D-0B79-48F8-BD2A-F3BC3195CF93}">
      <dgm:prSet/>
      <dgm:spPr/>
      <dgm:t>
        <a:bodyPr/>
        <a:lstStyle/>
        <a:p>
          <a:endParaRPr lang="en-GB" sz="2000"/>
        </a:p>
      </dgm:t>
    </dgm:pt>
    <dgm:pt modelId="{9F8AC92B-0CFF-4D2A-87E0-23859022410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0">
              <a:solidFill>
                <a:schemeClr val="tx1"/>
              </a:solidFill>
            </a:rPr>
            <a:t>A fortnightly e-alert with links to relevant pages</a:t>
          </a:r>
          <a:endParaRPr lang="en-GB" sz="2000">
            <a:solidFill>
              <a:schemeClr val="tx1"/>
            </a:solidFill>
          </a:endParaRPr>
        </a:p>
      </dgm:t>
    </dgm:pt>
    <dgm:pt modelId="{20E4AFCF-CF8A-4013-8331-546C0BCF83E2}" type="parTrans" cxnId="{CF9C4C36-4687-433E-9135-2FB4E4E9A99C}">
      <dgm:prSet/>
      <dgm:spPr/>
      <dgm:t>
        <a:bodyPr/>
        <a:lstStyle/>
        <a:p>
          <a:endParaRPr lang="en-GB" sz="2000"/>
        </a:p>
      </dgm:t>
    </dgm:pt>
    <dgm:pt modelId="{1419FC9C-9348-4E38-AC54-98538151E62D}" type="sibTrans" cxnId="{CF9C4C36-4687-433E-9135-2FB4E4E9A99C}">
      <dgm:prSet/>
      <dgm:spPr/>
      <dgm:t>
        <a:bodyPr/>
        <a:lstStyle/>
        <a:p>
          <a:endParaRPr lang="en-GB" sz="2000"/>
        </a:p>
      </dgm:t>
    </dgm:pt>
    <dgm:pt modelId="{C633FD28-E165-4631-82DA-99D4C0D7724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0">
              <a:solidFill>
                <a:schemeClr val="tx1"/>
              </a:solidFill>
            </a:rPr>
            <a:t>Follow us on X (formerly Twitter)</a:t>
          </a:r>
          <a:endParaRPr lang="en-GB" sz="2000">
            <a:solidFill>
              <a:schemeClr val="tx1"/>
            </a:solidFill>
          </a:endParaRPr>
        </a:p>
      </dgm:t>
    </dgm:pt>
    <dgm:pt modelId="{8166A4F0-003E-4E85-A83E-DFE5B0EA1970}" type="parTrans" cxnId="{998CC519-5ACA-499C-8278-9DE36AD1EB9E}">
      <dgm:prSet/>
      <dgm:spPr/>
      <dgm:t>
        <a:bodyPr/>
        <a:lstStyle/>
        <a:p>
          <a:endParaRPr lang="en-GB" sz="2000"/>
        </a:p>
      </dgm:t>
    </dgm:pt>
    <dgm:pt modelId="{948ACCE0-DEDC-4FC8-BD19-5C0E1C06F3DC}" type="sibTrans" cxnId="{998CC519-5ACA-499C-8278-9DE36AD1EB9E}">
      <dgm:prSet/>
      <dgm:spPr/>
      <dgm:t>
        <a:bodyPr/>
        <a:lstStyle/>
        <a:p>
          <a:endParaRPr lang="en-GB" sz="2000"/>
        </a:p>
      </dgm:t>
    </dgm:pt>
    <dgm:pt modelId="{62D036EE-9F11-4D32-A62B-CB208FF88BA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0">
              <a:solidFill>
                <a:schemeClr val="tx1"/>
              </a:solidFill>
            </a:rPr>
            <a:t>We post the status of our online systems on the portal’s home page</a:t>
          </a:r>
          <a:endParaRPr lang="en-GB" sz="2000">
            <a:solidFill>
              <a:schemeClr val="tx1"/>
            </a:solidFill>
          </a:endParaRPr>
        </a:p>
      </dgm:t>
    </dgm:pt>
    <dgm:pt modelId="{1C6EE094-98E8-4F36-9B83-EC9FA59B2747}" type="parTrans" cxnId="{201A1579-72E3-480A-90D6-08B92754CF06}">
      <dgm:prSet/>
      <dgm:spPr/>
      <dgm:t>
        <a:bodyPr/>
        <a:lstStyle/>
        <a:p>
          <a:endParaRPr lang="en-GB" sz="2000"/>
        </a:p>
      </dgm:t>
    </dgm:pt>
    <dgm:pt modelId="{5C5022AF-7524-494D-AB19-7C0AB219053F}" type="sibTrans" cxnId="{201A1579-72E3-480A-90D6-08B92754CF06}">
      <dgm:prSet/>
      <dgm:spPr/>
      <dgm:t>
        <a:bodyPr/>
        <a:lstStyle/>
        <a:p>
          <a:endParaRPr lang="en-GB" sz="2000"/>
        </a:p>
      </dgm:t>
    </dgm:pt>
    <dgm:pt modelId="{EDE521FA-F07E-47B4-8BFF-7ED707C3B7A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0">
              <a:solidFill>
                <a:schemeClr val="tx1"/>
              </a:solidFill>
            </a:rPr>
            <a:t>Join our thousands of subscribers: </a:t>
          </a:r>
          <a:r>
            <a:rPr lang="en-GB" sz="2000">
              <a:solidFill>
                <a:srgbClr val="575C96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Sign-up to LAA Bulletin &gt;&gt;</a:t>
          </a:r>
          <a:endParaRPr lang="en-GB" sz="2000">
            <a:solidFill>
              <a:srgbClr val="575C96"/>
            </a:solidFill>
          </a:endParaRPr>
        </a:p>
      </dgm:t>
    </dgm:pt>
    <dgm:pt modelId="{13C3D820-DE79-40AF-9605-29C85E259C31}" type="parTrans" cxnId="{ABEA63B1-126E-4E19-BEB4-92B3CA176D01}">
      <dgm:prSet/>
      <dgm:spPr/>
      <dgm:t>
        <a:bodyPr/>
        <a:lstStyle/>
        <a:p>
          <a:endParaRPr lang="en-GB" sz="2000"/>
        </a:p>
      </dgm:t>
    </dgm:pt>
    <dgm:pt modelId="{A08D72C5-E9F6-47A7-9393-B9FBC974CF42}" type="sibTrans" cxnId="{ABEA63B1-126E-4E19-BEB4-92B3CA176D01}">
      <dgm:prSet/>
      <dgm:spPr/>
      <dgm:t>
        <a:bodyPr/>
        <a:lstStyle/>
        <a:p>
          <a:endParaRPr lang="en-GB" sz="2000"/>
        </a:p>
      </dgm:t>
    </dgm:pt>
    <dgm:pt modelId="{47527E50-5219-4043-8AF4-B716E786731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GB" sz="2000">
              <a:solidFill>
                <a:schemeClr val="tx1"/>
              </a:solidFill>
            </a:rPr>
            <a:t>Read our blog</a:t>
          </a:r>
        </a:p>
      </dgm:t>
    </dgm:pt>
    <dgm:pt modelId="{2D4FDB7A-B06A-4991-86C8-12F3B2300E2D}" type="parTrans" cxnId="{04EFEDE2-1535-4CB3-AD27-F1C0AFA56AF3}">
      <dgm:prSet/>
      <dgm:spPr/>
      <dgm:t>
        <a:bodyPr/>
        <a:lstStyle/>
        <a:p>
          <a:endParaRPr lang="en-GB" sz="2000"/>
        </a:p>
      </dgm:t>
    </dgm:pt>
    <dgm:pt modelId="{80574B66-473E-4701-A6F9-817B8E57E4AD}" type="sibTrans" cxnId="{04EFEDE2-1535-4CB3-AD27-F1C0AFA56AF3}">
      <dgm:prSet/>
      <dgm:spPr/>
      <dgm:t>
        <a:bodyPr/>
        <a:lstStyle/>
        <a:p>
          <a:endParaRPr lang="en-GB" sz="2000"/>
        </a:p>
      </dgm:t>
    </dgm:pt>
    <dgm:pt modelId="{1E0E2585-6D64-4BCA-A4D7-BA194450026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0">
              <a:solidFill>
                <a:schemeClr val="tx1"/>
              </a:solidFill>
            </a:rPr>
            <a:t>Get help from our customer </a:t>
          </a:r>
          <a:r>
            <a:rPr lang="en-GB" sz="2000">
              <a:solidFill>
                <a:schemeClr val="tx1"/>
              </a:solidFill>
            </a:rPr>
            <a:t>service twitter account</a:t>
          </a:r>
        </a:p>
      </dgm:t>
    </dgm:pt>
    <dgm:pt modelId="{D5747840-D600-42AD-B042-A64012FACEE5}" type="parTrans" cxnId="{C55B9942-CC5C-4F8B-9A43-31563B4D7D9F}">
      <dgm:prSet/>
      <dgm:spPr/>
      <dgm:t>
        <a:bodyPr/>
        <a:lstStyle/>
        <a:p>
          <a:endParaRPr lang="en-GB" sz="2000"/>
        </a:p>
      </dgm:t>
    </dgm:pt>
    <dgm:pt modelId="{70A872F3-6C01-4B1B-9562-C2729DE86D7E}" type="sibTrans" cxnId="{C55B9942-CC5C-4F8B-9A43-31563B4D7D9F}">
      <dgm:prSet/>
      <dgm:spPr/>
      <dgm:t>
        <a:bodyPr/>
        <a:lstStyle/>
        <a:p>
          <a:endParaRPr lang="en-GB" sz="2000"/>
        </a:p>
      </dgm:t>
    </dgm:pt>
    <dgm:pt modelId="{61396595-EBD2-4C22-A56F-99D9199A2956}" type="pres">
      <dgm:prSet presAssocID="{6125F5B7-387C-4D68-AD22-9426EAA19B93}" presName="rootnode" presStyleCnt="0">
        <dgm:presLayoutVars>
          <dgm:chMax/>
          <dgm:chPref/>
          <dgm:dir/>
          <dgm:animLvl val="lvl"/>
        </dgm:presLayoutVars>
      </dgm:prSet>
      <dgm:spPr/>
    </dgm:pt>
    <dgm:pt modelId="{FF8030C4-593F-4840-A1B1-870020D41BCB}" type="pres">
      <dgm:prSet presAssocID="{3DBE0109-7FA6-4187-94B7-3DDB588C4465}" presName="composite" presStyleCnt="0"/>
      <dgm:spPr/>
    </dgm:pt>
    <dgm:pt modelId="{C59BA069-A66D-4B36-817C-76B712173D42}" type="pres">
      <dgm:prSet presAssocID="{3DBE0109-7FA6-4187-94B7-3DDB588C4465}" presName="LShape" presStyleLbl="alignNode1" presStyleIdx="0" presStyleCnt="5" custScaleX="137245"/>
      <dgm:spPr>
        <a:solidFill>
          <a:srgbClr val="ABADCB"/>
        </a:solidFill>
        <a:ln>
          <a:solidFill>
            <a:schemeClr val="accent4">
              <a:lumMod val="75000"/>
            </a:schemeClr>
          </a:solidFill>
        </a:ln>
      </dgm:spPr>
    </dgm:pt>
    <dgm:pt modelId="{185F89CF-98A2-4964-8B5C-249B26A1B783}" type="pres">
      <dgm:prSet presAssocID="{3DBE0109-7FA6-4187-94B7-3DDB588C4465}" presName="ParentText" presStyleLbl="revTx" presStyleIdx="0" presStyleCnt="3" custScaleX="146771" custLinFactNeighborX="4157" custLinFactNeighborY="2249">
        <dgm:presLayoutVars>
          <dgm:chMax val="0"/>
          <dgm:chPref val="0"/>
          <dgm:bulletEnabled val="1"/>
        </dgm:presLayoutVars>
      </dgm:prSet>
      <dgm:spPr/>
    </dgm:pt>
    <dgm:pt modelId="{56E93CB9-72B4-4F91-A22C-AF9924480AB8}" type="pres">
      <dgm:prSet presAssocID="{3DBE0109-7FA6-4187-94B7-3DDB588C4465}" presName="Triangle" presStyleLbl="alignNode1" presStyleIdx="1" presStyleCnt="5" custLinFactX="7422" custLinFactNeighborX="100000" custLinFactNeighborY="15324"/>
      <dgm:spPr>
        <a:solidFill>
          <a:srgbClr val="ABADCB"/>
        </a:solidFill>
        <a:ln>
          <a:solidFill>
            <a:schemeClr val="accent4">
              <a:lumMod val="75000"/>
            </a:schemeClr>
          </a:solidFill>
        </a:ln>
      </dgm:spPr>
    </dgm:pt>
    <dgm:pt modelId="{5F885AB2-D831-4A23-9F1A-AF92AB2C5E64}" type="pres">
      <dgm:prSet presAssocID="{501955D5-020C-47D7-8A5C-8BBF7D8BB7DB}" presName="sibTrans" presStyleCnt="0"/>
      <dgm:spPr/>
    </dgm:pt>
    <dgm:pt modelId="{73FF56C9-542D-448A-9426-90AE73A3CB90}" type="pres">
      <dgm:prSet presAssocID="{501955D5-020C-47D7-8A5C-8BBF7D8BB7DB}" presName="space" presStyleCnt="0"/>
      <dgm:spPr/>
    </dgm:pt>
    <dgm:pt modelId="{E059D796-F12F-41CB-9943-9CAF789C0E67}" type="pres">
      <dgm:prSet presAssocID="{95F5C3FB-93E0-49F7-813C-41F0B37D5EFF}" presName="composite" presStyleCnt="0"/>
      <dgm:spPr/>
    </dgm:pt>
    <dgm:pt modelId="{9BC7C547-C38B-4461-9DD9-5C3D0FDC541A}" type="pres">
      <dgm:prSet presAssocID="{95F5C3FB-93E0-49F7-813C-41F0B37D5EFF}" presName="LShape" presStyleLbl="alignNode1" presStyleIdx="2" presStyleCnt="5" custScaleX="127276" custLinFactNeighborX="8775" custLinFactNeighborY="-721"/>
      <dgm:spPr>
        <a:solidFill>
          <a:srgbClr val="ABADCB"/>
        </a:solidFill>
        <a:ln>
          <a:solidFill>
            <a:schemeClr val="accent2">
              <a:lumMod val="75000"/>
            </a:schemeClr>
          </a:solidFill>
        </a:ln>
      </dgm:spPr>
    </dgm:pt>
    <dgm:pt modelId="{1DB7C282-84EA-4A18-AFDC-B0F17F2DC774}" type="pres">
      <dgm:prSet presAssocID="{95F5C3FB-93E0-49F7-813C-41F0B37D5EFF}" presName="ParentText" presStyleLbl="revTx" presStyleIdx="1" presStyleCnt="3" custScaleX="131085" custLinFactNeighborX="15657" custLinFactNeighborY="6231">
        <dgm:presLayoutVars>
          <dgm:chMax val="0"/>
          <dgm:chPref val="0"/>
          <dgm:bulletEnabled val="1"/>
        </dgm:presLayoutVars>
      </dgm:prSet>
      <dgm:spPr/>
    </dgm:pt>
    <dgm:pt modelId="{64CA9253-242E-45BF-96BC-52521496B7E4}" type="pres">
      <dgm:prSet presAssocID="{95F5C3FB-93E0-49F7-813C-41F0B37D5EFF}" presName="Triangle" presStyleLbl="alignNode1" presStyleIdx="3" presStyleCnt="5" custLinFactX="23383" custLinFactNeighborX="100000" custLinFactNeighborY="19445"/>
      <dgm:spPr>
        <a:solidFill>
          <a:srgbClr val="ABADCB"/>
        </a:solidFill>
        <a:ln>
          <a:solidFill>
            <a:schemeClr val="accent4">
              <a:lumMod val="75000"/>
            </a:schemeClr>
          </a:solidFill>
        </a:ln>
      </dgm:spPr>
    </dgm:pt>
    <dgm:pt modelId="{2AEED5A4-3B28-4C00-8C5B-80A73F08FA39}" type="pres">
      <dgm:prSet presAssocID="{5CDF0A17-086C-48BB-9C61-1711CF373B1D}" presName="sibTrans" presStyleCnt="0"/>
      <dgm:spPr/>
    </dgm:pt>
    <dgm:pt modelId="{A3DDCE04-E384-4BFD-A544-8E3F92E69B4A}" type="pres">
      <dgm:prSet presAssocID="{5CDF0A17-086C-48BB-9C61-1711CF373B1D}" presName="space" presStyleCnt="0"/>
      <dgm:spPr/>
    </dgm:pt>
    <dgm:pt modelId="{99EA3F3E-A0BF-4C08-9533-63D5E86488C8}" type="pres">
      <dgm:prSet presAssocID="{FAA44475-7955-4192-A42C-471014DFFBF1}" presName="composite" presStyleCnt="0"/>
      <dgm:spPr/>
    </dgm:pt>
    <dgm:pt modelId="{8B28F3EB-4E0C-4C7E-9F88-4308689FA845}" type="pres">
      <dgm:prSet presAssocID="{FAA44475-7955-4192-A42C-471014DFFBF1}" presName="LShape" presStyleLbl="alignNode1" presStyleIdx="4" presStyleCnt="5" custScaleX="126898" custLinFactNeighborX="751" custLinFactNeighborY="95"/>
      <dgm:spPr>
        <a:solidFill>
          <a:srgbClr val="ABADCB"/>
        </a:solidFill>
        <a:ln>
          <a:solidFill>
            <a:schemeClr val="accent4">
              <a:lumMod val="75000"/>
            </a:schemeClr>
          </a:solidFill>
        </a:ln>
      </dgm:spPr>
    </dgm:pt>
    <dgm:pt modelId="{CF6A27DB-211C-4FCC-9203-D4F2284B7E2F}" type="pres">
      <dgm:prSet presAssocID="{FAA44475-7955-4192-A42C-471014DFFBF1}" presName="ParentText" presStyleLbl="revTx" presStyleIdx="2" presStyleCnt="3" custScaleX="131888" custLinFactNeighborX="4137" custLinFactNeighborY="10545">
        <dgm:presLayoutVars>
          <dgm:chMax val="0"/>
          <dgm:chPref val="0"/>
          <dgm:bulletEnabled val="1"/>
        </dgm:presLayoutVars>
      </dgm:prSet>
      <dgm:spPr/>
    </dgm:pt>
  </dgm:ptLst>
  <dgm:cxnLst>
    <dgm:cxn modelId="{998CC519-5ACA-499C-8278-9DE36AD1EB9E}" srcId="{95F5C3FB-93E0-49F7-813C-41F0B37D5EFF}" destId="{C633FD28-E165-4631-82DA-99D4C0D77243}" srcOrd="0" destOrd="0" parTransId="{8166A4F0-003E-4E85-A83E-DFE5B0EA1970}" sibTransId="{948ACCE0-DEDC-4FC8-BD19-5C0E1C06F3DC}"/>
    <dgm:cxn modelId="{7C115228-541B-44C9-B48C-E36901399891}" type="presOf" srcId="{47527E50-5219-4043-8AF4-B716E7867316}" destId="{1DB7C282-84EA-4A18-AFDC-B0F17F2DC774}" srcOrd="0" destOrd="3" presId="urn:microsoft.com/office/officeart/2009/3/layout/StepUpProcess"/>
    <dgm:cxn modelId="{C188E02D-5560-459A-8E2F-F90D440C4659}" srcId="{6125F5B7-387C-4D68-AD22-9426EAA19B93}" destId="{3DBE0109-7FA6-4187-94B7-3DDB588C4465}" srcOrd="0" destOrd="0" parTransId="{EA459259-A947-4DC1-BB4A-438877AD1EA7}" sibTransId="{501955D5-020C-47D7-8A5C-8BBF7D8BB7DB}"/>
    <dgm:cxn modelId="{CF9C4C36-4687-433E-9135-2FB4E4E9A99C}" srcId="{3DBE0109-7FA6-4187-94B7-3DDB588C4465}" destId="{9F8AC92B-0CFF-4D2A-87E0-238590224107}" srcOrd="0" destOrd="0" parTransId="{20E4AFCF-CF8A-4013-8331-546C0BCF83E2}" sibTransId="{1419FC9C-9348-4E38-AC54-98538151E62D}"/>
    <dgm:cxn modelId="{BFA6143D-0B79-48F8-BD2A-F3BC3195CF93}" srcId="{6125F5B7-387C-4D68-AD22-9426EAA19B93}" destId="{FAA44475-7955-4192-A42C-471014DFFBF1}" srcOrd="2" destOrd="0" parTransId="{571C5CB2-87B8-418E-AAE1-F66C9467D25B}" sibTransId="{AA35D885-ABF7-4907-9930-44FF2209C97C}"/>
    <dgm:cxn modelId="{77C0B73E-A206-49C6-B954-6D0F59A3FE7D}" type="presOf" srcId="{9F8AC92B-0CFF-4D2A-87E0-238590224107}" destId="{185F89CF-98A2-4964-8B5C-249B26A1B783}" srcOrd="0" destOrd="1" presId="urn:microsoft.com/office/officeart/2009/3/layout/StepUpProcess"/>
    <dgm:cxn modelId="{0CC12741-2720-4FEC-871A-0D77FFE358D3}" type="presOf" srcId="{95F5C3FB-93E0-49F7-813C-41F0B37D5EFF}" destId="{1DB7C282-84EA-4A18-AFDC-B0F17F2DC774}" srcOrd="0" destOrd="0" presId="urn:microsoft.com/office/officeart/2009/3/layout/StepUpProcess"/>
    <dgm:cxn modelId="{C55B9942-CC5C-4F8B-9A43-31563B4D7D9F}" srcId="{95F5C3FB-93E0-49F7-813C-41F0B37D5EFF}" destId="{1E0E2585-6D64-4BCA-A4D7-BA1944500266}" srcOrd="1" destOrd="0" parTransId="{D5747840-D600-42AD-B042-A64012FACEE5}" sibTransId="{70A872F3-6C01-4B1B-9562-C2729DE86D7E}"/>
    <dgm:cxn modelId="{9D260843-08D6-410A-8507-C489CA86CECB}" type="presOf" srcId="{EDE521FA-F07E-47B4-8BFF-7ED707C3B7A6}" destId="{185F89CF-98A2-4964-8B5C-249B26A1B783}" srcOrd="0" destOrd="2" presId="urn:microsoft.com/office/officeart/2009/3/layout/StepUpProcess"/>
    <dgm:cxn modelId="{B396C549-5913-481C-B78D-E3C1F9CC05C9}" type="presOf" srcId="{3DBE0109-7FA6-4187-94B7-3DDB588C4465}" destId="{185F89CF-98A2-4964-8B5C-249B26A1B783}" srcOrd="0" destOrd="0" presId="urn:microsoft.com/office/officeart/2009/3/layout/StepUpProcess"/>
    <dgm:cxn modelId="{201A1579-72E3-480A-90D6-08B92754CF06}" srcId="{FAA44475-7955-4192-A42C-471014DFFBF1}" destId="{62D036EE-9F11-4D32-A62B-CB208FF88BA7}" srcOrd="0" destOrd="0" parTransId="{1C6EE094-98E8-4F36-9B83-EC9FA59B2747}" sibTransId="{5C5022AF-7524-494D-AB19-7C0AB219053F}"/>
    <dgm:cxn modelId="{E1AB208A-4A4D-41BC-8EAC-3F2BCB626361}" type="presOf" srcId="{6125F5B7-387C-4D68-AD22-9426EAA19B93}" destId="{61396595-EBD2-4C22-A56F-99D9199A2956}" srcOrd="0" destOrd="0" presId="urn:microsoft.com/office/officeart/2009/3/layout/StepUpProcess"/>
    <dgm:cxn modelId="{ABEA63B1-126E-4E19-BEB4-92B3CA176D01}" srcId="{3DBE0109-7FA6-4187-94B7-3DDB588C4465}" destId="{EDE521FA-F07E-47B4-8BFF-7ED707C3B7A6}" srcOrd="1" destOrd="0" parTransId="{13C3D820-DE79-40AF-9605-29C85E259C31}" sibTransId="{A08D72C5-E9F6-47A7-9393-B9FBC974CF42}"/>
    <dgm:cxn modelId="{26E778C3-B504-49D5-B65E-E50855328569}" type="presOf" srcId="{FAA44475-7955-4192-A42C-471014DFFBF1}" destId="{CF6A27DB-211C-4FCC-9203-D4F2284B7E2F}" srcOrd="0" destOrd="0" presId="urn:microsoft.com/office/officeart/2009/3/layout/StepUpProcess"/>
    <dgm:cxn modelId="{3181CFCF-06DD-44DE-B3FD-D65B025D913A}" type="presOf" srcId="{62D036EE-9F11-4D32-A62B-CB208FF88BA7}" destId="{CF6A27DB-211C-4FCC-9203-D4F2284B7E2F}" srcOrd="0" destOrd="1" presId="urn:microsoft.com/office/officeart/2009/3/layout/StepUpProcess"/>
    <dgm:cxn modelId="{B57385E2-450A-4972-8744-4212C977C86B}" type="presOf" srcId="{C633FD28-E165-4631-82DA-99D4C0D77243}" destId="{1DB7C282-84EA-4A18-AFDC-B0F17F2DC774}" srcOrd="0" destOrd="1" presId="urn:microsoft.com/office/officeart/2009/3/layout/StepUpProcess"/>
    <dgm:cxn modelId="{04EFEDE2-1535-4CB3-AD27-F1C0AFA56AF3}" srcId="{95F5C3FB-93E0-49F7-813C-41F0B37D5EFF}" destId="{47527E50-5219-4043-8AF4-B716E7867316}" srcOrd="2" destOrd="0" parTransId="{2D4FDB7A-B06A-4991-86C8-12F3B2300E2D}" sibTransId="{80574B66-473E-4701-A6F9-817B8E57E4AD}"/>
    <dgm:cxn modelId="{422D65E4-EFF3-44DF-ACCD-EA1CA0567553}" srcId="{6125F5B7-387C-4D68-AD22-9426EAA19B93}" destId="{95F5C3FB-93E0-49F7-813C-41F0B37D5EFF}" srcOrd="1" destOrd="0" parTransId="{A72BB4E7-4546-4D46-AC10-58EB7E6F039F}" sibTransId="{5CDF0A17-086C-48BB-9C61-1711CF373B1D}"/>
    <dgm:cxn modelId="{FCC069FD-CF8B-4980-8581-03B757562DDB}" type="presOf" srcId="{1E0E2585-6D64-4BCA-A4D7-BA1944500266}" destId="{1DB7C282-84EA-4A18-AFDC-B0F17F2DC774}" srcOrd="0" destOrd="2" presId="urn:microsoft.com/office/officeart/2009/3/layout/StepUpProcess"/>
    <dgm:cxn modelId="{60DE42B7-A720-4EB8-A826-7BE9BC143EE2}" type="presParOf" srcId="{61396595-EBD2-4C22-A56F-99D9199A2956}" destId="{FF8030C4-593F-4840-A1B1-870020D41BCB}" srcOrd="0" destOrd="0" presId="urn:microsoft.com/office/officeart/2009/3/layout/StepUpProcess"/>
    <dgm:cxn modelId="{7497D9C7-196D-4F6C-9806-C69260478E73}" type="presParOf" srcId="{FF8030C4-593F-4840-A1B1-870020D41BCB}" destId="{C59BA069-A66D-4B36-817C-76B712173D42}" srcOrd="0" destOrd="0" presId="urn:microsoft.com/office/officeart/2009/3/layout/StepUpProcess"/>
    <dgm:cxn modelId="{3B31CF25-D340-44B3-80E9-C8A3B1D1F480}" type="presParOf" srcId="{FF8030C4-593F-4840-A1B1-870020D41BCB}" destId="{185F89CF-98A2-4964-8B5C-249B26A1B783}" srcOrd="1" destOrd="0" presId="urn:microsoft.com/office/officeart/2009/3/layout/StepUpProcess"/>
    <dgm:cxn modelId="{AC93787D-5F01-4C8A-9807-D4C8DDFF8082}" type="presParOf" srcId="{FF8030C4-593F-4840-A1B1-870020D41BCB}" destId="{56E93CB9-72B4-4F91-A22C-AF9924480AB8}" srcOrd="2" destOrd="0" presId="urn:microsoft.com/office/officeart/2009/3/layout/StepUpProcess"/>
    <dgm:cxn modelId="{15811985-AC59-4B08-BE3D-F5F404071298}" type="presParOf" srcId="{61396595-EBD2-4C22-A56F-99D9199A2956}" destId="{5F885AB2-D831-4A23-9F1A-AF92AB2C5E64}" srcOrd="1" destOrd="0" presId="urn:microsoft.com/office/officeart/2009/3/layout/StepUpProcess"/>
    <dgm:cxn modelId="{B51A8388-CB10-4FAC-9562-16BA2AB05C6E}" type="presParOf" srcId="{5F885AB2-D831-4A23-9F1A-AF92AB2C5E64}" destId="{73FF56C9-542D-448A-9426-90AE73A3CB90}" srcOrd="0" destOrd="0" presId="urn:microsoft.com/office/officeart/2009/3/layout/StepUpProcess"/>
    <dgm:cxn modelId="{7102BE15-EF99-40B0-886E-5FF8D2A6FD6D}" type="presParOf" srcId="{61396595-EBD2-4C22-A56F-99D9199A2956}" destId="{E059D796-F12F-41CB-9943-9CAF789C0E67}" srcOrd="2" destOrd="0" presId="urn:microsoft.com/office/officeart/2009/3/layout/StepUpProcess"/>
    <dgm:cxn modelId="{C73039A7-F4B4-48A7-A99A-4F5A6B451D07}" type="presParOf" srcId="{E059D796-F12F-41CB-9943-9CAF789C0E67}" destId="{9BC7C547-C38B-4461-9DD9-5C3D0FDC541A}" srcOrd="0" destOrd="0" presId="urn:microsoft.com/office/officeart/2009/3/layout/StepUpProcess"/>
    <dgm:cxn modelId="{49B3BBED-CC1A-460D-8158-5363D9C72759}" type="presParOf" srcId="{E059D796-F12F-41CB-9943-9CAF789C0E67}" destId="{1DB7C282-84EA-4A18-AFDC-B0F17F2DC774}" srcOrd="1" destOrd="0" presId="urn:microsoft.com/office/officeart/2009/3/layout/StepUpProcess"/>
    <dgm:cxn modelId="{0F5FEE9D-B5E4-4FD6-BA07-6F74F8562BED}" type="presParOf" srcId="{E059D796-F12F-41CB-9943-9CAF789C0E67}" destId="{64CA9253-242E-45BF-96BC-52521496B7E4}" srcOrd="2" destOrd="0" presId="urn:microsoft.com/office/officeart/2009/3/layout/StepUpProcess"/>
    <dgm:cxn modelId="{5180E671-6BDB-4977-8C7C-3A7793B271D5}" type="presParOf" srcId="{61396595-EBD2-4C22-A56F-99D9199A2956}" destId="{2AEED5A4-3B28-4C00-8C5B-80A73F08FA39}" srcOrd="3" destOrd="0" presId="urn:microsoft.com/office/officeart/2009/3/layout/StepUpProcess"/>
    <dgm:cxn modelId="{01CAC4C1-27A4-4285-9ED5-1A3169BBB205}" type="presParOf" srcId="{2AEED5A4-3B28-4C00-8C5B-80A73F08FA39}" destId="{A3DDCE04-E384-4BFD-A544-8E3F92E69B4A}" srcOrd="0" destOrd="0" presId="urn:microsoft.com/office/officeart/2009/3/layout/StepUpProcess"/>
    <dgm:cxn modelId="{768764A9-1456-4164-89D4-8FCFD1FE5927}" type="presParOf" srcId="{61396595-EBD2-4C22-A56F-99D9199A2956}" destId="{99EA3F3E-A0BF-4C08-9533-63D5E86488C8}" srcOrd="4" destOrd="0" presId="urn:microsoft.com/office/officeart/2009/3/layout/StepUpProcess"/>
    <dgm:cxn modelId="{15DC8144-C5E0-4AC2-B2D9-A41327968929}" type="presParOf" srcId="{99EA3F3E-A0BF-4C08-9533-63D5E86488C8}" destId="{8B28F3EB-4E0C-4C7E-9F88-4308689FA845}" srcOrd="0" destOrd="0" presId="urn:microsoft.com/office/officeart/2009/3/layout/StepUpProcess"/>
    <dgm:cxn modelId="{07D8B55D-7112-499B-8CEA-1AF4665E829F}" type="presParOf" srcId="{99EA3F3E-A0BF-4C08-9533-63D5E86488C8}" destId="{CF6A27DB-211C-4FCC-9203-D4F2284B7E2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1429B-EC96-445F-9E55-8B9A825F1C97}">
      <dsp:nvSpPr>
        <dsp:cNvPr id="0" name=""/>
        <dsp:cNvSpPr/>
      </dsp:nvSpPr>
      <dsp:spPr>
        <a:xfrm>
          <a:off x="0" y="276329"/>
          <a:ext cx="98148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73ECB-3CA2-4201-8958-7B80D329960E}">
      <dsp:nvSpPr>
        <dsp:cNvPr id="0" name=""/>
        <dsp:cNvSpPr/>
      </dsp:nvSpPr>
      <dsp:spPr>
        <a:xfrm>
          <a:off x="490744" y="88361"/>
          <a:ext cx="7034829" cy="468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86" tIns="0" rIns="25968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</a:rPr>
            <a:t>Introduction</a:t>
          </a:r>
        </a:p>
      </dsp:txBody>
      <dsp:txXfrm>
        <a:off x="513610" y="111227"/>
        <a:ext cx="6989097" cy="422675"/>
      </dsp:txXfrm>
    </dsp:sp>
    <dsp:sp modelId="{F2832651-8427-42C8-A5F0-B6CCDE760BE8}">
      <dsp:nvSpPr>
        <dsp:cNvPr id="0" name=""/>
        <dsp:cNvSpPr/>
      </dsp:nvSpPr>
      <dsp:spPr>
        <a:xfrm>
          <a:off x="0" y="1045697"/>
          <a:ext cx="98148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0192D-86BB-419C-9B0E-9FD3DFD24F42}">
      <dsp:nvSpPr>
        <dsp:cNvPr id="0" name=""/>
        <dsp:cNvSpPr/>
      </dsp:nvSpPr>
      <dsp:spPr>
        <a:xfrm>
          <a:off x="490744" y="857729"/>
          <a:ext cx="7034829" cy="468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86" tIns="0" rIns="259686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</a:rPr>
            <a:t>New process for FI requests</a:t>
          </a:r>
          <a:endParaRPr lang="en-US" sz="2000" b="1" kern="1200" dirty="0">
            <a:latin typeface="+mj-lt"/>
          </a:endParaRPr>
        </a:p>
      </dsp:txBody>
      <dsp:txXfrm>
        <a:off x="513610" y="880595"/>
        <a:ext cx="6989097" cy="422675"/>
      </dsp:txXfrm>
    </dsp:sp>
    <dsp:sp modelId="{A682009C-0EC9-41E5-AB18-DCC10545A6B0}">
      <dsp:nvSpPr>
        <dsp:cNvPr id="0" name=""/>
        <dsp:cNvSpPr/>
      </dsp:nvSpPr>
      <dsp:spPr>
        <a:xfrm>
          <a:off x="0" y="1815064"/>
          <a:ext cx="98148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279A5-008F-43E4-B06D-B3A969381382}">
      <dsp:nvSpPr>
        <dsp:cNvPr id="0" name=""/>
        <dsp:cNvSpPr/>
      </dsp:nvSpPr>
      <dsp:spPr>
        <a:xfrm>
          <a:off x="490744" y="1627097"/>
          <a:ext cx="7034829" cy="468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86" tIns="0" rIns="259686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</a:rPr>
            <a:t>Guidance </a:t>
          </a:r>
          <a:endParaRPr lang="en-US" sz="2000" b="1" kern="1200" dirty="0">
            <a:latin typeface="+mj-lt"/>
          </a:endParaRPr>
        </a:p>
      </dsp:txBody>
      <dsp:txXfrm>
        <a:off x="513610" y="1649963"/>
        <a:ext cx="6989097" cy="422675"/>
      </dsp:txXfrm>
    </dsp:sp>
    <dsp:sp modelId="{6F66589B-CBA8-4EE1-B475-D5D741C70E64}">
      <dsp:nvSpPr>
        <dsp:cNvPr id="0" name=""/>
        <dsp:cNvSpPr/>
      </dsp:nvSpPr>
      <dsp:spPr>
        <a:xfrm>
          <a:off x="0" y="2584432"/>
          <a:ext cx="98148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77AC5-F4B3-4A55-9D7E-77BF6E7F4BE3}">
      <dsp:nvSpPr>
        <dsp:cNvPr id="0" name=""/>
        <dsp:cNvSpPr/>
      </dsp:nvSpPr>
      <dsp:spPr>
        <a:xfrm>
          <a:off x="490744" y="2396464"/>
          <a:ext cx="7034829" cy="468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86" tIns="0" rIns="259686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</a:rPr>
            <a:t>Information for client</a:t>
          </a:r>
          <a:endParaRPr lang="en-US" sz="2000" b="1" kern="1200" dirty="0">
            <a:latin typeface="+mj-lt"/>
          </a:endParaRPr>
        </a:p>
      </dsp:txBody>
      <dsp:txXfrm>
        <a:off x="513610" y="2419330"/>
        <a:ext cx="6989097" cy="422675"/>
      </dsp:txXfrm>
    </dsp:sp>
    <dsp:sp modelId="{364B8A1A-4FD4-469E-86E7-5E27BCE43F9D}">
      <dsp:nvSpPr>
        <dsp:cNvPr id="0" name=""/>
        <dsp:cNvSpPr/>
      </dsp:nvSpPr>
      <dsp:spPr>
        <a:xfrm>
          <a:off x="0" y="3329132"/>
          <a:ext cx="98148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08DF7-88C3-41D3-A258-DAFB26590416}">
      <dsp:nvSpPr>
        <dsp:cNvPr id="0" name=""/>
        <dsp:cNvSpPr/>
      </dsp:nvSpPr>
      <dsp:spPr>
        <a:xfrm>
          <a:off x="490744" y="3165832"/>
          <a:ext cx="7044173" cy="443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86" tIns="0" rIns="259686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</a:rPr>
            <a:t>Communication </a:t>
          </a:r>
          <a:endParaRPr lang="en-US" sz="2000" b="1" kern="1200" dirty="0">
            <a:latin typeface="+mj-lt"/>
          </a:endParaRPr>
        </a:p>
      </dsp:txBody>
      <dsp:txXfrm>
        <a:off x="512406" y="3187494"/>
        <a:ext cx="7000849" cy="400416"/>
      </dsp:txXfrm>
    </dsp:sp>
    <dsp:sp modelId="{5516CB9E-988F-492F-99B6-094237FAC981}">
      <dsp:nvSpPr>
        <dsp:cNvPr id="0" name=""/>
        <dsp:cNvSpPr/>
      </dsp:nvSpPr>
      <dsp:spPr>
        <a:xfrm>
          <a:off x="0" y="4098500"/>
          <a:ext cx="98148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3E9F1-F97A-407F-BE21-5CAF0E706261}">
      <dsp:nvSpPr>
        <dsp:cNvPr id="0" name=""/>
        <dsp:cNvSpPr/>
      </dsp:nvSpPr>
      <dsp:spPr>
        <a:xfrm>
          <a:off x="490744" y="3910532"/>
          <a:ext cx="7011744" cy="468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86" tIns="0" rIns="25968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</a:rPr>
            <a:t>Additional guidance / contact us</a:t>
          </a:r>
        </a:p>
      </dsp:txBody>
      <dsp:txXfrm>
        <a:off x="513610" y="3933398"/>
        <a:ext cx="6966012" cy="42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5DF26-28A4-49BE-825D-32A0F9B644C1}">
      <dsp:nvSpPr>
        <dsp:cNvPr id="0" name=""/>
        <dsp:cNvSpPr/>
      </dsp:nvSpPr>
      <dsp:spPr>
        <a:xfrm>
          <a:off x="0" y="527784"/>
          <a:ext cx="10040884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284" tIns="728980" rIns="77928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kern="1200" dirty="0">
              <a:latin typeface="+mn-lt"/>
              <a:cs typeface="Arial" panose="020B0604020202020204" pitchFamily="34" charset="0"/>
            </a:rPr>
            <a:t>Use webchat for help with IT system issues</a:t>
          </a:r>
          <a:endParaRPr lang="en-GB" sz="2000" kern="1200" dirty="0">
            <a:latin typeface="+mn-lt"/>
            <a:cs typeface="Arial" panose="020B0604020202020204" pitchFamily="34" charset="0"/>
          </a:endParaRPr>
        </a:p>
      </dsp:txBody>
      <dsp:txXfrm>
        <a:off x="0" y="527784"/>
        <a:ext cx="10040884" cy="1157625"/>
      </dsp:txXfrm>
    </dsp:sp>
    <dsp:sp modelId="{FE77AF1C-3A89-4C0E-AAED-39D2B822CEDF}">
      <dsp:nvSpPr>
        <dsp:cNvPr id="0" name=""/>
        <dsp:cNvSpPr/>
      </dsp:nvSpPr>
      <dsp:spPr>
        <a:xfrm>
          <a:off x="502044" y="11184"/>
          <a:ext cx="7028618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665" tIns="0" rIns="26566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+mn-lt"/>
              <a:cs typeface="Arial" panose="020B0604020202020204" pitchFamily="34" charset="0"/>
            </a:rPr>
            <a:t>Online Support Webchat</a:t>
          </a:r>
        </a:p>
      </dsp:txBody>
      <dsp:txXfrm>
        <a:off x="552481" y="61621"/>
        <a:ext cx="6927744" cy="932326"/>
      </dsp:txXfrm>
    </dsp:sp>
    <dsp:sp modelId="{64286BCF-409A-4199-93D7-EC97D8E5BBF6}">
      <dsp:nvSpPr>
        <dsp:cNvPr id="0" name=""/>
        <dsp:cNvSpPr/>
      </dsp:nvSpPr>
      <dsp:spPr>
        <a:xfrm>
          <a:off x="0" y="2391010"/>
          <a:ext cx="10040884" cy="226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284" tIns="728980" rIns="77928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+mn-lt"/>
              <a:cs typeface="Arial" panose="020B0604020202020204" pitchFamily="34" charset="0"/>
            </a:rPr>
            <a:t>Our ‘Help Us Say Yes’ webinars focus on areas where there have been issues or high enquiry levels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+mn-lt"/>
              <a:cs typeface="Arial" panose="020B0604020202020204" pitchFamily="34" charset="0"/>
            </a:rPr>
            <a:t>Popular sessions are posted on the training website: </a:t>
          </a:r>
          <a:r>
            <a:rPr lang="en-GB" sz="2000" kern="1200" dirty="0">
              <a:solidFill>
                <a:srgbClr val="575C96"/>
              </a:solidFill>
              <a:latin typeface="+mn-lt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Ministry of Justice</a:t>
          </a:r>
          <a:r>
            <a:rPr lang="en-GB" sz="2000" kern="1200" dirty="0">
              <a:solidFill>
                <a:srgbClr val="575C96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GB" sz="2000" kern="1200" dirty="0">
              <a:latin typeface="+mn-lt"/>
            </a:rPr>
            <a:t>and the LAA YouTube channel: </a:t>
          </a:r>
          <a:r>
            <a:rPr lang="en-GB" sz="2000" kern="1200" dirty="0">
              <a:solidFill>
                <a:srgbClr val="575C96"/>
              </a:solidFill>
              <a:latin typeface="+mn-l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Legal Aid Agency </a:t>
          </a:r>
          <a:r>
            <a:rPr lang="en-GB" sz="2000" kern="1200" dirty="0" err="1">
              <a:solidFill>
                <a:srgbClr val="575C96"/>
              </a:solidFill>
              <a:latin typeface="+mn-l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youtube</a:t>
          </a:r>
          <a:r>
            <a:rPr lang="en-GB" sz="2000" kern="1200" dirty="0">
              <a:solidFill>
                <a:srgbClr val="575C96"/>
              </a:solidFill>
              <a:latin typeface="+mn-l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channel</a:t>
          </a:r>
          <a:r>
            <a:rPr lang="en-GB" sz="2000" kern="1200" dirty="0">
              <a:latin typeface="+mn-lt"/>
            </a:rPr>
            <a:t>. Remember to like and subscribe!</a:t>
          </a:r>
          <a:endParaRPr lang="en-GB" sz="2000" kern="1200" dirty="0">
            <a:latin typeface="+mn-lt"/>
            <a:cs typeface="Arial" panose="020B0604020202020204" pitchFamily="34" charset="0"/>
          </a:endParaRPr>
        </a:p>
      </dsp:txBody>
      <dsp:txXfrm>
        <a:off x="0" y="2391010"/>
        <a:ext cx="10040884" cy="2260125"/>
      </dsp:txXfrm>
    </dsp:sp>
    <dsp:sp modelId="{DE41F533-A90B-4791-A97F-D2263066D35F}">
      <dsp:nvSpPr>
        <dsp:cNvPr id="0" name=""/>
        <dsp:cNvSpPr/>
      </dsp:nvSpPr>
      <dsp:spPr>
        <a:xfrm>
          <a:off x="502044" y="1874409"/>
          <a:ext cx="7028618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665" tIns="0" rIns="26566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+mn-lt"/>
              <a:cs typeface="Arial" panose="020B0604020202020204" pitchFamily="34" charset="0"/>
            </a:rPr>
            <a:t>Webinar Recordings</a:t>
          </a:r>
        </a:p>
      </dsp:txBody>
      <dsp:txXfrm>
        <a:off x="552481" y="1924846"/>
        <a:ext cx="6927744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BA069-A66D-4B36-817C-76B712173D42}">
      <dsp:nvSpPr>
        <dsp:cNvPr id="0" name=""/>
        <dsp:cNvSpPr/>
      </dsp:nvSpPr>
      <dsp:spPr>
        <a:xfrm rot="5400000">
          <a:off x="1036717" y="391969"/>
          <a:ext cx="1453601" cy="3319627"/>
        </a:xfrm>
        <a:prstGeom prst="corner">
          <a:avLst>
            <a:gd name="adj1" fmla="val 16120"/>
            <a:gd name="adj2" fmla="val 16110"/>
          </a:avLst>
        </a:prstGeom>
        <a:solidFill>
          <a:srgbClr val="ABADCB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F89CF-98A2-4964-8B5C-249B26A1B783}">
      <dsp:nvSpPr>
        <dsp:cNvPr id="0" name=""/>
        <dsp:cNvSpPr/>
      </dsp:nvSpPr>
      <dsp:spPr>
        <a:xfrm>
          <a:off x="374188" y="1567083"/>
          <a:ext cx="3204994" cy="1914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Legal Aid Bulletin</a:t>
          </a:r>
          <a:endParaRPr lang="en-GB" sz="2000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>
              <a:solidFill>
                <a:schemeClr val="tx1"/>
              </a:solidFill>
            </a:rPr>
            <a:t>A fortnightly e-alert with links to relevant pages</a:t>
          </a:r>
          <a:endParaRPr lang="en-GB" sz="2000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>
              <a:solidFill>
                <a:schemeClr val="tx1"/>
              </a:solidFill>
            </a:rPr>
            <a:t>Join our thousands of subscribers: </a:t>
          </a:r>
          <a:r>
            <a:rPr lang="en-GB" sz="2000" kern="1200">
              <a:solidFill>
                <a:srgbClr val="575C96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Sign-up to LAA Bulletin &gt;&gt;</a:t>
          </a:r>
          <a:endParaRPr lang="en-GB" sz="2000" kern="1200">
            <a:solidFill>
              <a:srgbClr val="575C96"/>
            </a:solidFill>
          </a:endParaRPr>
        </a:p>
      </dsp:txBody>
      <dsp:txXfrm>
        <a:off x="374188" y="1567083"/>
        <a:ext cx="3204994" cy="1914114"/>
      </dsp:txXfrm>
    </dsp:sp>
    <dsp:sp modelId="{56E93CB9-72B4-4F91-A22C-AF9924480AB8}">
      <dsp:nvSpPr>
        <dsp:cNvPr id="0" name=""/>
        <dsp:cNvSpPr/>
      </dsp:nvSpPr>
      <dsp:spPr>
        <a:xfrm>
          <a:off x="3008325" y="727468"/>
          <a:ext cx="412013" cy="412013"/>
        </a:xfrm>
        <a:prstGeom prst="triangle">
          <a:avLst>
            <a:gd name="adj" fmla="val 100000"/>
          </a:avLst>
        </a:prstGeom>
        <a:solidFill>
          <a:srgbClr val="ABADCB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7C547-C38B-4461-9DD9-5C3D0FDC541A}">
      <dsp:nvSpPr>
        <dsp:cNvPr id="0" name=""/>
        <dsp:cNvSpPr/>
      </dsp:nvSpPr>
      <dsp:spPr>
        <a:xfrm rot="5400000">
          <a:off x="4762735" y="-159443"/>
          <a:ext cx="1453601" cy="3078501"/>
        </a:xfrm>
        <a:prstGeom prst="corner">
          <a:avLst>
            <a:gd name="adj1" fmla="val 16120"/>
            <a:gd name="adj2" fmla="val 16110"/>
          </a:avLst>
        </a:prstGeom>
        <a:solidFill>
          <a:srgbClr val="ABADCB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7C282-84EA-4A18-AFDC-B0F17F2DC774}">
      <dsp:nvSpPr>
        <dsp:cNvPr id="0" name=""/>
        <dsp:cNvSpPr/>
      </dsp:nvSpPr>
      <dsp:spPr>
        <a:xfrm>
          <a:off x="4310347" y="1022864"/>
          <a:ext cx="2862464" cy="1914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Social Media</a:t>
          </a:r>
          <a:endParaRPr lang="en-GB" sz="2000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>
              <a:solidFill>
                <a:schemeClr val="tx1"/>
              </a:solidFill>
            </a:rPr>
            <a:t>Follow us on X (formerly Twitter)</a:t>
          </a:r>
          <a:endParaRPr lang="en-GB" sz="2000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>
              <a:solidFill>
                <a:schemeClr val="tx1"/>
              </a:solidFill>
            </a:rPr>
            <a:t>Get help from our customer </a:t>
          </a:r>
          <a:r>
            <a:rPr lang="en-GB" sz="2000" kern="1200">
              <a:solidFill>
                <a:schemeClr val="tx1"/>
              </a:solidFill>
            </a:rPr>
            <a:t>service twitter account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solidFill>
                <a:schemeClr val="tx1"/>
              </a:solidFill>
            </a:rPr>
            <a:t>Read our blog</a:t>
          </a:r>
        </a:p>
      </dsp:txBody>
      <dsp:txXfrm>
        <a:off x="4310347" y="1022864"/>
        <a:ext cx="2862464" cy="1914114"/>
      </dsp:txXfrm>
    </dsp:sp>
    <dsp:sp modelId="{64CA9253-242E-45BF-96BC-52521496B7E4}">
      <dsp:nvSpPr>
        <dsp:cNvPr id="0" name=""/>
        <dsp:cNvSpPr/>
      </dsp:nvSpPr>
      <dsp:spPr>
        <a:xfrm>
          <a:off x="6587858" y="82951"/>
          <a:ext cx="412013" cy="412013"/>
        </a:xfrm>
        <a:prstGeom prst="triangle">
          <a:avLst>
            <a:gd name="adj" fmla="val 100000"/>
          </a:avLst>
        </a:prstGeom>
        <a:solidFill>
          <a:srgbClr val="ABADCB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8F3EB-4E0C-4C7E-9F88-4308689FA845}">
      <dsp:nvSpPr>
        <dsp:cNvPr id="0" name=""/>
        <dsp:cNvSpPr/>
      </dsp:nvSpPr>
      <dsp:spPr>
        <a:xfrm rot="5400000">
          <a:off x="8198417" y="-804505"/>
          <a:ext cx="1453601" cy="3069358"/>
        </a:xfrm>
        <a:prstGeom prst="corner">
          <a:avLst>
            <a:gd name="adj1" fmla="val 16120"/>
            <a:gd name="adj2" fmla="val 16110"/>
          </a:avLst>
        </a:prstGeom>
        <a:solidFill>
          <a:srgbClr val="ABADCB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A27DB-211C-4FCC-9203-D4F2284B7E2F}">
      <dsp:nvSpPr>
        <dsp:cNvPr id="0" name=""/>
        <dsp:cNvSpPr/>
      </dsp:nvSpPr>
      <dsp:spPr>
        <a:xfrm>
          <a:off x="7679784" y="443943"/>
          <a:ext cx="2879998" cy="1914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LAA Portal</a:t>
          </a:r>
          <a:endParaRPr lang="en-GB" sz="2000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>
              <a:solidFill>
                <a:schemeClr val="tx1"/>
              </a:solidFill>
            </a:rPr>
            <a:t>We post the status of our online systems on the portal’s home page</a:t>
          </a:r>
          <a:endParaRPr lang="en-GB" sz="2000" kern="1200">
            <a:solidFill>
              <a:schemeClr val="tx1"/>
            </a:solidFill>
          </a:endParaRPr>
        </a:p>
      </dsp:txBody>
      <dsp:txXfrm>
        <a:off x="7679784" y="443943"/>
        <a:ext cx="2879998" cy="1914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312176-CD2F-C906-EA25-53B5142851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4098B-0B48-AE56-B862-572A56252B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73BFB-98CB-48B9-94EC-951DC396B1C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3B982-9802-C80C-80B6-69CAFE725F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5156C-BE97-DE51-2C5F-56A7C7AA8F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72910-E49B-45A5-AD4F-261F7F28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79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DA7AC-21A6-48FE-AADC-53FFB7595DE4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A3158-828B-45DC-A055-D433B2F6A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1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49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7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2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736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173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31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3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10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3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3158-828B-45DC-A055-D433B2F6AF0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46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gal Aid Agency. Providing access to justice through working with others to achieve excellence in the delivery of legal aid">
            <a:extLst>
              <a:ext uri="{FF2B5EF4-FFF2-40B4-BE49-F238E27FC236}">
                <a16:creationId xmlns:a16="http://schemas.microsoft.com/office/drawing/2014/main" id="{650D788D-F4F1-FF26-7209-48E348FC9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57"/>
            <a:ext cx="12191998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590F9-5019-854C-18E3-647D62225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189" y="2622074"/>
            <a:ext cx="7920000" cy="1080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F1EE0-638B-690E-3374-CE1E12D2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90" y="3838357"/>
            <a:ext cx="7920000" cy="108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65C95F-3718-1528-8609-763CA1570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189" y="5364119"/>
            <a:ext cx="7920000" cy="2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Month YYYY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79A9B-1203-6748-7911-405F61EB5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750" y="622800"/>
            <a:ext cx="1364100" cy="119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egal Aid Agency. Providing access to justice through working with others to achieve excellence in the delivery of legal aid">
            <a:extLst>
              <a:ext uri="{FF2B5EF4-FFF2-40B4-BE49-F238E27FC236}">
                <a16:creationId xmlns:a16="http://schemas.microsoft.com/office/drawing/2014/main" id="{26D82072-2C01-2A68-D7B0-AA6398650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57"/>
            <a:ext cx="12191998" cy="6856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739A3-1883-60BC-C01C-C3007D9C3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750" y="622800"/>
            <a:ext cx="1364100" cy="1191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29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4F3EF4-BF41-0563-2948-DCF0BDB2E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426" y="1395413"/>
            <a:ext cx="10727999" cy="4229897"/>
          </a:xfrm>
        </p:spPr>
        <p:txBody>
          <a:bodyPr>
            <a:normAutofit/>
          </a:bodyPr>
          <a:lstStyle>
            <a:lvl1pPr>
              <a:defRPr sz="3400"/>
            </a:lvl1pPr>
            <a:lvl2pPr marL="360000" indent="-360000">
              <a:buClrTx/>
              <a:defRPr sz="2400"/>
            </a:lvl2pPr>
            <a:lvl3pPr marL="720000" indent="-360000">
              <a:buClrTx/>
              <a:defRPr sz="2400"/>
            </a:lvl3pPr>
            <a:lvl4pPr marL="1080000" indent="-360000">
              <a:buClrTx/>
              <a:defRPr sz="2400"/>
            </a:lvl4pPr>
            <a:lvl5pPr marL="1440000" indent="-360000">
              <a:buClrTx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4B7B-2E91-374D-D445-0D9781F8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095A724-0307-5E19-7110-5595331D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4613" y="6451040"/>
            <a:ext cx="7201467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326443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1315A-D470-E14A-1174-2675FA007A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8800" y="3281680"/>
            <a:ext cx="7920000" cy="2515262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rtl="0" fontAlgn="base">
              <a:lnSpc>
                <a:spcPts val="1350"/>
              </a:lnSpc>
            </a:pPr>
            <a:r>
              <a:rPr lang="en-GB" sz="1800" b="1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Legal Aid Agency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</a:pP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13th Floor (13.51)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</a:pP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102 Petty France</a:t>
            </a:r>
          </a:p>
          <a:p>
            <a:pPr algn="l" rtl="0" fontAlgn="base">
              <a:lnSpc>
                <a:spcPts val="135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London SW1H 9AJ</a:t>
            </a:r>
          </a:p>
          <a:p>
            <a:pPr algn="l" rtl="0" fontAlgn="base">
              <a:lnSpc>
                <a:spcPts val="135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</a:pPr>
            <a:r>
              <a:rPr lang="en-GB" sz="1800" b="0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gov.uk/government/organisations/legal-aid-agency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227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5B4F51-5365-3BA7-A54C-CBC64BD46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9"/>
          <a:stretch/>
        </p:blipFill>
        <p:spPr>
          <a:xfrm>
            <a:off x="0" y="1926935"/>
            <a:ext cx="12192000" cy="4931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0DA67C-D20C-0B8B-A866-EE645BE6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750" y="622800"/>
            <a:ext cx="1364100" cy="1191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CBDBF54-C5B9-9225-5F16-D85AC5F889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8800" y="3281680"/>
            <a:ext cx="7920000" cy="2515262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rtl="0" fontAlgn="base">
              <a:lnSpc>
                <a:spcPts val="1350"/>
              </a:lnSpc>
            </a:pPr>
            <a:r>
              <a:rPr lang="en-GB" sz="1800" b="1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Legal Aid Agency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</a:pP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13th Floor (13.51)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</a:pP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102 Petty France</a:t>
            </a:r>
          </a:p>
          <a:p>
            <a:pPr algn="l" rtl="0" fontAlgn="base">
              <a:lnSpc>
                <a:spcPts val="135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London SW1H 9AJ</a:t>
            </a:r>
          </a:p>
          <a:p>
            <a:pPr algn="l" rtl="0" fontAlgn="base">
              <a:lnSpc>
                <a:spcPts val="135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</a:pPr>
            <a:r>
              <a:rPr lang="en-GB" sz="1800" b="0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gov.uk/government/organisations/legal-aid-agency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835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gal Aid Agency. Providing access to justice through working with others to achieve excellence in the delivery of legal aid">
            <a:extLst>
              <a:ext uri="{FF2B5EF4-FFF2-40B4-BE49-F238E27FC236}">
                <a16:creationId xmlns:a16="http://schemas.microsoft.com/office/drawing/2014/main" id="{650D788D-F4F1-FF26-7209-48E348FC9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57"/>
            <a:ext cx="12191998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590F9-5019-854C-18E3-647D62225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189" y="2622074"/>
            <a:ext cx="7920000" cy="1080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F1EE0-638B-690E-3374-CE1E12D2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90" y="3838357"/>
            <a:ext cx="7920000" cy="108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65C95F-3718-1528-8609-763CA1570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189" y="5364119"/>
            <a:ext cx="7920000" cy="2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Month YYYY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79A9B-1203-6748-7911-405F61EB5E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750" y="622800"/>
            <a:ext cx="1364100" cy="1191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3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583C-FBCA-EA5C-1733-E09C1C9D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2620800"/>
            <a:ext cx="7920000" cy="1080000"/>
          </a:xfrm>
        </p:spPr>
        <p:txBody>
          <a:bodyPr anchor="t" anchorCtr="0"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280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33D3-D582-48EF-0A2B-74426CCE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300F-E606-52C3-A6CF-24C403CD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buClrTx/>
              <a:defRPr sz="2000"/>
            </a:lvl2pPr>
            <a:lvl3pPr>
              <a:buClrTx/>
              <a:defRPr sz="2000"/>
            </a:lvl3pPr>
            <a:lvl4pPr>
              <a:buClrTx/>
              <a:defRPr sz="2000"/>
            </a:lvl4pPr>
            <a:lvl5pPr>
              <a:buClrTx/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F1ED-CB8C-A0D7-A9FC-63251553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3404" y="6444690"/>
            <a:ext cx="7201467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  <a:endParaRPr lang="en-GB" dirty="0"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4B7B-2E91-374D-D445-0D9781F8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A5BE-9F0C-9C33-E738-BB0C9ACF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1209-6B5A-DD57-363E-9C28D7B61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396800"/>
            <a:ext cx="5140800" cy="423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ClrTx/>
              <a:defRPr sz="2000"/>
            </a:lvl2pPr>
            <a:lvl3pPr>
              <a:buClrTx/>
              <a:defRPr sz="2000"/>
            </a:lvl3pPr>
            <a:lvl4pPr>
              <a:buClrTx/>
              <a:defRPr sz="2000"/>
            </a:lvl4pPr>
            <a:lvl5pPr>
              <a:buClrTx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296D8-E2C8-3A59-6DA0-2FCCEA8D1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6340" y="1396800"/>
            <a:ext cx="5141085" cy="423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ClrTx/>
              <a:defRPr sz="2000"/>
            </a:lvl2pPr>
            <a:lvl3pPr>
              <a:buClrTx/>
              <a:defRPr sz="2000"/>
            </a:lvl3pPr>
            <a:lvl4pPr>
              <a:buClrTx/>
              <a:defRPr sz="2000"/>
            </a:lvl4pPr>
            <a:lvl5pPr>
              <a:buClrTx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578A9-AEFF-4AB7-B964-8C5EFAE8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3404" y="6434530"/>
            <a:ext cx="7201467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  <a:endParaRPr lang="en-GB" dirty="0"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A671D-0D15-C5DF-0D6D-04160082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9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Emphas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A5BE-9F0C-9C33-E738-BB0C9ACF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1209-6B5A-DD57-363E-9C28D7B61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396800"/>
            <a:ext cx="5140800" cy="423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ClrTx/>
              <a:defRPr sz="2000"/>
            </a:lvl2pPr>
            <a:lvl3pPr>
              <a:buClrTx/>
              <a:defRPr sz="2000"/>
            </a:lvl3pPr>
            <a:lvl4pPr>
              <a:buClrTx/>
              <a:defRPr sz="2000"/>
            </a:lvl4pPr>
            <a:lvl5pPr>
              <a:buClrTx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578A9-AEFF-4AB7-B964-8C5EFAE8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2284" y="6457194"/>
            <a:ext cx="7201467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  <a:endParaRPr lang="en-GB" dirty="0"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A671D-0D15-C5DF-0D6D-04160082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0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1315A-D470-E14A-1174-2675FA007A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8800" y="3281680"/>
            <a:ext cx="7920000" cy="2515262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rtl="0" fontAlgn="base">
              <a:lnSpc>
                <a:spcPts val="1350"/>
              </a:lnSpc>
            </a:pPr>
            <a:r>
              <a:rPr lang="en-GB" sz="1800" b="1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Legal Aid Agency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</a:pP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13th Floor (13.51)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</a:pP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102 Petty France</a:t>
            </a:r>
          </a:p>
          <a:p>
            <a:pPr algn="l" rtl="0" fontAlgn="base">
              <a:lnSpc>
                <a:spcPts val="135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London SW1H 9AJ</a:t>
            </a:r>
          </a:p>
          <a:p>
            <a:pPr algn="l" rtl="0" fontAlgn="base">
              <a:lnSpc>
                <a:spcPts val="135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</a:pPr>
            <a:r>
              <a:rPr lang="en-GB" sz="1800" b="0" i="0" u="none" strike="noStrike" dirty="0">
                <a:solidFill>
                  <a:srgbClr val="565B96"/>
                </a:solidFill>
                <a:effectLst/>
                <a:latin typeface="Arial" panose="020B0604020202020204" pitchFamily="34" charset="0"/>
              </a:rPr>
              <a:t>gov.uk/government/organisations/legal-aid-agency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0"/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D2A1D-C9DF-3EC8-349F-F66830CB02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2216" y="465486"/>
            <a:ext cx="1364100" cy="1191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98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583C-FBCA-EA5C-1733-E09C1C9D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2620800"/>
            <a:ext cx="7920000" cy="1080000"/>
          </a:xfrm>
        </p:spPr>
        <p:txBody>
          <a:bodyPr anchor="t" anchorCtr="0"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319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Emphas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A5BE-9F0C-9C33-E738-BB0C9ACF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1209-6B5A-DD57-363E-9C28D7B61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396800"/>
            <a:ext cx="5140800" cy="4230000"/>
          </a:xfr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578A9-AEFF-4AB7-B964-8C5EFAE8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2284" y="6457194"/>
            <a:ext cx="7201467" cy="180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Providing access to justice through w</a:t>
            </a:r>
            <a:r>
              <a:rPr lang="en-GB" dirty="0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A671D-0D15-C5DF-0D6D-04160082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4E23D-FE4D-87EC-DB78-4BAA2E5D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5" y="372136"/>
            <a:ext cx="10728000" cy="90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B569-A999-1851-FEC6-8F133AB32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426" y="1395662"/>
            <a:ext cx="10728000" cy="4229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35D26-AA16-8F2A-0616-ED002328E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4364" y="6431620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  <a:endParaRPr lang="en-GB" dirty="0"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FE07B-E53E-0564-C75F-F4BF63EE2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648" y="6169565"/>
            <a:ext cx="4504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 b="1">
                <a:solidFill>
                  <a:schemeClr val="accent1"/>
                </a:solidFill>
              </a:defRPr>
            </a:lvl1pPr>
          </a:lstStyle>
          <a:p>
            <a:fld id="{C0189ED6-F87B-4BC1-907E-EF602CA5C6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791CA8-91EF-4A56-DA76-4E3357B9B99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114925" y="63500"/>
            <a:ext cx="19970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- FOR PUBLIC RELEASE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4F422-D30B-C1C8-E9AB-9CA47E9D2C1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14925" y="6611620"/>
            <a:ext cx="19970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- FOR PUBLIC RELEASE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3C209A-4ABE-FA6B-E059-7AB94177A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2495267" y="3339000"/>
            <a:ext cx="720146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A462A-B323-AC0D-5D66-A8D2BA8F21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114925" y="63500"/>
            <a:ext cx="19970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- FOR PUBLIC RELEASE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81403-E183-D455-5A19-4735FEE0896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14925" y="6611620"/>
            <a:ext cx="19970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- FOR PUBLIC RELEASE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D9AD815-E1A4-87EC-15A8-4EFEDA3F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/>
        </p:nvSpPr>
        <p:spPr>
          <a:xfrm>
            <a:off x="2495267" y="3339000"/>
            <a:ext cx="720146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17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51" r:id="rId8"/>
    <p:sldLayoutId id="2147483655" r:id="rId9"/>
    <p:sldLayoutId id="2147483653" r:id="rId10"/>
    <p:sldLayoutId id="2147483656" r:id="rId11"/>
    <p:sldLayoutId id="2147483670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Means@justice.gov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MeansExpert@justice.gov.uk" TargetMode="External"/><Relationship Id="rId2" Type="http://schemas.openxmlformats.org/officeDocument/2006/relationships/hyperlink" Target="mailto:ContactMeans@justice.gov.uk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galaidlearning.justice.gov.uk/queries-for-a-means-expert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AAHelpUsSayYes@justice.gov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7F71-B14D-5C0D-3FF5-1BBCC940D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188" y="2622074"/>
            <a:ext cx="10168891" cy="1080000"/>
          </a:xfrm>
        </p:spPr>
        <p:txBody>
          <a:bodyPr>
            <a:normAutofit/>
          </a:bodyPr>
          <a:lstStyle/>
          <a:p>
            <a:r>
              <a:rPr lang="en-US" dirty="0"/>
              <a:t>#HelpUsSayYes webinar: New process for further information (FI) requests on business cases 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1182CE-9392-D73E-F3D7-AE07E2B2DA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Civil means team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E208B1-4788-BFC0-7C66-534FFDA51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February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77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CF136-C27D-F91A-EB3E-FEFE89427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B2081F0-DAD9-D5EC-F6B2-7CA39D7D8D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600" y="2620800"/>
            <a:ext cx="7920000" cy="108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Guidance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59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7DBE0-FD43-BDAB-F975-3E69181E6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248B-245B-1333-C4C2-B815B202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Before submitting the application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88E81-5B6E-3301-B53E-B6C08F37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  <a:endParaRPr lang="en-GB" dirty="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B1FEC-48BA-74B8-F298-75C90C339FB1}"/>
              </a:ext>
            </a:extLst>
          </p:cNvPr>
          <p:cNvSpPr txBox="1"/>
          <p:nvPr/>
        </p:nvSpPr>
        <p:spPr>
          <a:xfrm>
            <a:off x="809425" y="1164029"/>
            <a:ext cx="10634223" cy="51136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cs typeface="Arial"/>
              </a:rPr>
              <a:t>If your client is self-employed, in a business partnership, a company director or owns shares in a company: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Step one: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Ascertain if they have an email address and device to communicate directly with our caseworker.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Use discretion to decide if it is appropriate to ask them to be contacted directly by the LAA.  </a:t>
            </a:r>
            <a:endParaRPr lang="en-US" sz="2000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Step two: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Complete a provisional means assessment.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Obtain supporting evidence from the client prior to submitting the application: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Retain this information on file.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53DD1-33B9-C0DE-592A-5CF56F33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27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7DBE0-FD43-BDAB-F975-3E69181E6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248B-245B-1333-C4C2-B815B202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Submitting the application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C658E-2E4D-73DF-D003-2C9A6ED54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25" y="1232441"/>
            <a:ext cx="10728000" cy="4229897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Submit the application on CCMS:</a:t>
            </a:r>
          </a:p>
          <a:p>
            <a:pPr marL="594360" lvl="1" indent="-342900">
              <a:spcAft>
                <a:spcPts val="1200"/>
              </a:spcAft>
            </a:pPr>
            <a:r>
              <a:rPr lang="en-GB" dirty="0">
                <a:cs typeface="Arial"/>
              </a:rPr>
              <a:t>Use the ‘upcoming changes’ section on the means report to enter your client’s email address.</a:t>
            </a:r>
          </a:p>
          <a:p>
            <a:pPr marL="594360" lvl="1" indent="-342900">
              <a:spcAft>
                <a:spcPts val="1200"/>
              </a:spcAft>
            </a:pPr>
            <a:r>
              <a:rPr lang="en-GB" dirty="0">
                <a:cs typeface="Arial"/>
              </a:rPr>
              <a:t>Include confirmation that the email address has been validated. </a:t>
            </a:r>
          </a:p>
          <a:p>
            <a:pPr>
              <a:spcAft>
                <a:spcPts val="1200"/>
              </a:spcAft>
            </a:pPr>
            <a:r>
              <a:rPr lang="en-GB" b="1" dirty="0">
                <a:cs typeface="Arial"/>
              </a:rPr>
              <a:t>Please note: </a:t>
            </a:r>
            <a:r>
              <a:rPr lang="en-GB" dirty="0">
                <a:cs typeface="Arial"/>
              </a:rPr>
              <a:t>Prior to confirming you have completed email validation: </a:t>
            </a:r>
            <a:endParaRPr lang="en-GB" dirty="0"/>
          </a:p>
          <a:p>
            <a:pPr marL="594360" lvl="1" indent="-342900">
              <a:spcAft>
                <a:spcPts val="1200"/>
              </a:spcAft>
            </a:pPr>
            <a:r>
              <a:rPr lang="en-GB" dirty="0">
                <a:cs typeface="Arial"/>
              </a:rPr>
              <a:t>Send a message to the email address provided by your client</a:t>
            </a:r>
            <a:r>
              <a:rPr lang="en-GB">
                <a:cs typeface="Arial"/>
              </a:rPr>
              <a:t>.</a:t>
            </a:r>
            <a:endParaRPr lang="en-GB" dirty="0">
              <a:cs typeface="Arial"/>
            </a:endParaRPr>
          </a:p>
          <a:p>
            <a:pPr marL="594360" lvl="1" indent="-342900">
              <a:spcAft>
                <a:spcPts val="1200"/>
              </a:spcAft>
            </a:pPr>
            <a:r>
              <a:rPr lang="en-GB" dirty="0">
                <a:cs typeface="Arial"/>
              </a:rPr>
              <a:t>Receive a response from your client confirming it is their email address. </a:t>
            </a:r>
          </a:p>
          <a:p>
            <a:pPr marL="594360" lvl="1" indent="-342900">
              <a:spcAft>
                <a:spcPts val="1200"/>
              </a:spcAft>
            </a:pPr>
            <a:endParaRPr lang="en-GB" dirty="0">
              <a:cs typeface="Arial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88E81-5B6E-3301-B53E-B6C08F37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  <a:endParaRPr lang="en-GB" dirty="0">
              <a:cs typeface="Arial"/>
            </a:endParaRPr>
          </a:p>
        </p:txBody>
      </p:sp>
      <p:pic>
        <p:nvPicPr>
          <p:cNvPr id="6" name="Picture 5" descr="A screenshot showing the upcoming changes, diary &amp; risks section where the clients validated email address is inputted">
            <a:extLst>
              <a:ext uri="{FF2B5EF4-FFF2-40B4-BE49-F238E27FC236}">
                <a16:creationId xmlns:a16="http://schemas.microsoft.com/office/drawing/2014/main" id="{418CCF9A-4599-2067-4D49-7B346D06B9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3035" y="4209812"/>
            <a:ext cx="8827870" cy="21128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53DD1-33B9-C0DE-592A-5CF56F33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8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5CF0E-CBA2-82EC-A445-9775B61C8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5BDF-942E-250E-A1B1-DE856322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FI process explanation for clients  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7FF8C-D312-139E-B5E7-64C5DC423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Providing access to justice through working with others to achieve excellence in the delivery of legal aid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13E8F6-7A78-41A9-215B-4ABFD39E6EEC}"/>
              </a:ext>
            </a:extLst>
          </p:cNvPr>
          <p:cNvSpPr txBox="1"/>
          <p:nvPr/>
        </p:nvSpPr>
        <p:spPr>
          <a:xfrm>
            <a:off x="809425" y="1153312"/>
            <a:ext cx="10728000" cy="51136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cs typeface="Arial"/>
              </a:rPr>
              <a:t>Provide your client with the following information: </a:t>
            </a: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/>
              </a:rPr>
              <a:t>We asked you for information and evidence on your income and assets, which we send to the LAA: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/>
              </a:rPr>
              <a:t> If the LAA needs more information to complete your assessment, they will email you directly at the email address you provided. They will use the email </a:t>
            </a:r>
            <a:r>
              <a:rPr lang="en-GB" sz="2000" dirty="0">
                <a:solidFill>
                  <a:srgbClr val="000000"/>
                </a:solidFill>
                <a:cs typeface="Arial"/>
                <a:hlinkClick r:id="rId3"/>
              </a:rPr>
              <a:t>ContactMeans@justice.gov.uk</a:t>
            </a:r>
            <a:r>
              <a:rPr lang="en-GB" sz="2000" dirty="0">
                <a:solidFill>
                  <a:srgbClr val="000000"/>
                </a:solidFill>
                <a:cs typeface="Arial"/>
              </a:rPr>
              <a:t>. You can use this email to send any additional information. </a:t>
            </a:r>
            <a:endParaRPr lang="en-GB" sz="2000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/>
              </a:rPr>
              <a:t>If you send the information straight to the LAA, your case will likely be processed faster than if you send it to us to forward on. 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 </a:t>
            </a:r>
            <a:endParaRPr lang="en-GB" sz="2000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/>
              </a:rPr>
              <a:t>You may receive a feedback survey on the process once your means assessment is completed.</a:t>
            </a: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29FA3-CF1D-109A-9A60-2E3B5624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189ED6-F87B-4BC1-907E-EF602CA5C674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5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C744E-5AB2-74D1-AB2A-88F52F6AF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A6F22B-A7A3-209F-2F04-23659D8A6C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600" y="2620800"/>
            <a:ext cx="7920000" cy="108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21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6C3EC-8567-B3E1-DC41-36C7D669B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CAF1-6D84-CC89-4BB7-D66A33B3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How will the LAA communicate with you?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1CFAD-EF51-E5D1-4227-889F87CB7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25" y="1283160"/>
            <a:ext cx="10666217" cy="4888923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The caseworker will keep you informed of FI requests sent to your client via a provider ad-hoc notification:  </a:t>
            </a:r>
          </a:p>
          <a:p>
            <a:pPr marL="594900" lvl="1" indent="-342900">
              <a:lnSpc>
                <a:spcPct val="150000"/>
              </a:lnSpc>
            </a:pPr>
            <a:r>
              <a:rPr lang="en-GB" dirty="0">
                <a:cs typeface="Arial"/>
              </a:rPr>
              <a:t>All other forms of correspondence and notifications remain unchanged.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The caseworker will contact you if they are unable to obtain the required information from your client.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You will be advised of future updates on the FI process via external communications:</a:t>
            </a:r>
          </a:p>
          <a:p>
            <a:pPr marL="594900" lvl="1" indent="-342900">
              <a:lnSpc>
                <a:spcPct val="150000"/>
              </a:lnSpc>
            </a:pPr>
            <a:r>
              <a:rPr lang="en-GB" dirty="0">
                <a:cs typeface="Arial"/>
              </a:rPr>
              <a:t>Complete the feedback survey you will receive via external communications. </a:t>
            </a:r>
          </a:p>
          <a:p>
            <a:pPr>
              <a:lnSpc>
                <a:spcPct val="150000"/>
              </a:lnSpc>
            </a:pPr>
            <a:r>
              <a:rPr lang="en-GB" b="1" dirty="0">
                <a:cs typeface="Arial"/>
              </a:rPr>
              <a:t>Please note: </a:t>
            </a:r>
            <a:r>
              <a:rPr lang="en-GB" dirty="0">
                <a:cs typeface="Arial"/>
              </a:rPr>
              <a:t>Applications may be submitted in Welsh language in line with the LAA Welsh language scheme. 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9E0B1-0953-80CF-3D97-C3E52BAF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  <a:endParaRPr lang="en-GB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BACAD-1CD3-ADE8-1DB0-FFA1F66B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49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A8160-C951-48A6-6A46-8985F9225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0E5BF3-3352-3282-43D0-E7BFE8A9AD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600" y="2620800"/>
            <a:ext cx="7920000" cy="108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 us / additional information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629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ABC60-BD1F-4065-2B9D-5C5FD531E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155D-0B02-AB01-3074-C765E4E9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B15D9-7852-D152-1D8F-13D32588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Customer service team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Tel: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0300 200 2020</a:t>
            </a:r>
            <a:endParaRPr lang="en-GB" b="0" i="0" u="none" strike="noStrike" dirty="0">
              <a:solidFill>
                <a:srgbClr val="000000"/>
              </a:solidFill>
              <a:effectLst/>
              <a:cs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Email for clients to provide FI direct to caseworkers: ​</a:t>
            </a:r>
            <a:r>
              <a:rPr lang="en-GB" dirty="0">
                <a:solidFill>
                  <a:srgbClr val="575C96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ContactMeans@justice.gov.uk 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Designated email service for providers: </a:t>
            </a:r>
            <a:r>
              <a:rPr lang="en-US" u="sng" dirty="0">
                <a:cs typeface="Arial"/>
                <a:hlinkClick r:id="rId3"/>
              </a:rPr>
              <a:t>ContactMeansExpert@justice.gov.uk</a:t>
            </a:r>
            <a:r>
              <a:rPr lang="en-US" u="sng" dirty="0">
                <a:cs typeface="Arial"/>
              </a:rPr>
              <a:t>:</a:t>
            </a:r>
          </a:p>
          <a:p>
            <a:pPr marL="537750" lvl="1" indent="-285750">
              <a:lnSpc>
                <a:spcPct val="200000"/>
              </a:lnSpc>
            </a:pPr>
            <a:r>
              <a:rPr lang="en-US" dirty="0">
                <a:cs typeface="Arial"/>
              </a:rPr>
              <a:t>A new designated email service to assist you when you need support from a means expert when completing the means element of a civil certificated application for legal aid. 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cs typeface="Arial"/>
              </a:rPr>
              <a:t>Additional guidance: </a:t>
            </a:r>
            <a:r>
              <a:rPr lang="en-US" dirty="0">
                <a:ea typeface="+mn-lt"/>
                <a:cs typeface="+mn-lt"/>
                <a:hlinkClick r:id="rId4"/>
              </a:rPr>
              <a:t>Queries for a Means expert – Legal Aid Learning</a:t>
            </a:r>
            <a:endParaRPr lang="en-US" dirty="0">
              <a:cs typeface="Arial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07481-BAD9-7218-C779-559D958F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  <a:endParaRPr lang="en-GB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3E9E5-CBE5-2D6D-B5AB-D322450D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00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2BA39-1932-94FC-0BCE-A814CCC2E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A448-97D3-1C85-E816-060C182F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training website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B0523-C9DB-8063-D02B-37EAB7528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  <a:endParaRPr lang="en-GB" dirty="0">
              <a:cs typeface="Arial"/>
            </a:endParaRPr>
          </a:p>
        </p:txBody>
      </p:sp>
      <p:graphicFrame>
        <p:nvGraphicFramePr>
          <p:cNvPr id="6" name="Content Placeholder 2" descr="Vertical box list">
            <a:extLst>
              <a:ext uri="{FF2B5EF4-FFF2-40B4-BE49-F238E27FC236}">
                <a16:creationId xmlns:a16="http://schemas.microsoft.com/office/drawing/2014/main" id="{A2AEA88C-A77B-49FA-9957-07E661748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638263"/>
              </p:ext>
            </p:extLst>
          </p:nvPr>
        </p:nvGraphicFramePr>
        <p:xfrm>
          <a:off x="803900" y="1272136"/>
          <a:ext cx="10040884" cy="466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96C44-F6D2-7EBA-D8EE-67AE90FC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18</a:t>
            </a:fld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DD78E34-C6C7-C1E6-84C8-F1277F2B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317" y="1000061"/>
            <a:ext cx="1347787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50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C3CFC-54F4-C973-D879-40915A3B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274F-7F2C-6DF9-1BE9-0CFB4D27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communication channels </a:t>
            </a:r>
          </a:p>
        </p:txBody>
      </p:sp>
      <p:graphicFrame>
        <p:nvGraphicFramePr>
          <p:cNvPr id="6" name="Content Placeholder 5" descr="Step up process infographic">
            <a:extLst>
              <a:ext uri="{FF2B5EF4-FFF2-40B4-BE49-F238E27FC236}">
                <a16:creationId xmlns:a16="http://schemas.microsoft.com/office/drawing/2014/main" id="{0D53DB1A-39CA-4CFA-8832-06236C642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548375"/>
              </p:ext>
            </p:extLst>
          </p:nvPr>
        </p:nvGraphicFramePr>
        <p:xfrm>
          <a:off x="809425" y="822136"/>
          <a:ext cx="10573150" cy="348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F2F72-9D98-4D94-4CDA-1CA4F035F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  <a:endParaRPr lang="en-GB" dirty="0">
              <a:cs typeface="Arial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30871C50-8B70-D2AE-485B-43525DC56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6" t="12055" r="33318" b="22524"/>
          <a:stretch/>
        </p:blipFill>
        <p:spPr bwMode="auto">
          <a:xfrm>
            <a:off x="1755229" y="4557176"/>
            <a:ext cx="1952625" cy="16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X formerly known as Twitter logo">
            <a:extLst>
              <a:ext uri="{FF2B5EF4-FFF2-40B4-BE49-F238E27FC236}">
                <a16:creationId xmlns:a16="http://schemas.microsoft.com/office/drawing/2014/main" id="{27FFF67A-F3E9-2212-F94B-04F2A90A8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4303334"/>
            <a:ext cx="19335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E3FC6-1CDC-F015-232D-E513583D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19</a:t>
            </a:fld>
            <a:endParaRPr lang="en-GB"/>
          </a:p>
        </p:txBody>
      </p:sp>
      <p:pic>
        <p:nvPicPr>
          <p:cNvPr id="4105" name="Picture 9">
            <a:extLst>
              <a:ext uri="{FF2B5EF4-FFF2-40B4-BE49-F238E27FC236}">
                <a16:creationId xmlns:a16="http://schemas.microsoft.com/office/drawing/2014/main" id="{B30F5C01-032E-6C17-AD5C-DD9AE493E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79" y="3054818"/>
            <a:ext cx="1952625" cy="16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5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32218ACA-F779-8C47-8A69-8B47659F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tips for this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C7D58-3FEC-C1D0-C8D4-72D78EEDB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25" y="1396801"/>
            <a:ext cx="5742197" cy="4660986"/>
          </a:xfrm>
        </p:spPr>
        <p:txBody>
          <a:bodyPr>
            <a:noAutofit/>
          </a:bodyPr>
          <a:lstStyle/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Please remain on mute during the webinar</a:t>
            </a:r>
            <a:r>
              <a:rPr lang="en-US" b="0" i="0" dirty="0">
                <a:effectLst/>
              </a:rPr>
              <a:t>​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You can ask us questions throughout each section using the ‘meeting chat’</a:t>
            </a:r>
            <a:r>
              <a:rPr lang="en-US" b="0" i="0" dirty="0">
                <a:effectLst/>
              </a:rPr>
              <a:t>​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You can keep the meeting chat open throughout the event to view other questions</a:t>
            </a:r>
            <a:r>
              <a:rPr lang="en-US" b="0" i="0" dirty="0">
                <a:effectLst/>
              </a:rPr>
              <a:t>​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Email us if you experience technical issues during the webinar:  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sng" strike="noStrike" dirty="0">
                <a:effectLst/>
                <a:hlinkClick r:id="rId3"/>
              </a:rPr>
              <a:t>LAAHelpUsSayYes@justice.gov.uk</a:t>
            </a:r>
            <a:endParaRPr lang="en-GB" b="0" i="0" u="sng" strike="noStrike" dirty="0">
              <a:effectLst/>
            </a:endParaRP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u="sng" dirty="0"/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u="sng" dirty="0"/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u="sng" dirty="0"/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u="sng" dirty="0"/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u="sng" dirty="0"/>
          </a:p>
          <a:p>
            <a:pPr rtl="0" fontAlgn="base">
              <a:lnSpc>
                <a:spcPct val="150000"/>
              </a:lnSpc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A4AB5-ABA5-D357-6B18-8D5C416CD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Providing access to justice through working with others to achieve excellence in the delivery of legal aid</a:t>
            </a:r>
          </a:p>
        </p:txBody>
      </p:sp>
      <p:grpSp>
        <p:nvGrpSpPr>
          <p:cNvPr id="7" name="Group 6" descr="screen shots of MS Teams">
            <a:extLst>
              <a:ext uri="{FF2B5EF4-FFF2-40B4-BE49-F238E27FC236}">
                <a16:creationId xmlns:a16="http://schemas.microsoft.com/office/drawing/2014/main" id="{4313DFD6-115A-4265-BD9D-06F7DC6548C9}"/>
              </a:ext>
            </a:extLst>
          </p:cNvPr>
          <p:cNvGrpSpPr/>
          <p:nvPr/>
        </p:nvGrpSpPr>
        <p:grpSpPr>
          <a:xfrm>
            <a:off x="6904874" y="1396801"/>
            <a:ext cx="4124022" cy="4230004"/>
            <a:chOff x="6752970" y="1460672"/>
            <a:chExt cx="3434430" cy="3522688"/>
          </a:xfrm>
        </p:grpSpPr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922B6B0F-160C-40D8-BE03-E744F522C7A2}"/>
                </a:ext>
              </a:extLst>
            </p:cNvPr>
            <p:cNvSpPr txBox="1"/>
            <p:nvPr/>
          </p:nvSpPr>
          <p:spPr>
            <a:xfrm>
              <a:off x="7017150" y="1460672"/>
              <a:ext cx="2743200" cy="84583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97280">
                <a:spcAft>
                  <a:spcPts val="600"/>
                </a:spcAft>
              </a:pPr>
              <a:r>
                <a:rPr lang="en-US" sz="20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Camera and audio off when icons appear like this:</a:t>
              </a:r>
              <a:endParaRPr lang="en-US" sz="2000" dirty="0">
                <a:cs typeface="Arial"/>
              </a:endParaRPr>
            </a:p>
          </p:txBody>
        </p:sp>
        <p:pic>
          <p:nvPicPr>
            <p:cNvPr id="9" name="Picture 8" descr="Graphic showing meeting chat bubble ">
              <a:extLst>
                <a:ext uri="{FF2B5EF4-FFF2-40B4-BE49-F238E27FC236}">
                  <a16:creationId xmlns:a16="http://schemas.microsoft.com/office/drawing/2014/main" id="{EBFBABC9-8BEE-4185-8625-57B4AAE7A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7151" y="2063294"/>
              <a:ext cx="2449015" cy="1123950"/>
            </a:xfrm>
            <a:prstGeom prst="rect">
              <a:avLst/>
            </a:prstGeom>
          </p:spPr>
        </p:pic>
        <p:sp>
          <p:nvSpPr>
            <p:cNvPr id="10" name="TextBox 9" descr="Text: Click here to view the meeting chat&#10;">
              <a:extLst>
                <a:ext uri="{FF2B5EF4-FFF2-40B4-BE49-F238E27FC236}">
                  <a16:creationId xmlns:a16="http://schemas.microsoft.com/office/drawing/2014/main" id="{92C0B6FA-7EBE-4DF4-90DC-DEE680BC15F8}"/>
                </a:ext>
              </a:extLst>
            </p:cNvPr>
            <p:cNvSpPr txBox="1"/>
            <p:nvPr/>
          </p:nvSpPr>
          <p:spPr>
            <a:xfrm>
              <a:off x="6752970" y="3335239"/>
              <a:ext cx="3434430" cy="589518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97280">
                <a:spcAft>
                  <a:spcPts val="600"/>
                </a:spcAft>
              </a:pPr>
              <a:r>
                <a:rPr lang="en-US" sz="20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Click on the chat bubble icon to view the meeting chat </a:t>
              </a:r>
              <a:endParaRPr lang="en-US" sz="2000" dirty="0">
                <a:cs typeface="Arial"/>
              </a:endParaRPr>
            </a:p>
          </p:txBody>
        </p:sp>
        <p:cxnSp>
          <p:nvCxnSpPr>
            <p:cNvPr id="11" name="Straight Arrow Connector 10" descr="arrow pointing from text to chat bubble">
              <a:extLst>
                <a:ext uri="{FF2B5EF4-FFF2-40B4-BE49-F238E27FC236}">
                  <a16:creationId xmlns:a16="http://schemas.microsoft.com/office/drawing/2014/main" id="{32625F2F-6257-47D5-B1B6-01611C66E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8651" y="3653264"/>
              <a:ext cx="846519" cy="52058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Screen shot of the icons on MS Teams: Participants, meeting chat ">
              <a:extLst>
                <a:ext uri="{FF2B5EF4-FFF2-40B4-BE49-F238E27FC236}">
                  <a16:creationId xmlns:a16="http://schemas.microsoft.com/office/drawing/2014/main" id="{E940DE29-B5BD-46F2-8AE2-C1165A5B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2970" y="4223619"/>
              <a:ext cx="3434430" cy="759741"/>
            </a:xfrm>
            <a:prstGeom prst="rect">
              <a:avLst/>
            </a:prstGeom>
          </p:spPr>
        </p:pic>
        <p:sp>
          <p:nvSpPr>
            <p:cNvPr id="13" name="Rectangle 12" descr="Highlights the chat bubble&#10;">
              <a:extLst>
                <a:ext uri="{FF2B5EF4-FFF2-40B4-BE49-F238E27FC236}">
                  <a16:creationId xmlns:a16="http://schemas.microsoft.com/office/drawing/2014/main" id="{C1ECF84D-8BF4-4734-8F59-74554C96090A}"/>
                </a:ext>
              </a:extLst>
            </p:cNvPr>
            <p:cNvSpPr/>
            <p:nvPr/>
          </p:nvSpPr>
          <p:spPr>
            <a:xfrm>
              <a:off x="7205273" y="4206331"/>
              <a:ext cx="449705" cy="7533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84F13-09CE-A912-5A2D-7AA6AB57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189ED6-F87B-4BC1-907E-EF602CA5C674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39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5752494-692A-20DA-9722-5CF5C43275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8025" y="3281363"/>
            <a:ext cx="7920038" cy="25161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65B9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Legal Aid Agency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​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65B9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13th Floor (13.51)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​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65B9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102 Petty France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​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65B9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London SW1H 9AJ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65B9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gov.uk/government/organisations/legal-aid-agency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52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rmAutofit fontScale="90000"/>
          </a:bodyPr>
          <a:lstStyle/>
          <a:p>
            <a:r>
              <a:rPr lang="en-US"/>
              <a:t>Content</a:t>
            </a:r>
          </a:p>
        </p:txBody>
      </p:sp>
      <p:graphicFrame>
        <p:nvGraphicFramePr>
          <p:cNvPr id="8" name="Diagram 6" descr="Vertical box list">
            <a:extLst>
              <a:ext uri="{FF2B5EF4-FFF2-40B4-BE49-F238E27FC236}">
                <a16:creationId xmlns:a16="http://schemas.microsoft.com/office/drawing/2014/main" id="{51A6B388-A2AD-2A96-010C-1042418BD3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870889"/>
              </p:ext>
            </p:extLst>
          </p:nvPr>
        </p:nvGraphicFramePr>
        <p:xfrm>
          <a:off x="737784" y="1350681"/>
          <a:ext cx="9814886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3C209A-4ABE-FA6B-E059-7AB94177A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445570"/>
            <a:ext cx="7201467" cy="180000"/>
          </a:xfrm>
        </p:spPr>
        <p:txBody>
          <a:bodyPr/>
          <a:lstStyle/>
          <a:p>
            <a:r>
              <a:rPr lang="en-GB" dirty="0"/>
              <a:t>Providing access to justice through w</a:t>
            </a:r>
            <a:r>
              <a:rPr lang="en-GB" dirty="0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73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FA53-4929-954D-C719-47F42472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process for further information (FI) requests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3C2BF6-2F03-40CB-47FD-BA1A10D51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5" y="3200400"/>
            <a:ext cx="2435631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F6C85-FA7B-C6F5-C2CC-2C36D768E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Providing access to justice through w</a:t>
            </a:r>
            <a:r>
              <a:rPr lang="en-GB" dirty="0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30A96E-AAE9-4F88-9369-867CBBEBAF2B}"/>
              </a:ext>
            </a:extLst>
          </p:cNvPr>
          <p:cNvSpPr txBox="1">
            <a:spLocks/>
          </p:cNvSpPr>
          <p:nvPr/>
        </p:nvSpPr>
        <p:spPr>
          <a:xfrm>
            <a:off x="815071" y="1272136"/>
            <a:ext cx="10561857" cy="10097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1E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820" lvl="4" indent="0">
              <a:buClr>
                <a:schemeClr val="tx1"/>
              </a:buClr>
              <a:buNone/>
            </a:pPr>
            <a:r>
              <a:rPr lang="en-GB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Purpose of the webinar:</a:t>
            </a:r>
          </a:p>
          <a:p>
            <a:pPr marL="83820" lvl="4" indent="0">
              <a:buClr>
                <a:schemeClr val="tx1"/>
              </a:buClr>
              <a:buNone/>
            </a:pPr>
            <a:r>
              <a:rPr lang="en-US" sz="2000" dirty="0">
                <a:ea typeface="+mn-lt"/>
                <a:cs typeface="Arial"/>
              </a:rPr>
              <a:t>The purpose of this webinar is to promote the new process for requesting FI on business cases which will be available from 1 March 2025. It will provide guidance on how to submit an application through the new process.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19E81-FAC1-6B0A-E595-A8D29F4A6FFB}"/>
              </a:ext>
            </a:extLst>
          </p:cNvPr>
          <p:cNvSpPr txBox="1"/>
          <p:nvPr/>
        </p:nvSpPr>
        <p:spPr>
          <a:xfrm>
            <a:off x="3614166" y="3181918"/>
            <a:ext cx="7468362" cy="26314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spcAft>
                <a:spcPts val="600"/>
              </a:spcAft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By the end of the webinar, you will have an understanding of: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/>
              </a:rPr>
              <a:t>The background of the means assessment pilot </a:t>
            </a:r>
            <a:endParaRPr lang="en-GB" sz="2000" b="0" i="0" dirty="0">
              <a:solidFill>
                <a:srgbClr val="000000"/>
              </a:solidFill>
              <a:effectLst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/>
              </a:rPr>
              <a:t>Who can use the new process for FI requests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/>
              </a:rPr>
              <a:t>How you can submit an application through the new process for FI requests 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/>
              </a:rPr>
              <a:t>How the LAA will continue to communicate with you </a:t>
            </a:r>
            <a:endParaRPr lang="en-GB" sz="2000" dirty="0">
              <a:solidFill>
                <a:srgbClr val="000000"/>
              </a:solidFill>
            </a:endParaRPr>
          </a:p>
          <a:p>
            <a:pPr algn="l" rtl="0" fontAlgn="base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26D5C-275C-EB32-0A21-803902A6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4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148EA-8356-14B8-E268-C518EB7F3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BE4A51-F1A7-D52B-B9E4-A7BCDB223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600" y="2620800"/>
            <a:ext cx="7920000" cy="108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462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021F3-C7A4-9CB6-75D9-CA6995121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98BBC-14C9-6C5E-6E25-44D3B279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Background  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9569B-2402-BA69-955E-247C23FF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  <a:endParaRPr lang="en-GB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9C244-DEB1-ECB2-7DB8-5F9F41C594F3}"/>
              </a:ext>
            </a:extLst>
          </p:cNvPr>
          <p:cNvSpPr txBox="1"/>
          <p:nvPr/>
        </p:nvSpPr>
        <p:spPr>
          <a:xfrm>
            <a:off x="809425" y="1258425"/>
            <a:ext cx="10727999" cy="50937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242424"/>
                </a:solidFill>
                <a:effectLst/>
              </a:rPr>
              <a:t>We know getting extra income and asset details from clients can be time consuming: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242424"/>
                </a:solidFill>
                <a:effectLst/>
              </a:rPr>
              <a:t>Essentially the provider acts as the go-between for the legal </a:t>
            </a:r>
            <a:r>
              <a:rPr lang="en-GB" sz="2000" dirty="0">
                <a:solidFill>
                  <a:srgbClr val="242424"/>
                </a:solidFill>
              </a:rPr>
              <a:t>a</a:t>
            </a:r>
            <a:r>
              <a:rPr lang="en-GB" sz="2000" b="0" i="0" dirty="0">
                <a:solidFill>
                  <a:srgbClr val="242424"/>
                </a:solidFill>
                <a:effectLst/>
              </a:rPr>
              <a:t>id </a:t>
            </a:r>
            <a:r>
              <a:rPr lang="en-GB" sz="2000" dirty="0">
                <a:solidFill>
                  <a:srgbClr val="242424"/>
                </a:solidFill>
              </a:rPr>
              <a:t>a</a:t>
            </a:r>
            <a:r>
              <a:rPr lang="en-GB" sz="2000" b="0" i="0" dirty="0">
                <a:solidFill>
                  <a:srgbClr val="242424"/>
                </a:solidFill>
                <a:effectLst/>
              </a:rPr>
              <a:t>gency (LAA) and the client.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We recently conducted a means assessment pilot: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We looked at ways of improving the way we work with providers to help reduce their administrative burden.</a:t>
            </a:r>
            <a:endParaRPr lang="en-GB" sz="2000" dirty="0"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Part of the pilot process involved: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Giving clients the option to be contacted directly by our caseworkers for further information (FI</a:t>
            </a:r>
            <a:r>
              <a:rPr lang="en-GB" sz="2000">
                <a:cs typeface="Arial"/>
              </a:rPr>
              <a:t>).</a:t>
            </a:r>
            <a:endParaRPr lang="en-GB" sz="2000" dirty="0">
              <a:cs typeface="Arial"/>
            </a:endParaRPr>
          </a:p>
          <a:p>
            <a:pPr marL="355600" lvl="1" indent="-355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Positive feedback from the pilot providers:</a:t>
            </a:r>
          </a:p>
          <a:p>
            <a:pPr marL="812800" lvl="2" indent="-355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Caseworkers requesting the FI directly saved between 30 minutes and several hours for complex cases. </a:t>
            </a:r>
          </a:p>
          <a:p>
            <a:pPr marL="812800" lvl="2" indent="-355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Helpful when the applicant was self-employed or had some involvement in a business.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D02A9-25EB-08FC-C9D0-EAFF28F5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1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12DAF-F5C4-53D1-2B64-76E9D9542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34DF14-EE75-5C92-6300-CEF2FD03EF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600" y="2620800"/>
            <a:ext cx="7920000" cy="108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new process for FI requests 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6C106-1D2E-E0C7-59F2-1B162366E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E1E1C-F816-B3C2-DC24-4CBAC316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New process for requesting FI on business cases 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0C33-6467-466A-2C18-4F7185A0C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Opening the new process to all civil providers:</a:t>
            </a:r>
          </a:p>
          <a:p>
            <a:pPr marL="594900" lvl="1" indent="-342900"/>
            <a:r>
              <a:rPr lang="en-GB" dirty="0">
                <a:cs typeface="Arial"/>
              </a:rPr>
              <a:t>The new process will offer this option for </a:t>
            </a:r>
            <a:r>
              <a:rPr lang="en-GB" b="1" dirty="0">
                <a:cs typeface="Arial"/>
              </a:rPr>
              <a:t>business cases only: </a:t>
            </a:r>
          </a:p>
          <a:p>
            <a:pPr marL="846900" lvl="2" indent="-342900"/>
            <a:r>
              <a:rPr lang="en-GB" dirty="0">
                <a:cs typeface="Arial"/>
              </a:rPr>
              <a:t>Business cases covers clients who are:</a:t>
            </a:r>
          </a:p>
          <a:p>
            <a:pPr marL="1098900" lvl="3" indent="-342900"/>
            <a:r>
              <a:rPr lang="en-GB" dirty="0">
                <a:cs typeface="Arial"/>
              </a:rPr>
              <a:t>Self-employed </a:t>
            </a:r>
          </a:p>
          <a:p>
            <a:pPr marL="1098900" lvl="3" indent="-342900"/>
            <a:r>
              <a:rPr lang="en-GB" dirty="0">
                <a:cs typeface="Arial"/>
              </a:rPr>
              <a:t>In a business partnership</a:t>
            </a:r>
          </a:p>
          <a:p>
            <a:pPr marL="1098900" lvl="3" indent="-342900"/>
            <a:r>
              <a:rPr lang="en-GB" dirty="0">
                <a:cs typeface="Arial"/>
              </a:rPr>
              <a:t>A company director or, </a:t>
            </a:r>
          </a:p>
          <a:p>
            <a:pPr marL="1098900" lvl="3" indent="-342900"/>
            <a:r>
              <a:rPr lang="en-GB" dirty="0">
                <a:cs typeface="Arial"/>
              </a:rPr>
              <a:t>Owns shares in a company. </a:t>
            </a:r>
            <a:endParaRPr lang="en-US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2C8A1-FE52-29FC-C15D-526AB123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  <a:endParaRPr lang="en-GB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A5378-B2D5-BDE4-9BC5-52B50817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94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7FBEE-5761-093B-D0DD-0451681EA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8351-1AD0-5858-97D0-3FD5FAD67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How the new process can help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D6862-F2DF-3526-4C4F-B94D1497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  <a:endParaRPr lang="en-GB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921AD-2E9C-AFFA-98B1-A0DB760C6CA2}"/>
              </a:ext>
            </a:extLst>
          </p:cNvPr>
          <p:cNvSpPr txBox="1"/>
          <p:nvPr/>
        </p:nvSpPr>
        <p:spPr>
          <a:xfrm>
            <a:off x="809425" y="1082388"/>
            <a:ext cx="10728000" cy="52675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cs typeface="Arial"/>
              </a:rPr>
              <a:t>The new process for requesting FI aims to deliver the following benefits: </a:t>
            </a:r>
            <a:endParaRPr lang="en-US" sz="2000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Reduce the administrative burden for the provider: 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Removing the requirement for the provider to request FI from the client.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Reduced processing time: 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Further information request goes directly to the client.</a:t>
            </a:r>
          </a:p>
          <a:p>
            <a:pPr marL="360045" lvl="1" indent="-360045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Access to legal aid for all qualifying clients: </a:t>
            </a:r>
          </a:p>
          <a:p>
            <a:pPr marL="817245" lvl="2" indent="-360045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Providing additional support in business cases to ensure these clients can access legal aid.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Reduction in revocations: 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Further information request goes directly to the client.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9A2B0-A459-06C0-83B0-E8F383484C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455905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LAA template">
  <a:themeElements>
    <a:clrScheme name="Legal Aid Agency - purpl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65B96"/>
      </a:accent1>
      <a:accent2>
        <a:srgbClr val="006D55"/>
      </a:accent2>
      <a:accent3>
        <a:srgbClr val="EE7127"/>
      </a:accent3>
      <a:accent4>
        <a:srgbClr val="A0A5B4"/>
      </a:accent4>
      <a:accent5>
        <a:srgbClr val="00A5A1"/>
      </a:accent5>
      <a:accent6>
        <a:srgbClr val="D0333A"/>
      </a:accent6>
      <a:hlink>
        <a:srgbClr val="565B96"/>
      </a:hlink>
      <a:folHlink>
        <a:srgbClr val="565B96"/>
      </a:folHlink>
    </a:clrScheme>
    <a:fontScheme name="Legal Aid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LAA template" id="{9285AC70-F94F-4C56-9A7F-FFD454421557}" vid="{4FBB97CA-136A-4F81-995A-B49DFDCD8F3A}"/>
    </a:ext>
  </a:extLst>
</a:theme>
</file>

<file path=ppt/theme/theme2.xml><?xml version="1.0" encoding="utf-8"?>
<a:theme xmlns:a="http://schemas.openxmlformats.org/drawingml/2006/main" name="Office Theme">
  <a:themeElements>
    <a:clrScheme name="Legal Aid Agency - purpl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65B96"/>
      </a:accent1>
      <a:accent2>
        <a:srgbClr val="006D55"/>
      </a:accent2>
      <a:accent3>
        <a:srgbClr val="EE7127"/>
      </a:accent3>
      <a:accent4>
        <a:srgbClr val="A0A5B4"/>
      </a:accent4>
      <a:accent5>
        <a:srgbClr val="00A5A1"/>
      </a:accent5>
      <a:accent6>
        <a:srgbClr val="D0333A"/>
      </a:accent6>
      <a:hlink>
        <a:srgbClr val="565B96"/>
      </a:hlink>
      <a:folHlink>
        <a:srgbClr val="565B96"/>
      </a:folHlink>
    </a:clrScheme>
    <a:fontScheme name="Legal Aid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gal Aid Agency - purpl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65B96"/>
      </a:accent1>
      <a:accent2>
        <a:srgbClr val="006D55"/>
      </a:accent2>
      <a:accent3>
        <a:srgbClr val="EE7127"/>
      </a:accent3>
      <a:accent4>
        <a:srgbClr val="A0A5B4"/>
      </a:accent4>
      <a:accent5>
        <a:srgbClr val="00A5A1"/>
      </a:accent5>
      <a:accent6>
        <a:srgbClr val="D0333A"/>
      </a:accent6>
      <a:hlink>
        <a:srgbClr val="565B96"/>
      </a:hlink>
      <a:folHlink>
        <a:srgbClr val="565B96"/>
      </a:folHlink>
    </a:clrScheme>
    <a:fontScheme name="Legal Aid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10fa00-b09a-4458-a962-9d9a380ec660" xsi:nil="true"/>
    <lcf76f155ced4ddcb4097134ff3c332f xmlns="52e9577d-2ae3-4f6d-bbd9-87ddf31ab15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4EC697F8DD5458A22CB4D2CE1B3D5" ma:contentTypeVersion="17" ma:contentTypeDescription="Create a new document." ma:contentTypeScope="" ma:versionID="78bdc466fba1e7f478bec3831841c913">
  <xsd:schema xmlns:xsd="http://www.w3.org/2001/XMLSchema" xmlns:xs="http://www.w3.org/2001/XMLSchema" xmlns:p="http://schemas.microsoft.com/office/2006/metadata/properties" xmlns:ns2="52e9577d-2ae3-4f6d-bbd9-87ddf31ab15e" xmlns:ns3="e110fa00-b09a-4458-a962-9d9a380ec660" targetNamespace="http://schemas.microsoft.com/office/2006/metadata/properties" ma:root="true" ma:fieldsID="0feffbda52dd81f84c90e31ee3ef1460" ns2:_="" ns3:_="">
    <xsd:import namespace="52e9577d-2ae3-4f6d-bbd9-87ddf31ab15e"/>
    <xsd:import namespace="e110fa00-b09a-4458-a962-9d9a380ec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9577d-2ae3-4f6d-bbd9-87ddf31ab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b7e4bc-7c04-4239-a3c8-056ff7db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0fa00-b09a-4458-a962-9d9a380ec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b5e135-449b-4e53-a16a-99571a827849}" ma:internalName="TaxCatchAll" ma:showField="CatchAllData" ma:web="e110fa00-b09a-4458-a962-9d9a380ec6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8EBC4F-4D15-4443-8A7D-4788BE91BB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CDB07E-F013-4360-A93E-529D784DE884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8ff423a-c6d6-43d4-a310-ad7749d2149d"/>
    <ds:schemaRef ds:uri="36e1edd4-7d17-4d57-9663-9ce4c188a22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8BF3D0A-FCE7-4E5B-B1B2-F825E716C1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5258</TotalTime>
  <Words>1382</Words>
  <Application>Microsoft Office PowerPoint</Application>
  <PresentationFormat>Widescreen</PresentationFormat>
  <Paragraphs>158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Segoe UI</vt:lpstr>
      <vt:lpstr>Purple LAA template</vt:lpstr>
      <vt:lpstr>#HelpUsSayYes webinar: New process for further information (FI) requests on business cases </vt:lpstr>
      <vt:lpstr>Technical tips for this webinar</vt:lpstr>
      <vt:lpstr>Content</vt:lpstr>
      <vt:lpstr>New process for further information (FI) requests</vt:lpstr>
      <vt:lpstr>Introduction</vt:lpstr>
      <vt:lpstr>Background  </vt:lpstr>
      <vt:lpstr>The new process for FI requests </vt:lpstr>
      <vt:lpstr>New process for requesting FI on business cases </vt:lpstr>
      <vt:lpstr>How the new process can help </vt:lpstr>
      <vt:lpstr>Guidance</vt:lpstr>
      <vt:lpstr>Before submitting the application </vt:lpstr>
      <vt:lpstr>Submitting the application  </vt:lpstr>
      <vt:lpstr>FI process explanation for clients  </vt:lpstr>
      <vt:lpstr>Communication</vt:lpstr>
      <vt:lpstr>How will the LAA communicate with you? </vt:lpstr>
      <vt:lpstr>Contact us / additional information</vt:lpstr>
      <vt:lpstr>Contact us</vt:lpstr>
      <vt:lpstr>Our training website</vt:lpstr>
      <vt:lpstr>Our communication channels </vt:lpstr>
      <vt:lpstr>Legal Aid Agency​ 13th Floor (13.51)​ 102 Petty France​ London SW1H 9AJ​ gov.uk/government/organisations/legal-aid-agency  </vt:lpstr>
    </vt:vector>
  </TitlesOfParts>
  <Manager>Legal Aid Agency</Manager>
  <Company>MOJ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[Subject or description]</dc:subject>
  <dc:creator>Goddard, Tammy | She/Hers</dc:creator>
  <cp:keywords>[Key words separated by commas]</cp:keywords>
  <cp:lastModifiedBy>Goddard, Tammy | She/Hers</cp:lastModifiedBy>
  <cp:revision>6</cp:revision>
  <dcterms:created xsi:type="dcterms:W3CDTF">2024-10-29T19:15:47Z</dcterms:created>
  <dcterms:modified xsi:type="dcterms:W3CDTF">2025-02-10T15:17:10Z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b734f1-cb36-428c-8453-d227e30ff63d_Enabled">
    <vt:lpwstr>true</vt:lpwstr>
  </property>
  <property fmtid="{D5CDD505-2E9C-101B-9397-08002B2CF9AE}" pid="3" name="MSIP_Label_15b734f1-cb36-428c-8453-d227e30ff63d_SetDate">
    <vt:lpwstr>2024-11-08T06:59:39Z</vt:lpwstr>
  </property>
  <property fmtid="{D5CDD505-2E9C-101B-9397-08002B2CF9AE}" pid="4" name="MSIP_Label_15b734f1-cb36-428c-8453-d227e30ff63d_Method">
    <vt:lpwstr>Privileged</vt:lpwstr>
  </property>
  <property fmtid="{D5CDD505-2E9C-101B-9397-08002B2CF9AE}" pid="5" name="MSIP_Label_15b734f1-cb36-428c-8453-d227e30ff63d_Name">
    <vt:lpwstr>OFFICIAL - FOR PUBLIC RELEASE</vt:lpwstr>
  </property>
  <property fmtid="{D5CDD505-2E9C-101B-9397-08002B2CF9AE}" pid="6" name="MSIP_Label_15b734f1-cb36-428c-8453-d227e30ff63d_SiteId">
    <vt:lpwstr>c6874728-71e6-41fe-a9e1-2e8c36776ad8</vt:lpwstr>
  </property>
  <property fmtid="{D5CDD505-2E9C-101B-9397-08002B2CF9AE}" pid="7" name="MSIP_Label_15b734f1-cb36-428c-8453-d227e30ff63d_ActionId">
    <vt:lpwstr>321c69c6-b81a-4ef3-ba29-7cd8782668b8</vt:lpwstr>
  </property>
  <property fmtid="{D5CDD505-2E9C-101B-9397-08002B2CF9AE}" pid="8" name="MSIP_Label_15b734f1-cb36-428c-8453-d227e30ff63d_ContentBits">
    <vt:lpwstr>3</vt:lpwstr>
  </property>
  <property fmtid="{D5CDD505-2E9C-101B-9397-08002B2CF9AE}" pid="9" name="ClassificationContentMarkingFooterLocations">
    <vt:lpwstr>Office Theme:10</vt:lpwstr>
  </property>
  <property fmtid="{D5CDD505-2E9C-101B-9397-08002B2CF9AE}" pid="10" name="ClassificationContentMarkingFooterText">
    <vt:lpwstr>OFFICIAL - FOR PUBLIC RELEASE</vt:lpwstr>
  </property>
  <property fmtid="{D5CDD505-2E9C-101B-9397-08002B2CF9AE}" pid="11" name="ClassificationContentMarkingHeaderLocations">
    <vt:lpwstr>Office Theme:9</vt:lpwstr>
  </property>
  <property fmtid="{D5CDD505-2E9C-101B-9397-08002B2CF9AE}" pid="12" name="ClassificationContentMarkingHeaderText">
    <vt:lpwstr>OFFICIAL - FOR PUBLIC RELEASE</vt:lpwstr>
  </property>
  <property fmtid="{D5CDD505-2E9C-101B-9397-08002B2CF9AE}" pid="13" name="ContentTypeId">
    <vt:lpwstr>0x0101003DC4EC697F8DD5458A22CB4D2CE1B3D5</vt:lpwstr>
  </property>
  <property fmtid="{D5CDD505-2E9C-101B-9397-08002B2CF9AE}" pid="14" name="MediaServiceImageTags">
    <vt:lpwstr/>
  </property>
</Properties>
</file>