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31"/>
  </p:notesMasterIdLst>
  <p:handoutMasterIdLst>
    <p:handoutMasterId r:id="rId32"/>
  </p:handoutMasterIdLst>
  <p:sldIdLst>
    <p:sldId id="256" r:id="rId5"/>
    <p:sldId id="426" r:id="rId6"/>
    <p:sldId id="425" r:id="rId7"/>
    <p:sldId id="258" r:id="rId8"/>
    <p:sldId id="495" r:id="rId9"/>
    <p:sldId id="264" r:id="rId10"/>
    <p:sldId id="498" r:id="rId11"/>
    <p:sldId id="428" r:id="rId12"/>
    <p:sldId id="429" r:id="rId13"/>
    <p:sldId id="430" r:id="rId14"/>
    <p:sldId id="431" r:id="rId15"/>
    <p:sldId id="257" r:id="rId16"/>
    <p:sldId id="432" r:id="rId17"/>
    <p:sldId id="433" r:id="rId18"/>
    <p:sldId id="434" r:id="rId19"/>
    <p:sldId id="499" r:id="rId20"/>
    <p:sldId id="435" r:id="rId21"/>
    <p:sldId id="496" r:id="rId22"/>
    <p:sldId id="436" r:id="rId23"/>
    <p:sldId id="437" r:id="rId24"/>
    <p:sldId id="265" r:id="rId25"/>
    <p:sldId id="497" r:id="rId26"/>
    <p:sldId id="484" r:id="rId27"/>
    <p:sldId id="438" r:id="rId28"/>
    <p:sldId id="375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6644A-1EA2-E1B1-6D4D-A81665371522}" name="Goddard, Tammy | She/Hers" initials="GT|S" userId="S::Tammy.Goddard@justice.gov.uk::d78adb15-2ef7-4946-b0f0-f690891709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160"/>
    <a:srgbClr val="575C96"/>
    <a:srgbClr val="F8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321F5-6656-405B-A6B9-1173556D6002}" v="4" dt="2024-11-25T11:55:47.745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6" autoAdjust="0"/>
    <p:restoredTop sz="94657" autoAdjust="0"/>
  </p:normalViewPr>
  <p:slideViewPr>
    <p:cSldViewPr snapToGrid="0">
      <p:cViewPr varScale="1">
        <p:scale>
          <a:sx n="70" d="100"/>
          <a:sy n="70" d="100"/>
        </p:scale>
        <p:origin x="428" y="60"/>
      </p:cViewPr>
      <p:guideLst/>
    </p:cSldViewPr>
  </p:slideViewPr>
  <p:outlineViewPr>
    <p:cViewPr>
      <p:scale>
        <a:sx n="33" d="100"/>
        <a:sy n="33" d="100"/>
      </p:scale>
      <p:origin x="0" y="-36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idlearning.justice.gov.uk/" TargetMode="External"/><Relationship Id="rId2" Type="http://schemas.openxmlformats.org/officeDocument/2006/relationships/hyperlink" Target="https://www.eventbrite.co.uk/o/legal-aid-agency-6102545875" TargetMode="External"/><Relationship Id="rId1" Type="http://schemas.openxmlformats.org/officeDocument/2006/relationships/hyperlink" Target="mailto:Online-Support@justice.gov.uk" TargetMode="External"/><Relationship Id="rId6" Type="http://schemas.openxmlformats.org/officeDocument/2006/relationships/hyperlink" Target="https://legalaidlearning.justice.gov.uk/course/view.php?id=202" TargetMode="External"/><Relationship Id="rId5" Type="http://schemas.openxmlformats.org/officeDocument/2006/relationships/hyperlink" Target="https://legalaidlearning.justice.gov.uk/introduction-2/" TargetMode="External"/><Relationship Id="rId4" Type="http://schemas.openxmlformats.org/officeDocument/2006/relationships/hyperlink" Target="https://www.youtube.com/@legalaidagency4058?app=desktop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LAAHelpTeam" TargetMode="External"/><Relationship Id="rId2" Type="http://schemas.openxmlformats.org/officeDocument/2006/relationships/hyperlink" Target="https://eur03.safelinks.protection.outlook.com/?url=https%3A%2F%2Flabulletin.org.uk%2Fc%2FAQipARCniPMGGOKro8UCIOiVyp0Bm1r9RGAHRAUnz4XvDMoUT5bKy0dLOu3xqbkA7vtoAO0&amp;data=05%7C02%7CTammy.Goddard%40justice.gov.uk%7Cd8df38a031b04aabb73708dc6ab4a2d3%7Cc687472871e641fea9e12e8c36776ad8%7C0%7C0%7C638502571293822287%7CUnknown%7CTWFpbGZsb3d8eyJWIjoiMC4wLjAwMDAiLCJQIjoiV2luMzIiLCJBTiI6Ik1haWwiLCJXVCI6Mn0%3D%7C0%7C%7C%7C&amp;sdata=V0Tv3AX9aGYaZEWa2RdEku7NEo4Ce4aBmd9rmscpgGs%3D&amp;reserved=0" TargetMode="External"/><Relationship Id="rId1" Type="http://schemas.openxmlformats.org/officeDocument/2006/relationships/hyperlink" Target="https://twitter.com/LegalAidAgency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.uk/o/legal-aid-agency-6102545875" TargetMode="External"/><Relationship Id="rId2" Type="http://schemas.openxmlformats.org/officeDocument/2006/relationships/hyperlink" Target="https://legalaidlearning.justice.gov.uk/course/view.php?id=202" TargetMode="External"/><Relationship Id="rId1" Type="http://schemas.openxmlformats.org/officeDocument/2006/relationships/hyperlink" Target="https://legalaidlearning.justice.gov.uk/introduction-2/" TargetMode="External"/><Relationship Id="rId6" Type="http://schemas.openxmlformats.org/officeDocument/2006/relationships/hyperlink" Target="https://www.youtube.com/@legalaidagency4058?app=desktop" TargetMode="External"/><Relationship Id="rId5" Type="http://schemas.openxmlformats.org/officeDocument/2006/relationships/hyperlink" Target="https://legalaidlearning.justice.gov.uk/" TargetMode="External"/><Relationship Id="rId4" Type="http://schemas.openxmlformats.org/officeDocument/2006/relationships/hyperlink" Target="mailto:Online-Support@justice.gov.uk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LAAHelpTeam" TargetMode="External"/><Relationship Id="rId2" Type="http://schemas.openxmlformats.org/officeDocument/2006/relationships/hyperlink" Target="https://twitter.com/LegalAidAgency" TargetMode="External"/><Relationship Id="rId1" Type="http://schemas.openxmlformats.org/officeDocument/2006/relationships/hyperlink" Target="https://eur03.safelinks.protection.outlook.com/?url=https%3A%2F%2Flabulletin.org.uk%2Fc%2FAQipARCniPMGGOKro8UCIOiVyp0Bm1r9RGAHRAUnz4XvDMoUT5bKy0dLOu3xqbkA7vtoAO0&amp;data=05%7C02%7CTammy.Goddard%40justice.gov.uk%7Cd8df38a031b04aabb73708dc6ab4a2d3%7Cc687472871e641fea9e12e8c36776ad8%7C0%7C0%7C638502571293822287%7CUnknown%7CTWFpbGZsb3d8eyJWIjoiMC4wLjAwMDAiLCJQIjoiV2luMzIiLCJBTiI6Ik1haWwiLCJXVCI6Mn0%3D%7C0%7C%7C%7C&amp;sdata=V0Tv3AX9aGYaZEWa2RdEku7NEo4Ce4aBmd9rmscpgGs%3D&amp;reserved=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57EAA-47BC-4F6E-8CEA-36B348611F0A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96E60D9-C167-40E7-BA7C-C1B8B9BD520A}">
      <dgm:prSet phldr="0" custT="1"/>
      <dgm:spPr/>
      <dgm:t>
        <a:bodyPr/>
        <a:lstStyle/>
        <a:p>
          <a:r>
            <a:rPr lang="en-US" sz="2000" b="0">
              <a:latin typeface="+mn-lt"/>
            </a:rPr>
            <a:t>Introduction</a:t>
          </a:r>
        </a:p>
      </dgm:t>
    </dgm:pt>
    <dgm:pt modelId="{971ABBAF-AB59-44B7-ACE0-A7E5B53B5978}" type="parTrans" cxnId="{CB19D958-ABEE-4A51-A264-7C0E095A1D08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AADB3289-71D5-4EA6-968C-47D8CBE45E06}" type="sibTrans" cxnId="{CB19D958-ABEE-4A51-A264-7C0E095A1D08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4B640520-04A6-4F29-9159-B6811F42F097}">
      <dgm:prSet phldr="0" custT="1"/>
      <dgm:spPr/>
      <dgm:t>
        <a:bodyPr/>
        <a:lstStyle/>
        <a:p>
          <a:r>
            <a:rPr lang="en-US" sz="2000" b="0" dirty="0">
              <a:latin typeface="+mn-lt"/>
            </a:rPr>
            <a:t>Forms to use for POCA claims</a:t>
          </a:r>
        </a:p>
      </dgm:t>
    </dgm:pt>
    <dgm:pt modelId="{898CB2AB-5A08-40FA-AF22-FA05E5CDA29C}" type="parTrans" cxnId="{B7669EEB-E7AD-40CF-9456-1CD9EDA3DB37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D111E504-729F-46E6-911C-79EB33453B10}" type="sibTrans" cxnId="{B7669EEB-E7AD-40CF-9456-1CD9EDA3DB37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6F4AD0D4-E71A-43AF-8FAC-5618F30140E9}">
      <dgm:prSet phldr="0" custT="1"/>
      <dgm:spPr/>
      <dgm:t>
        <a:bodyPr/>
        <a:lstStyle/>
        <a:p>
          <a:r>
            <a:rPr lang="en-US" sz="2000" b="0" dirty="0">
              <a:latin typeface="+mn-lt"/>
            </a:rPr>
            <a:t>Types of claim</a:t>
          </a:r>
        </a:p>
      </dgm:t>
    </dgm:pt>
    <dgm:pt modelId="{762D0142-10DD-4B12-BDD7-55D2D392692A}" type="parTrans" cxnId="{F8B6E9DE-306F-44AC-9D4A-38EB788B3E2F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3567EB09-7548-4612-BFDF-45A25AE90C9F}" type="sibTrans" cxnId="{F8B6E9DE-306F-44AC-9D4A-38EB788B3E2F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8C7AE9DC-44A6-4BE0-A689-20FCBFA95AB5}">
      <dgm:prSet phldr="0" custT="1"/>
      <dgm:spPr/>
      <dgm:t>
        <a:bodyPr/>
        <a:lstStyle/>
        <a:p>
          <a:r>
            <a:rPr lang="en-US" sz="2000" b="0" dirty="0">
              <a:latin typeface="+mn-lt"/>
            </a:rPr>
            <a:t>Supporting information and documentation</a:t>
          </a:r>
        </a:p>
      </dgm:t>
    </dgm:pt>
    <dgm:pt modelId="{E788E81F-C825-4F42-815A-A84B63900562}" type="parTrans" cxnId="{665DFAA7-62BA-4FA8-BD5B-AC9FF26A5F99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729F7129-4731-468E-B38D-7AC70FFBED09}" type="sibTrans" cxnId="{665DFAA7-62BA-4FA8-BD5B-AC9FF26A5F99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34360730-CF5A-4C09-ADC4-F2BDBC6E2B15}">
      <dgm:prSet phldr="0" custT="1"/>
      <dgm:spPr/>
      <dgm:t>
        <a:bodyPr/>
        <a:lstStyle/>
        <a:p>
          <a:r>
            <a:rPr lang="en-US" sz="2000" b="0" dirty="0">
              <a:latin typeface="+mn-lt"/>
            </a:rPr>
            <a:t>Additional guidance / contact us</a:t>
          </a:r>
        </a:p>
      </dgm:t>
    </dgm:pt>
    <dgm:pt modelId="{135E8A40-2A3F-4495-9B51-A403215F381D}" type="sibTrans" cxnId="{BDEF41BA-3D10-4D40-AEE8-26F26A6443EE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D01DD2E9-66CD-4BEC-AB99-9808C0C9CC51}" type="parTrans" cxnId="{BDEF41BA-3D10-4D40-AEE8-26F26A6443EE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360342B8-41F2-4003-909B-9389088A4F8D}">
      <dgm:prSet phldr="0" custT="1"/>
      <dgm:spPr/>
      <dgm:t>
        <a:bodyPr/>
        <a:lstStyle/>
        <a:p>
          <a:r>
            <a:rPr lang="en-US" sz="2000" b="0" dirty="0">
              <a:latin typeface="+mn-lt"/>
            </a:rPr>
            <a:t>Common reject reasons and solutions</a:t>
          </a:r>
        </a:p>
      </dgm:t>
    </dgm:pt>
    <dgm:pt modelId="{F6CA74C5-C238-4F78-8359-A87C0BA9F76A}" type="parTrans" cxnId="{B783073C-86EB-4C10-A904-6E9559EF00AD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0F892282-5795-4A2B-8828-15AE445AE4FA}" type="sibTrans" cxnId="{B783073C-86EB-4C10-A904-6E9559EF00AD}">
      <dgm:prSet/>
      <dgm:spPr/>
      <dgm:t>
        <a:bodyPr/>
        <a:lstStyle/>
        <a:p>
          <a:endParaRPr lang="en-GB" sz="2000" b="0">
            <a:latin typeface="+mn-lt"/>
          </a:endParaRPr>
        </a:p>
      </dgm:t>
    </dgm:pt>
    <dgm:pt modelId="{5DAE78DC-027A-4390-B29E-5829F6B745DB}" type="pres">
      <dgm:prSet presAssocID="{A0E57EAA-47BC-4F6E-8CEA-36B348611F0A}" presName="linear" presStyleCnt="0">
        <dgm:presLayoutVars>
          <dgm:dir/>
          <dgm:animLvl val="lvl"/>
          <dgm:resizeHandles val="exact"/>
        </dgm:presLayoutVars>
      </dgm:prSet>
      <dgm:spPr/>
    </dgm:pt>
    <dgm:pt modelId="{906B6E4D-1EF2-4E2B-8133-705E1F600C97}" type="pres">
      <dgm:prSet presAssocID="{C96E60D9-C167-40E7-BA7C-C1B8B9BD520A}" presName="parentLin" presStyleCnt="0"/>
      <dgm:spPr/>
    </dgm:pt>
    <dgm:pt modelId="{0FDC5B9C-7B6F-42F4-A606-9B0A40213D20}" type="pres">
      <dgm:prSet presAssocID="{C96E60D9-C167-40E7-BA7C-C1B8B9BD520A}" presName="parentLeftMargin" presStyleLbl="node1" presStyleIdx="0" presStyleCnt="6"/>
      <dgm:spPr/>
    </dgm:pt>
    <dgm:pt modelId="{09173ECB-3CA2-4201-8958-7B80D329960E}" type="pres">
      <dgm:prSet presAssocID="{C96E60D9-C167-40E7-BA7C-C1B8B9BD520A}" presName="parentText" presStyleLbl="node1" presStyleIdx="0" presStyleCnt="6" custScaleX="102393" custScaleY="83513">
        <dgm:presLayoutVars>
          <dgm:chMax val="0"/>
          <dgm:bulletEnabled val="1"/>
        </dgm:presLayoutVars>
      </dgm:prSet>
      <dgm:spPr/>
    </dgm:pt>
    <dgm:pt modelId="{6EA4F960-39FA-4DA4-AF23-66244CBB3E0F}" type="pres">
      <dgm:prSet presAssocID="{C96E60D9-C167-40E7-BA7C-C1B8B9BD520A}" presName="negativeSpace" presStyleCnt="0"/>
      <dgm:spPr/>
    </dgm:pt>
    <dgm:pt modelId="{E821429B-EC96-445F-9E55-8B9A825F1C97}" type="pres">
      <dgm:prSet presAssocID="{C96E60D9-C167-40E7-BA7C-C1B8B9BD520A}" presName="childText" presStyleLbl="conFgAcc1" presStyleIdx="0" presStyleCnt="6">
        <dgm:presLayoutVars>
          <dgm:bulletEnabled val="1"/>
        </dgm:presLayoutVars>
      </dgm:prSet>
      <dgm:spPr/>
    </dgm:pt>
    <dgm:pt modelId="{FDF6ACB4-779D-41BD-9268-347A4A00E5ED}" type="pres">
      <dgm:prSet presAssocID="{AADB3289-71D5-4EA6-968C-47D8CBE45E06}" presName="spaceBetweenRectangles" presStyleCnt="0"/>
      <dgm:spPr/>
    </dgm:pt>
    <dgm:pt modelId="{8A1320B6-0652-452C-9955-4099CB6480EE}" type="pres">
      <dgm:prSet presAssocID="{4B640520-04A6-4F29-9159-B6811F42F097}" presName="parentLin" presStyleCnt="0"/>
      <dgm:spPr/>
    </dgm:pt>
    <dgm:pt modelId="{D386141B-510F-43C1-9E72-87D660827DDF}" type="pres">
      <dgm:prSet presAssocID="{4B640520-04A6-4F29-9159-B6811F42F097}" presName="parentLeftMargin" presStyleLbl="node1" presStyleIdx="0" presStyleCnt="6"/>
      <dgm:spPr/>
    </dgm:pt>
    <dgm:pt modelId="{22F279A5-008F-43E4-B06D-B3A969381382}" type="pres">
      <dgm:prSet presAssocID="{4B640520-04A6-4F29-9159-B6811F42F097}" presName="parentText" presStyleLbl="node1" presStyleIdx="1" presStyleCnt="6" custScaleX="102393" custScaleY="83513">
        <dgm:presLayoutVars>
          <dgm:chMax val="0"/>
          <dgm:bulletEnabled val="1"/>
        </dgm:presLayoutVars>
      </dgm:prSet>
      <dgm:spPr/>
    </dgm:pt>
    <dgm:pt modelId="{96112907-A73A-4566-8C0E-BC5EA2BE0723}" type="pres">
      <dgm:prSet presAssocID="{4B640520-04A6-4F29-9159-B6811F42F097}" presName="negativeSpace" presStyleCnt="0"/>
      <dgm:spPr/>
    </dgm:pt>
    <dgm:pt modelId="{A682009C-0EC9-41E5-AB18-DCC10545A6B0}" type="pres">
      <dgm:prSet presAssocID="{4B640520-04A6-4F29-9159-B6811F42F097}" presName="childText" presStyleLbl="conFgAcc1" presStyleIdx="1" presStyleCnt="6">
        <dgm:presLayoutVars>
          <dgm:bulletEnabled val="1"/>
        </dgm:presLayoutVars>
      </dgm:prSet>
      <dgm:spPr/>
    </dgm:pt>
    <dgm:pt modelId="{676660E9-05F0-48AD-86CE-42909581F841}" type="pres">
      <dgm:prSet presAssocID="{D111E504-729F-46E6-911C-79EB33453B10}" presName="spaceBetweenRectangles" presStyleCnt="0"/>
      <dgm:spPr/>
    </dgm:pt>
    <dgm:pt modelId="{63C97317-FBC6-489B-BAF7-A6AE2A0640D3}" type="pres">
      <dgm:prSet presAssocID="{6F4AD0D4-E71A-43AF-8FAC-5618F30140E9}" presName="parentLin" presStyleCnt="0"/>
      <dgm:spPr/>
    </dgm:pt>
    <dgm:pt modelId="{9555D941-7DC2-40BF-8214-1DE929A75035}" type="pres">
      <dgm:prSet presAssocID="{6F4AD0D4-E71A-43AF-8FAC-5618F30140E9}" presName="parentLeftMargin" presStyleLbl="node1" presStyleIdx="1" presStyleCnt="6"/>
      <dgm:spPr/>
    </dgm:pt>
    <dgm:pt modelId="{CDD77AC5-F4B3-4A55-9D7E-77BF6E7F4BE3}" type="pres">
      <dgm:prSet presAssocID="{6F4AD0D4-E71A-43AF-8FAC-5618F30140E9}" presName="parentText" presStyleLbl="node1" presStyleIdx="2" presStyleCnt="6" custScaleX="102393" custScaleY="83513">
        <dgm:presLayoutVars>
          <dgm:chMax val="0"/>
          <dgm:bulletEnabled val="1"/>
        </dgm:presLayoutVars>
      </dgm:prSet>
      <dgm:spPr/>
    </dgm:pt>
    <dgm:pt modelId="{57AC3A09-169D-4F9D-82EC-DB0F74C763BB}" type="pres">
      <dgm:prSet presAssocID="{6F4AD0D4-E71A-43AF-8FAC-5618F30140E9}" presName="negativeSpace" presStyleCnt="0"/>
      <dgm:spPr/>
    </dgm:pt>
    <dgm:pt modelId="{6F66589B-CBA8-4EE1-B475-D5D741C70E64}" type="pres">
      <dgm:prSet presAssocID="{6F4AD0D4-E71A-43AF-8FAC-5618F30140E9}" presName="childText" presStyleLbl="conFgAcc1" presStyleIdx="2" presStyleCnt="6">
        <dgm:presLayoutVars>
          <dgm:bulletEnabled val="1"/>
        </dgm:presLayoutVars>
      </dgm:prSet>
      <dgm:spPr/>
    </dgm:pt>
    <dgm:pt modelId="{E0F53C45-3B82-4E67-A4B7-C90828D84D07}" type="pres">
      <dgm:prSet presAssocID="{3567EB09-7548-4612-BFDF-45A25AE90C9F}" presName="spaceBetweenRectangles" presStyleCnt="0"/>
      <dgm:spPr/>
    </dgm:pt>
    <dgm:pt modelId="{8BE17B05-2AA6-4BB3-97D1-9A6D84476B36}" type="pres">
      <dgm:prSet presAssocID="{8C7AE9DC-44A6-4BE0-A689-20FCBFA95AB5}" presName="parentLin" presStyleCnt="0"/>
      <dgm:spPr/>
    </dgm:pt>
    <dgm:pt modelId="{E0865EC3-3F47-4093-B85A-F166188E0743}" type="pres">
      <dgm:prSet presAssocID="{8C7AE9DC-44A6-4BE0-A689-20FCBFA95AB5}" presName="parentLeftMargin" presStyleLbl="node1" presStyleIdx="2" presStyleCnt="6"/>
      <dgm:spPr/>
    </dgm:pt>
    <dgm:pt modelId="{EA708DF7-88C3-41D3-A258-DAFB26590416}" type="pres">
      <dgm:prSet presAssocID="{8C7AE9DC-44A6-4BE0-A689-20FCBFA95AB5}" presName="parentText" presStyleLbl="node1" presStyleIdx="3" presStyleCnt="6" custScaleX="102529" custScaleY="79115">
        <dgm:presLayoutVars>
          <dgm:chMax val="0"/>
          <dgm:bulletEnabled val="1"/>
        </dgm:presLayoutVars>
      </dgm:prSet>
      <dgm:spPr/>
    </dgm:pt>
    <dgm:pt modelId="{0EBD2D21-2D1F-4FAD-BC16-E310300B17E6}" type="pres">
      <dgm:prSet presAssocID="{8C7AE9DC-44A6-4BE0-A689-20FCBFA95AB5}" presName="negativeSpace" presStyleCnt="0"/>
      <dgm:spPr/>
    </dgm:pt>
    <dgm:pt modelId="{364B8A1A-4FD4-469E-86E7-5E27BCE43F9D}" type="pres">
      <dgm:prSet presAssocID="{8C7AE9DC-44A6-4BE0-A689-20FCBFA95AB5}" presName="childText" presStyleLbl="conFgAcc1" presStyleIdx="3" presStyleCnt="6">
        <dgm:presLayoutVars>
          <dgm:bulletEnabled val="1"/>
        </dgm:presLayoutVars>
      </dgm:prSet>
      <dgm:spPr/>
    </dgm:pt>
    <dgm:pt modelId="{CB5AE7F7-2ECF-4D9E-B575-91AB06FEC1B6}" type="pres">
      <dgm:prSet presAssocID="{729F7129-4731-468E-B38D-7AC70FFBED09}" presName="spaceBetweenRectangles" presStyleCnt="0"/>
      <dgm:spPr/>
    </dgm:pt>
    <dgm:pt modelId="{C518082B-7EBC-40CF-B023-063C3F169D6B}" type="pres">
      <dgm:prSet presAssocID="{360342B8-41F2-4003-909B-9389088A4F8D}" presName="parentLin" presStyleCnt="0"/>
      <dgm:spPr/>
    </dgm:pt>
    <dgm:pt modelId="{78B981D8-1D33-46FA-84D7-90E6AA151292}" type="pres">
      <dgm:prSet presAssocID="{360342B8-41F2-4003-909B-9389088A4F8D}" presName="parentLeftMargin" presStyleLbl="node1" presStyleIdx="3" presStyleCnt="6"/>
      <dgm:spPr/>
    </dgm:pt>
    <dgm:pt modelId="{617210B2-85B7-4B77-82A2-DCE6BDC4E5A8}" type="pres">
      <dgm:prSet presAssocID="{360342B8-41F2-4003-909B-9389088A4F8D}" presName="parentText" presStyleLbl="node1" presStyleIdx="4" presStyleCnt="6" custScaleX="102396">
        <dgm:presLayoutVars>
          <dgm:chMax val="0"/>
          <dgm:bulletEnabled val="1"/>
        </dgm:presLayoutVars>
      </dgm:prSet>
      <dgm:spPr/>
    </dgm:pt>
    <dgm:pt modelId="{5E755828-DE4B-4C9C-942C-C4849864A326}" type="pres">
      <dgm:prSet presAssocID="{360342B8-41F2-4003-909B-9389088A4F8D}" presName="negativeSpace" presStyleCnt="0"/>
      <dgm:spPr/>
    </dgm:pt>
    <dgm:pt modelId="{2B5DB93C-31B9-4E2E-B742-8AD8EC3138D2}" type="pres">
      <dgm:prSet presAssocID="{360342B8-41F2-4003-909B-9389088A4F8D}" presName="childText" presStyleLbl="conFgAcc1" presStyleIdx="4" presStyleCnt="6">
        <dgm:presLayoutVars>
          <dgm:bulletEnabled val="1"/>
        </dgm:presLayoutVars>
      </dgm:prSet>
      <dgm:spPr/>
    </dgm:pt>
    <dgm:pt modelId="{49006572-E6DE-44F8-AF0D-7BC1B4199911}" type="pres">
      <dgm:prSet presAssocID="{0F892282-5795-4A2B-8828-15AE445AE4FA}" presName="spaceBetweenRectangles" presStyleCnt="0"/>
      <dgm:spPr/>
    </dgm:pt>
    <dgm:pt modelId="{31A4B3EA-7526-4A8C-A44B-F6F30FD8DC08}" type="pres">
      <dgm:prSet presAssocID="{34360730-CF5A-4C09-ADC4-F2BDBC6E2B15}" presName="parentLin" presStyleCnt="0"/>
      <dgm:spPr/>
    </dgm:pt>
    <dgm:pt modelId="{6A6F395F-6AAB-44B6-8DE3-9721C6BEBFED}" type="pres">
      <dgm:prSet presAssocID="{34360730-CF5A-4C09-ADC4-F2BDBC6E2B15}" presName="parentLeftMargin" presStyleLbl="node1" presStyleIdx="4" presStyleCnt="6"/>
      <dgm:spPr/>
    </dgm:pt>
    <dgm:pt modelId="{96F3E9F1-F97A-407F-BE21-5CAF0E706261}" type="pres">
      <dgm:prSet presAssocID="{34360730-CF5A-4C09-ADC4-F2BDBC6E2B15}" presName="parentText" presStyleLbl="node1" presStyleIdx="5" presStyleCnt="6" custScaleX="102057" custScaleY="83513">
        <dgm:presLayoutVars>
          <dgm:chMax val="0"/>
          <dgm:bulletEnabled val="1"/>
        </dgm:presLayoutVars>
      </dgm:prSet>
      <dgm:spPr/>
    </dgm:pt>
    <dgm:pt modelId="{DF00595F-594A-4652-BF47-659D70DB2EE4}" type="pres">
      <dgm:prSet presAssocID="{34360730-CF5A-4C09-ADC4-F2BDBC6E2B15}" presName="negativeSpace" presStyleCnt="0"/>
      <dgm:spPr/>
    </dgm:pt>
    <dgm:pt modelId="{5516CB9E-988F-492F-99B6-094237FAC981}" type="pres">
      <dgm:prSet presAssocID="{34360730-CF5A-4C09-ADC4-F2BDBC6E2B1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DE83306-4BFF-4D73-91E8-0AB89F24FACA}" type="presOf" srcId="{8C7AE9DC-44A6-4BE0-A689-20FCBFA95AB5}" destId="{EA708DF7-88C3-41D3-A258-DAFB26590416}" srcOrd="1" destOrd="0" presId="urn:microsoft.com/office/officeart/2005/8/layout/list1"/>
    <dgm:cxn modelId="{5679D417-1826-49AC-B7C0-785057059376}" type="presOf" srcId="{34360730-CF5A-4C09-ADC4-F2BDBC6E2B15}" destId="{6A6F395F-6AAB-44B6-8DE3-9721C6BEBFED}" srcOrd="0" destOrd="0" presId="urn:microsoft.com/office/officeart/2005/8/layout/list1"/>
    <dgm:cxn modelId="{57B74038-5BF4-497D-9EB2-F54D2F760424}" type="presOf" srcId="{34360730-CF5A-4C09-ADC4-F2BDBC6E2B15}" destId="{96F3E9F1-F97A-407F-BE21-5CAF0E706261}" srcOrd="1" destOrd="0" presId="urn:microsoft.com/office/officeart/2005/8/layout/list1"/>
    <dgm:cxn modelId="{B783073C-86EB-4C10-A904-6E9559EF00AD}" srcId="{A0E57EAA-47BC-4F6E-8CEA-36B348611F0A}" destId="{360342B8-41F2-4003-909B-9389088A4F8D}" srcOrd="4" destOrd="0" parTransId="{F6CA74C5-C238-4F78-8359-A87C0BA9F76A}" sibTransId="{0F892282-5795-4A2B-8828-15AE445AE4FA}"/>
    <dgm:cxn modelId="{67CEF45C-488F-42F7-9C0E-E85150BBA7A0}" type="presOf" srcId="{6F4AD0D4-E71A-43AF-8FAC-5618F30140E9}" destId="{9555D941-7DC2-40BF-8214-1DE929A75035}" srcOrd="0" destOrd="0" presId="urn:microsoft.com/office/officeart/2005/8/layout/list1"/>
    <dgm:cxn modelId="{62418E5F-C235-4497-9293-6A2096E95B15}" type="presOf" srcId="{6F4AD0D4-E71A-43AF-8FAC-5618F30140E9}" destId="{CDD77AC5-F4B3-4A55-9D7E-77BF6E7F4BE3}" srcOrd="1" destOrd="0" presId="urn:microsoft.com/office/officeart/2005/8/layout/list1"/>
    <dgm:cxn modelId="{A9B6926E-82AC-4939-A571-A58168A19BCE}" type="presOf" srcId="{A0E57EAA-47BC-4F6E-8CEA-36B348611F0A}" destId="{5DAE78DC-027A-4390-B29E-5829F6B745DB}" srcOrd="0" destOrd="0" presId="urn:microsoft.com/office/officeart/2005/8/layout/list1"/>
    <dgm:cxn modelId="{91AC9171-D206-4E68-A82C-E94EC0897D25}" type="presOf" srcId="{8C7AE9DC-44A6-4BE0-A689-20FCBFA95AB5}" destId="{E0865EC3-3F47-4093-B85A-F166188E0743}" srcOrd="0" destOrd="0" presId="urn:microsoft.com/office/officeart/2005/8/layout/list1"/>
    <dgm:cxn modelId="{AD1BA752-A1D0-436E-AA41-84B9A10D3F25}" type="presOf" srcId="{4B640520-04A6-4F29-9159-B6811F42F097}" destId="{D386141B-510F-43C1-9E72-87D660827DDF}" srcOrd="0" destOrd="0" presId="urn:microsoft.com/office/officeart/2005/8/layout/list1"/>
    <dgm:cxn modelId="{CB19D958-ABEE-4A51-A264-7C0E095A1D08}" srcId="{A0E57EAA-47BC-4F6E-8CEA-36B348611F0A}" destId="{C96E60D9-C167-40E7-BA7C-C1B8B9BD520A}" srcOrd="0" destOrd="0" parTransId="{971ABBAF-AB59-44B7-ACE0-A7E5B53B5978}" sibTransId="{AADB3289-71D5-4EA6-968C-47D8CBE45E06}"/>
    <dgm:cxn modelId="{CE9AC285-E36A-4FA6-965C-98202F9FCA26}" type="presOf" srcId="{4B640520-04A6-4F29-9159-B6811F42F097}" destId="{22F279A5-008F-43E4-B06D-B3A969381382}" srcOrd="1" destOrd="0" presId="urn:microsoft.com/office/officeart/2005/8/layout/list1"/>
    <dgm:cxn modelId="{80F8C3A3-4B85-4F7B-B21C-E8CAE347FF19}" type="presOf" srcId="{360342B8-41F2-4003-909B-9389088A4F8D}" destId="{617210B2-85B7-4B77-82A2-DCE6BDC4E5A8}" srcOrd="1" destOrd="0" presId="urn:microsoft.com/office/officeart/2005/8/layout/list1"/>
    <dgm:cxn modelId="{665DFAA7-62BA-4FA8-BD5B-AC9FF26A5F99}" srcId="{A0E57EAA-47BC-4F6E-8CEA-36B348611F0A}" destId="{8C7AE9DC-44A6-4BE0-A689-20FCBFA95AB5}" srcOrd="3" destOrd="0" parTransId="{E788E81F-C825-4F42-815A-A84B63900562}" sibTransId="{729F7129-4731-468E-B38D-7AC70FFBED09}"/>
    <dgm:cxn modelId="{BDEF41BA-3D10-4D40-AEE8-26F26A6443EE}" srcId="{A0E57EAA-47BC-4F6E-8CEA-36B348611F0A}" destId="{34360730-CF5A-4C09-ADC4-F2BDBC6E2B15}" srcOrd="5" destOrd="0" parTransId="{D01DD2E9-66CD-4BEC-AB99-9808C0C9CC51}" sibTransId="{135E8A40-2A3F-4495-9B51-A403215F381D}"/>
    <dgm:cxn modelId="{428579D7-C5F3-4736-B18B-9CF40B6ECA73}" type="presOf" srcId="{360342B8-41F2-4003-909B-9389088A4F8D}" destId="{78B981D8-1D33-46FA-84D7-90E6AA151292}" srcOrd="0" destOrd="0" presId="urn:microsoft.com/office/officeart/2005/8/layout/list1"/>
    <dgm:cxn modelId="{F8B6E9DE-306F-44AC-9D4A-38EB788B3E2F}" srcId="{A0E57EAA-47BC-4F6E-8CEA-36B348611F0A}" destId="{6F4AD0D4-E71A-43AF-8FAC-5618F30140E9}" srcOrd="2" destOrd="0" parTransId="{762D0142-10DD-4B12-BDD7-55D2D392692A}" sibTransId="{3567EB09-7548-4612-BFDF-45A25AE90C9F}"/>
    <dgm:cxn modelId="{F907BEE6-3E00-4879-8408-43D6483744B0}" type="presOf" srcId="{C96E60D9-C167-40E7-BA7C-C1B8B9BD520A}" destId="{0FDC5B9C-7B6F-42F4-A606-9B0A40213D20}" srcOrd="0" destOrd="0" presId="urn:microsoft.com/office/officeart/2005/8/layout/list1"/>
    <dgm:cxn modelId="{B7669EEB-E7AD-40CF-9456-1CD9EDA3DB37}" srcId="{A0E57EAA-47BC-4F6E-8CEA-36B348611F0A}" destId="{4B640520-04A6-4F29-9159-B6811F42F097}" srcOrd="1" destOrd="0" parTransId="{898CB2AB-5A08-40FA-AF22-FA05E5CDA29C}" sibTransId="{D111E504-729F-46E6-911C-79EB33453B10}"/>
    <dgm:cxn modelId="{716144FE-C070-4167-BF29-7E9EC1382B39}" type="presOf" srcId="{C96E60D9-C167-40E7-BA7C-C1B8B9BD520A}" destId="{09173ECB-3CA2-4201-8958-7B80D329960E}" srcOrd="1" destOrd="0" presId="urn:microsoft.com/office/officeart/2005/8/layout/list1"/>
    <dgm:cxn modelId="{53C1C862-4C42-4CA6-9C70-6D51AAD1F21A}" type="presParOf" srcId="{5DAE78DC-027A-4390-B29E-5829F6B745DB}" destId="{906B6E4D-1EF2-4E2B-8133-705E1F600C97}" srcOrd="0" destOrd="0" presId="urn:microsoft.com/office/officeart/2005/8/layout/list1"/>
    <dgm:cxn modelId="{302C2A70-2F4B-4B15-A191-64D45FF71747}" type="presParOf" srcId="{906B6E4D-1EF2-4E2B-8133-705E1F600C97}" destId="{0FDC5B9C-7B6F-42F4-A606-9B0A40213D20}" srcOrd="0" destOrd="0" presId="urn:microsoft.com/office/officeart/2005/8/layout/list1"/>
    <dgm:cxn modelId="{5C201CEF-1762-4E3D-9DBA-2EDAC067E178}" type="presParOf" srcId="{906B6E4D-1EF2-4E2B-8133-705E1F600C97}" destId="{09173ECB-3CA2-4201-8958-7B80D329960E}" srcOrd="1" destOrd="0" presId="urn:microsoft.com/office/officeart/2005/8/layout/list1"/>
    <dgm:cxn modelId="{E2D57A86-99C0-433C-AFD1-D6968927D718}" type="presParOf" srcId="{5DAE78DC-027A-4390-B29E-5829F6B745DB}" destId="{6EA4F960-39FA-4DA4-AF23-66244CBB3E0F}" srcOrd="1" destOrd="0" presId="urn:microsoft.com/office/officeart/2005/8/layout/list1"/>
    <dgm:cxn modelId="{6317AFF4-F456-42D7-B08A-50107B508CFC}" type="presParOf" srcId="{5DAE78DC-027A-4390-B29E-5829F6B745DB}" destId="{E821429B-EC96-445F-9E55-8B9A825F1C97}" srcOrd="2" destOrd="0" presId="urn:microsoft.com/office/officeart/2005/8/layout/list1"/>
    <dgm:cxn modelId="{FBA3D2A8-3C2C-4AC6-8EB2-82776EEBF247}" type="presParOf" srcId="{5DAE78DC-027A-4390-B29E-5829F6B745DB}" destId="{FDF6ACB4-779D-41BD-9268-347A4A00E5ED}" srcOrd="3" destOrd="0" presId="urn:microsoft.com/office/officeart/2005/8/layout/list1"/>
    <dgm:cxn modelId="{25BBE836-F1A5-4567-B881-9127659FCC82}" type="presParOf" srcId="{5DAE78DC-027A-4390-B29E-5829F6B745DB}" destId="{8A1320B6-0652-452C-9955-4099CB6480EE}" srcOrd="4" destOrd="0" presId="urn:microsoft.com/office/officeart/2005/8/layout/list1"/>
    <dgm:cxn modelId="{424F040B-A092-4911-97EC-6C74AAA68295}" type="presParOf" srcId="{8A1320B6-0652-452C-9955-4099CB6480EE}" destId="{D386141B-510F-43C1-9E72-87D660827DDF}" srcOrd="0" destOrd="0" presId="urn:microsoft.com/office/officeart/2005/8/layout/list1"/>
    <dgm:cxn modelId="{A7DCF5BE-3F41-4C99-99CD-601D0D5009F1}" type="presParOf" srcId="{8A1320B6-0652-452C-9955-4099CB6480EE}" destId="{22F279A5-008F-43E4-B06D-B3A969381382}" srcOrd="1" destOrd="0" presId="urn:microsoft.com/office/officeart/2005/8/layout/list1"/>
    <dgm:cxn modelId="{58CD1653-DFBE-46A0-A416-397D8000CCE5}" type="presParOf" srcId="{5DAE78DC-027A-4390-B29E-5829F6B745DB}" destId="{96112907-A73A-4566-8C0E-BC5EA2BE0723}" srcOrd="5" destOrd="0" presId="urn:microsoft.com/office/officeart/2005/8/layout/list1"/>
    <dgm:cxn modelId="{8AAE5873-60BD-4046-B304-62C8965DADE6}" type="presParOf" srcId="{5DAE78DC-027A-4390-B29E-5829F6B745DB}" destId="{A682009C-0EC9-41E5-AB18-DCC10545A6B0}" srcOrd="6" destOrd="0" presId="urn:microsoft.com/office/officeart/2005/8/layout/list1"/>
    <dgm:cxn modelId="{9950345D-030E-48D2-B984-AFA372C46798}" type="presParOf" srcId="{5DAE78DC-027A-4390-B29E-5829F6B745DB}" destId="{676660E9-05F0-48AD-86CE-42909581F841}" srcOrd="7" destOrd="0" presId="urn:microsoft.com/office/officeart/2005/8/layout/list1"/>
    <dgm:cxn modelId="{B27C28B2-3BBE-49DE-BDFB-989336357E91}" type="presParOf" srcId="{5DAE78DC-027A-4390-B29E-5829F6B745DB}" destId="{63C97317-FBC6-489B-BAF7-A6AE2A0640D3}" srcOrd="8" destOrd="0" presId="urn:microsoft.com/office/officeart/2005/8/layout/list1"/>
    <dgm:cxn modelId="{F00C6B41-49C8-40F9-8BC6-610FCC4CE67F}" type="presParOf" srcId="{63C97317-FBC6-489B-BAF7-A6AE2A0640D3}" destId="{9555D941-7DC2-40BF-8214-1DE929A75035}" srcOrd="0" destOrd="0" presId="urn:microsoft.com/office/officeart/2005/8/layout/list1"/>
    <dgm:cxn modelId="{DA2859FD-3326-48DB-98B9-F8A22B2D6445}" type="presParOf" srcId="{63C97317-FBC6-489B-BAF7-A6AE2A0640D3}" destId="{CDD77AC5-F4B3-4A55-9D7E-77BF6E7F4BE3}" srcOrd="1" destOrd="0" presId="urn:microsoft.com/office/officeart/2005/8/layout/list1"/>
    <dgm:cxn modelId="{26AF529C-84C8-4BE5-84D7-3CE8BF8736FC}" type="presParOf" srcId="{5DAE78DC-027A-4390-B29E-5829F6B745DB}" destId="{57AC3A09-169D-4F9D-82EC-DB0F74C763BB}" srcOrd="9" destOrd="0" presId="urn:microsoft.com/office/officeart/2005/8/layout/list1"/>
    <dgm:cxn modelId="{9026BC08-2644-4B67-A48F-AE197E0E240C}" type="presParOf" srcId="{5DAE78DC-027A-4390-B29E-5829F6B745DB}" destId="{6F66589B-CBA8-4EE1-B475-D5D741C70E64}" srcOrd="10" destOrd="0" presId="urn:microsoft.com/office/officeart/2005/8/layout/list1"/>
    <dgm:cxn modelId="{3480042E-6A74-4F33-A050-CEE4D9F92A8D}" type="presParOf" srcId="{5DAE78DC-027A-4390-B29E-5829F6B745DB}" destId="{E0F53C45-3B82-4E67-A4B7-C90828D84D07}" srcOrd="11" destOrd="0" presId="urn:microsoft.com/office/officeart/2005/8/layout/list1"/>
    <dgm:cxn modelId="{6C5E522D-DFE2-4CEC-BFFB-041940D27A4D}" type="presParOf" srcId="{5DAE78DC-027A-4390-B29E-5829F6B745DB}" destId="{8BE17B05-2AA6-4BB3-97D1-9A6D84476B36}" srcOrd="12" destOrd="0" presId="urn:microsoft.com/office/officeart/2005/8/layout/list1"/>
    <dgm:cxn modelId="{6E8CE51E-915B-4D11-9797-836E9F2D07D6}" type="presParOf" srcId="{8BE17B05-2AA6-4BB3-97D1-9A6D84476B36}" destId="{E0865EC3-3F47-4093-B85A-F166188E0743}" srcOrd="0" destOrd="0" presId="urn:microsoft.com/office/officeart/2005/8/layout/list1"/>
    <dgm:cxn modelId="{5613E7EF-81E2-4E09-9643-0C1730F87C00}" type="presParOf" srcId="{8BE17B05-2AA6-4BB3-97D1-9A6D84476B36}" destId="{EA708DF7-88C3-41D3-A258-DAFB26590416}" srcOrd="1" destOrd="0" presId="urn:microsoft.com/office/officeart/2005/8/layout/list1"/>
    <dgm:cxn modelId="{7AA5EAC2-3885-4004-9452-7F5A224D998A}" type="presParOf" srcId="{5DAE78DC-027A-4390-B29E-5829F6B745DB}" destId="{0EBD2D21-2D1F-4FAD-BC16-E310300B17E6}" srcOrd="13" destOrd="0" presId="urn:microsoft.com/office/officeart/2005/8/layout/list1"/>
    <dgm:cxn modelId="{F4A232FB-05C6-4ECC-B521-F5EF5B07310E}" type="presParOf" srcId="{5DAE78DC-027A-4390-B29E-5829F6B745DB}" destId="{364B8A1A-4FD4-469E-86E7-5E27BCE43F9D}" srcOrd="14" destOrd="0" presId="urn:microsoft.com/office/officeart/2005/8/layout/list1"/>
    <dgm:cxn modelId="{833C94BC-72E6-4170-9B66-CF0849ACBE0E}" type="presParOf" srcId="{5DAE78DC-027A-4390-B29E-5829F6B745DB}" destId="{CB5AE7F7-2ECF-4D9E-B575-91AB06FEC1B6}" srcOrd="15" destOrd="0" presId="urn:microsoft.com/office/officeart/2005/8/layout/list1"/>
    <dgm:cxn modelId="{41B8CB96-32D0-4B5C-A7F2-EC79E5108490}" type="presParOf" srcId="{5DAE78DC-027A-4390-B29E-5829F6B745DB}" destId="{C518082B-7EBC-40CF-B023-063C3F169D6B}" srcOrd="16" destOrd="0" presId="urn:microsoft.com/office/officeart/2005/8/layout/list1"/>
    <dgm:cxn modelId="{9513F52C-B435-4881-A5EF-DD117C683126}" type="presParOf" srcId="{C518082B-7EBC-40CF-B023-063C3F169D6B}" destId="{78B981D8-1D33-46FA-84D7-90E6AA151292}" srcOrd="0" destOrd="0" presId="urn:microsoft.com/office/officeart/2005/8/layout/list1"/>
    <dgm:cxn modelId="{1FC1D3CE-F60A-4EE9-8F79-E11F6BC3F6C7}" type="presParOf" srcId="{C518082B-7EBC-40CF-B023-063C3F169D6B}" destId="{617210B2-85B7-4B77-82A2-DCE6BDC4E5A8}" srcOrd="1" destOrd="0" presId="urn:microsoft.com/office/officeart/2005/8/layout/list1"/>
    <dgm:cxn modelId="{6911C4DE-CD7C-4F5E-BF7F-100629327A34}" type="presParOf" srcId="{5DAE78DC-027A-4390-B29E-5829F6B745DB}" destId="{5E755828-DE4B-4C9C-942C-C4849864A326}" srcOrd="17" destOrd="0" presId="urn:microsoft.com/office/officeart/2005/8/layout/list1"/>
    <dgm:cxn modelId="{055E7A9C-F938-4B32-9CBB-FE06BBEDA8FF}" type="presParOf" srcId="{5DAE78DC-027A-4390-B29E-5829F6B745DB}" destId="{2B5DB93C-31B9-4E2E-B742-8AD8EC3138D2}" srcOrd="18" destOrd="0" presId="urn:microsoft.com/office/officeart/2005/8/layout/list1"/>
    <dgm:cxn modelId="{B7978952-262A-43F7-BDA3-AC6C139C4F1B}" type="presParOf" srcId="{5DAE78DC-027A-4390-B29E-5829F6B745DB}" destId="{49006572-E6DE-44F8-AF0D-7BC1B4199911}" srcOrd="19" destOrd="0" presId="urn:microsoft.com/office/officeart/2005/8/layout/list1"/>
    <dgm:cxn modelId="{2904D523-7386-4A15-B05E-8648B209E223}" type="presParOf" srcId="{5DAE78DC-027A-4390-B29E-5829F6B745DB}" destId="{31A4B3EA-7526-4A8C-A44B-F6F30FD8DC08}" srcOrd="20" destOrd="0" presId="urn:microsoft.com/office/officeart/2005/8/layout/list1"/>
    <dgm:cxn modelId="{F0C43FDF-02E1-4CB7-9AF9-F88FE8F78426}" type="presParOf" srcId="{31A4B3EA-7526-4A8C-A44B-F6F30FD8DC08}" destId="{6A6F395F-6AAB-44B6-8DE3-9721C6BEBFED}" srcOrd="0" destOrd="0" presId="urn:microsoft.com/office/officeart/2005/8/layout/list1"/>
    <dgm:cxn modelId="{7AD0346D-3A53-43CF-B6FD-388F765820A9}" type="presParOf" srcId="{31A4B3EA-7526-4A8C-A44B-F6F30FD8DC08}" destId="{96F3E9F1-F97A-407F-BE21-5CAF0E706261}" srcOrd="1" destOrd="0" presId="urn:microsoft.com/office/officeart/2005/8/layout/list1"/>
    <dgm:cxn modelId="{0913AF1C-C465-429B-83AF-F1C7E889E5D7}" type="presParOf" srcId="{5DAE78DC-027A-4390-B29E-5829F6B745DB}" destId="{DF00595F-594A-4652-BF47-659D70DB2EE4}" srcOrd="21" destOrd="0" presId="urn:microsoft.com/office/officeart/2005/8/layout/list1"/>
    <dgm:cxn modelId="{CEDEBF6E-9738-44E9-B97E-DEDCE6848963}" type="presParOf" srcId="{5DAE78DC-027A-4390-B29E-5829F6B745DB}" destId="{5516CB9E-988F-492F-99B6-094237FAC981}" srcOrd="22" destOrd="0" presId="urn:microsoft.com/office/officeart/2005/8/layout/list1"/>
  </dgm:cxnLst>
  <dgm:bg/>
  <dgm:whole>
    <a:ln>
      <a:solidFill>
        <a:srgbClr val="575C9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2BB69-779C-4E92-8A9B-EF5EF705EDE1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B35C3339-A81B-4400-A810-D0D06B9429A3}">
      <dgm:prSet custT="1"/>
      <dgm:spPr/>
      <dgm:t>
        <a:bodyPr/>
        <a:lstStyle/>
        <a:p>
          <a:pPr rtl="0"/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CCMS Quick Guides </a:t>
          </a:r>
        </a:p>
      </dgm:t>
    </dgm:pt>
    <dgm:pt modelId="{14AFA1E7-DC38-4BA2-BFED-94E410CCC78D}" type="parTrans" cxnId="{875A834E-3BD3-4B69-B7BB-3FEE3956EFF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8E329-DE9B-401D-AFAD-9812E1A888E7}" type="sibTrans" cxnId="{875A834E-3BD3-4B69-B7BB-3FEE3956EFF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48D2C-87CF-4510-AA19-2734DF77E047}">
      <dgm:prSet custT="1"/>
      <dgm:spPr/>
      <dgm:t>
        <a:bodyPr/>
        <a:lstStyle/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CCMS Online Training</a:t>
          </a:r>
        </a:p>
      </dgm:t>
    </dgm:pt>
    <dgm:pt modelId="{F08D27C8-CF13-4DDB-AE4D-E3455E5B2DEA}" type="parTrans" cxnId="{B64D5475-0514-49B2-A875-C941ED419B85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3C5DF-AFED-4289-B3A3-085565DDC628}" type="sibTrans" cxnId="{B64D5475-0514-49B2-A875-C941ED419B85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9991D-4474-498A-A74B-32475B5B3E8F}">
      <dgm:prSet custT="1"/>
      <dgm:spPr/>
      <dgm:t>
        <a:bodyPr/>
        <a:lstStyle/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Online Support Webchat</a:t>
          </a:r>
        </a:p>
      </dgm:t>
    </dgm:pt>
    <dgm:pt modelId="{7BB3D060-DF92-4C81-8A00-A6902184DB46}" type="parTrans" cxnId="{8C598C6B-5EB6-48E3-8FA3-E115F7BF233B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6D4CA-519E-49D8-AF73-1CDA1C1C4C9D}" type="sibTrans" cxnId="{8C598C6B-5EB6-48E3-8FA3-E115F7BF233B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3CAF0-9275-4665-8A09-F921D8210FA7}">
      <dgm:prSet custT="1"/>
      <dgm:spPr/>
      <dgm:t>
        <a:bodyPr/>
        <a:lstStyle/>
        <a:p>
          <a:r>
            <a:rPr lang="en-GB" sz="1800" b="0" dirty="0">
              <a:latin typeface="Arial" panose="020B0604020202020204" pitchFamily="34" charset="0"/>
              <a:cs typeface="Arial" panose="020B0604020202020204" pitchFamily="34" charset="0"/>
            </a:rPr>
            <a:t>Use Webchat for help with IT system issues</a:t>
          </a:r>
          <a:r>
            <a:rPr lang="en-GB" sz="1800" b="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800" b="0" i="0" dirty="0">
              <a:solidFill>
                <a:srgbClr val="2761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Online-Support@justice.gov.uk</a:t>
          </a:r>
          <a:r>
            <a:rPr lang="en-GB" sz="1800" b="0" i="0" dirty="0">
              <a:solidFill>
                <a:srgbClr val="276160"/>
              </a:solidFill>
            </a:rPr>
            <a:t> </a:t>
          </a:r>
          <a:endParaRPr lang="en-GB" sz="1800" dirty="0">
            <a:solidFill>
              <a:srgbClr val="2761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0898B-3491-4E24-8D88-87A0C6592076}" type="parTrans" cxnId="{743D7006-819D-4607-B793-8F0BA6843E08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D1BAF0-E8E7-4B77-822B-45D73CBFAD7D}" type="sibTrans" cxnId="{743D7006-819D-4607-B793-8F0BA6843E08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C6758-BB3C-4238-AEC6-C294BC4D0C2F}">
      <dgm:prSet custT="1"/>
      <dgm:spPr/>
      <dgm:t>
        <a:bodyPr/>
        <a:lstStyle/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Webinar Recordings</a:t>
          </a:r>
        </a:p>
      </dgm:t>
    </dgm:pt>
    <dgm:pt modelId="{0CDD2F1D-7352-4ECA-8BD2-BCF4530B0D9A}" type="parTrans" cxnId="{DF136F73-6E4D-49A6-AE0E-F16A36B1B07E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DBEA1-0418-4940-92F3-4D745BF975FA}" type="sibTrans" cxnId="{DF136F73-6E4D-49A6-AE0E-F16A36B1B07E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8DC72-3743-4347-AFDE-FA81DC32C4DE}">
      <dgm:prSet custT="1"/>
      <dgm:spPr/>
      <dgm:t>
        <a:bodyPr/>
        <a:lstStyle/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Our ‘Help Us Say Yes’ webinars focus on areas where there have been issues or high enquiry levels</a:t>
          </a:r>
        </a:p>
      </dgm:t>
    </dgm:pt>
    <dgm:pt modelId="{2910D8AB-EC8B-4A7F-A821-1192B1B27DF2}" type="parTrans" cxnId="{47BC9C78-6A5E-4521-AA53-B1FCF8BC6993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BA62B-01BB-43ED-BC06-399838749566}" type="sibTrans" cxnId="{47BC9C78-6A5E-4521-AA53-B1FCF8BC6993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F15F9-879B-41E1-B0D2-C06ADE359557}">
      <dgm:prSet custT="1"/>
      <dgm:spPr/>
      <dgm:t>
        <a:bodyPr/>
        <a:lstStyle/>
        <a:p>
          <a:r>
            <a:rPr lang="en-GB" sz="1800" b="0" dirty="0">
              <a:latin typeface="Arial" panose="020B0604020202020204" pitchFamily="34" charset="0"/>
              <a:cs typeface="Arial" panose="020B0604020202020204" pitchFamily="34" charset="0"/>
            </a:rPr>
            <a:t>Sign up on ‘Eventbrite: </a:t>
          </a:r>
          <a:r>
            <a:rPr lang="en-GB" sz="1800" dirty="0">
              <a:solidFill>
                <a:srgbClr val="27616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Legal Aid Agency Events - 24 Upcoming Activities and Tickets | Eventbrite</a:t>
          </a:r>
          <a:r>
            <a:rPr lang="en-GB" sz="1800" b="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</a:rPr>
            <a:t>’</a:t>
          </a:r>
          <a:endParaRPr lang="en-GB" sz="1800" dirty="0">
            <a:solidFill>
              <a:srgbClr val="2761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59390-DE57-4B43-B87F-D5969C9A300C}" type="parTrans" cxnId="{F16B72BF-548D-4A79-9BF9-7F62CFA487EF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D4F25-A279-4FEF-BA88-5EC2C93488D0}" type="sibTrans" cxnId="{F16B72BF-548D-4A79-9BF9-7F62CFA487EF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FDEDA-C65A-4719-A1C4-907D4D8ED6AA}">
      <dgm:prSet custT="1"/>
      <dgm:spPr/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Popular sessions are posted on the training website: </a:t>
          </a:r>
          <a:r>
            <a:rPr lang="en-GB" sz="18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r>
            <a:rPr lang="en-GB" sz="18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dirty="0">
              <a:latin typeface="+mn-lt"/>
              <a:cs typeface="Arial" panose="020B0604020202020204" pitchFamily="34" charset="0"/>
            </a:rPr>
            <a:t>and the LAA YouTube channel: </a:t>
          </a:r>
          <a:r>
            <a:rPr lang="en-GB" sz="1800" dirty="0">
              <a:solidFill>
                <a:srgbClr val="276160"/>
              </a:solidFill>
              <a:hlinkClick xmlns:r="http://schemas.openxmlformats.org/officeDocument/2006/relationships" r:id="rId4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Legal Aid Agency </a:t>
          </a:r>
          <a:r>
            <a:rPr lang="en-GB" sz="1800" dirty="0" err="1">
              <a:solidFill>
                <a:srgbClr val="276160"/>
              </a:solidFill>
              <a:hlinkClick xmlns:r="http://schemas.openxmlformats.org/officeDocument/2006/relationships" r:id="rId4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youtube</a:t>
          </a:r>
          <a:r>
            <a:rPr lang="en-GB" sz="1800" dirty="0">
              <a:solidFill>
                <a:srgbClr val="276160"/>
              </a:solidFill>
              <a:hlinkClick xmlns:r="http://schemas.openxmlformats.org/officeDocument/2006/relationships" r:id="rId4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channel</a:t>
          </a:r>
          <a:r>
            <a:rPr lang="en-GB" sz="1800" dirty="0">
              <a:solidFill>
                <a:srgbClr val="276160"/>
              </a:solidFill>
            </a:rPr>
            <a:t> </a:t>
          </a:r>
          <a:r>
            <a:rPr lang="en-GB" sz="1800" dirty="0"/>
            <a:t>Remember to like and subscribe!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72BEE-B72A-4B74-AD67-60CBA67680C0}" type="parTrans" cxnId="{D07709A5-82E2-4556-B367-86A02293D13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098D6-E1A0-4FC2-BE29-9C8C9D7ABCC0}" type="sibTrans" cxnId="{D07709A5-82E2-4556-B367-86A02293D130}">
      <dgm:prSet/>
      <dgm:spPr/>
      <dgm:t>
        <a:bodyPr/>
        <a:lstStyle/>
        <a:p>
          <a:endParaRPr lang="en-GB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66097-ED3E-470C-AE56-F2987FEA9BAB}">
      <dgm:prSet phldr="0" custT="1"/>
      <dgm:spPr/>
      <dgm:t>
        <a:bodyPr/>
        <a:lstStyle/>
        <a:p>
          <a:r>
            <a:rPr lang="en-GB" sz="1800" dirty="0">
              <a:solidFill>
                <a:srgbClr val="276160"/>
              </a:solidFill>
            </a:rPr>
            <a:t>.</a:t>
          </a:r>
          <a:r>
            <a:rPr lang="en-GB" sz="1800" dirty="0">
              <a:solidFill>
                <a:srgbClr val="27616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POCA Applications and billing – Legal Aid Learning</a:t>
          </a:r>
          <a:endParaRPr lang="en-GB" sz="1800" b="0" dirty="0">
            <a:solidFill>
              <a:srgbClr val="276160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6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D048F453-435C-43AF-B0D9-49A808FCF4F0}" type="parTrans" cxnId="{38CA3829-F1E0-4657-9FAD-EE6C053F0622}">
      <dgm:prSet/>
      <dgm:spPr/>
      <dgm:t>
        <a:bodyPr/>
        <a:lstStyle/>
        <a:p>
          <a:endParaRPr lang="en-GB"/>
        </a:p>
      </dgm:t>
    </dgm:pt>
    <dgm:pt modelId="{3D50DC91-35B7-451A-AE4E-D135CC041837}" type="sibTrans" cxnId="{38CA3829-F1E0-4657-9FAD-EE6C053F0622}">
      <dgm:prSet/>
      <dgm:spPr/>
      <dgm:t>
        <a:bodyPr/>
        <a:lstStyle/>
        <a:p>
          <a:endParaRPr lang="en-GB"/>
        </a:p>
      </dgm:t>
    </dgm:pt>
    <dgm:pt modelId="{F326CDFE-C63A-487F-A5D8-1814D1401B77}" type="pres">
      <dgm:prSet presAssocID="{4F72BB69-779C-4E92-8A9B-EF5EF705EDE1}" presName="linear" presStyleCnt="0">
        <dgm:presLayoutVars>
          <dgm:dir/>
          <dgm:animLvl val="lvl"/>
          <dgm:resizeHandles val="exact"/>
        </dgm:presLayoutVars>
      </dgm:prSet>
      <dgm:spPr/>
    </dgm:pt>
    <dgm:pt modelId="{0B836C4D-980A-4A32-A67E-A3263397AAF8}" type="pres">
      <dgm:prSet presAssocID="{B35C3339-A81B-4400-A810-D0D06B9429A3}" presName="parentLin" presStyleCnt="0"/>
      <dgm:spPr/>
    </dgm:pt>
    <dgm:pt modelId="{D4175619-06B1-4389-8556-B80F04529D31}" type="pres">
      <dgm:prSet presAssocID="{B35C3339-A81B-4400-A810-D0D06B9429A3}" presName="parentLeftMargin" presStyleLbl="node1" presStyleIdx="0" presStyleCnt="4"/>
      <dgm:spPr/>
    </dgm:pt>
    <dgm:pt modelId="{150576E2-B4C6-4050-8FD4-CA95B847155B}" type="pres">
      <dgm:prSet presAssocID="{B35C3339-A81B-4400-A810-D0D06B9429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DBEDC6-2265-4286-87D7-73FC1C3033AD}" type="pres">
      <dgm:prSet presAssocID="{B35C3339-A81B-4400-A810-D0D06B9429A3}" presName="negativeSpace" presStyleCnt="0"/>
      <dgm:spPr/>
    </dgm:pt>
    <dgm:pt modelId="{3E190518-22F1-4646-9759-29626193A688}" type="pres">
      <dgm:prSet presAssocID="{B35C3339-A81B-4400-A810-D0D06B9429A3}" presName="childText" presStyleLbl="conFgAcc1" presStyleIdx="0" presStyleCnt="4">
        <dgm:presLayoutVars>
          <dgm:bulletEnabled val="1"/>
        </dgm:presLayoutVars>
      </dgm:prSet>
      <dgm:spPr/>
    </dgm:pt>
    <dgm:pt modelId="{AE3A173B-1284-41E7-8DDD-891D24D4FE94}" type="pres">
      <dgm:prSet presAssocID="{6C08E329-DE9B-401D-AFAD-9812E1A888E7}" presName="spaceBetweenRectangles" presStyleCnt="0"/>
      <dgm:spPr/>
    </dgm:pt>
    <dgm:pt modelId="{25869D85-E00A-462B-8968-850D5C6A5829}" type="pres">
      <dgm:prSet presAssocID="{E3A48D2C-87CF-4510-AA19-2734DF77E047}" presName="parentLin" presStyleCnt="0"/>
      <dgm:spPr/>
    </dgm:pt>
    <dgm:pt modelId="{990CD685-0C1B-4143-AF5D-5E9E67D37489}" type="pres">
      <dgm:prSet presAssocID="{E3A48D2C-87CF-4510-AA19-2734DF77E047}" presName="parentLeftMargin" presStyleLbl="node1" presStyleIdx="0" presStyleCnt="4"/>
      <dgm:spPr/>
    </dgm:pt>
    <dgm:pt modelId="{67B7D9D3-9CC8-4AE7-A220-98CDDFF8386C}" type="pres">
      <dgm:prSet presAssocID="{E3A48D2C-87CF-4510-AA19-2734DF77E0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CBBC75-9757-4052-BAD1-BEB4304F705E}" type="pres">
      <dgm:prSet presAssocID="{E3A48D2C-87CF-4510-AA19-2734DF77E047}" presName="negativeSpace" presStyleCnt="0"/>
      <dgm:spPr/>
    </dgm:pt>
    <dgm:pt modelId="{BFEDC405-33BF-4BA3-A838-FFBB77DEB8BC}" type="pres">
      <dgm:prSet presAssocID="{E3A48D2C-87CF-4510-AA19-2734DF77E047}" presName="childText" presStyleLbl="conFgAcc1" presStyleIdx="1" presStyleCnt="4">
        <dgm:presLayoutVars>
          <dgm:bulletEnabled val="1"/>
        </dgm:presLayoutVars>
      </dgm:prSet>
      <dgm:spPr/>
    </dgm:pt>
    <dgm:pt modelId="{4DF61DC7-6494-4B2A-84EB-B910D1C137F1}" type="pres">
      <dgm:prSet presAssocID="{4773C5DF-AFED-4289-B3A3-085565DDC628}" presName="spaceBetweenRectangles" presStyleCnt="0"/>
      <dgm:spPr/>
    </dgm:pt>
    <dgm:pt modelId="{C0C07DE2-292A-4974-8BA9-EE0AB76FABC9}" type="pres">
      <dgm:prSet presAssocID="{4FF9991D-4474-498A-A74B-32475B5B3E8F}" presName="parentLin" presStyleCnt="0"/>
      <dgm:spPr/>
    </dgm:pt>
    <dgm:pt modelId="{6D24EA8C-2E0E-4554-B86F-A3CE533BC085}" type="pres">
      <dgm:prSet presAssocID="{4FF9991D-4474-498A-A74B-32475B5B3E8F}" presName="parentLeftMargin" presStyleLbl="node1" presStyleIdx="1" presStyleCnt="4"/>
      <dgm:spPr/>
    </dgm:pt>
    <dgm:pt modelId="{FE77AF1C-3A89-4C0E-AAED-39D2B822CEDF}" type="pres">
      <dgm:prSet presAssocID="{4FF9991D-4474-498A-A74B-32475B5B3E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EAC4B0-55ED-4062-A274-67338E5F5486}" type="pres">
      <dgm:prSet presAssocID="{4FF9991D-4474-498A-A74B-32475B5B3E8F}" presName="negativeSpace" presStyleCnt="0"/>
      <dgm:spPr/>
    </dgm:pt>
    <dgm:pt modelId="{75A5DF26-28A4-49BE-825D-32A0F9B644C1}" type="pres">
      <dgm:prSet presAssocID="{4FF9991D-4474-498A-A74B-32475B5B3E8F}" presName="childText" presStyleLbl="conFgAcc1" presStyleIdx="2" presStyleCnt="4">
        <dgm:presLayoutVars>
          <dgm:bulletEnabled val="1"/>
        </dgm:presLayoutVars>
      </dgm:prSet>
      <dgm:spPr/>
    </dgm:pt>
    <dgm:pt modelId="{58C9549A-D063-4910-ACE4-08A5DBB7569D}" type="pres">
      <dgm:prSet presAssocID="{9D06D4CA-519E-49D8-AF73-1CDA1C1C4C9D}" presName="spaceBetweenRectangles" presStyleCnt="0"/>
      <dgm:spPr/>
    </dgm:pt>
    <dgm:pt modelId="{DA47DCFA-7712-4297-AE48-025230E92E85}" type="pres">
      <dgm:prSet presAssocID="{817C6758-BB3C-4238-AEC6-C294BC4D0C2F}" presName="parentLin" presStyleCnt="0"/>
      <dgm:spPr/>
    </dgm:pt>
    <dgm:pt modelId="{9FD5DA56-32BF-4A54-AE52-FB5398107B42}" type="pres">
      <dgm:prSet presAssocID="{817C6758-BB3C-4238-AEC6-C294BC4D0C2F}" presName="parentLeftMargin" presStyleLbl="node1" presStyleIdx="2" presStyleCnt="4"/>
      <dgm:spPr/>
    </dgm:pt>
    <dgm:pt modelId="{DE41F533-A90B-4791-A97F-D2263066D35F}" type="pres">
      <dgm:prSet presAssocID="{817C6758-BB3C-4238-AEC6-C294BC4D0C2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92E7712-640C-4412-BB23-81EE98CB324F}" type="pres">
      <dgm:prSet presAssocID="{817C6758-BB3C-4238-AEC6-C294BC4D0C2F}" presName="negativeSpace" presStyleCnt="0"/>
      <dgm:spPr/>
    </dgm:pt>
    <dgm:pt modelId="{64286BCF-409A-4199-93D7-EC97D8E5BBF6}" type="pres">
      <dgm:prSet presAssocID="{817C6758-BB3C-4238-AEC6-C294BC4D0C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2AF2401-3049-4D63-B24B-D678E1F65A49}" type="presOf" srcId="{AD166097-ED3E-470C-AE56-F2987FEA9BAB}" destId="{3E190518-22F1-4646-9759-29626193A688}" srcOrd="0" destOrd="0" presId="urn:microsoft.com/office/officeart/2005/8/layout/list1"/>
    <dgm:cxn modelId="{4863BA04-A8FF-4E34-930D-6D4C6804B033}" type="presOf" srcId="{4F72BB69-779C-4E92-8A9B-EF5EF705EDE1}" destId="{F326CDFE-C63A-487F-A5D8-1814D1401B77}" srcOrd="0" destOrd="0" presId="urn:microsoft.com/office/officeart/2005/8/layout/list1"/>
    <dgm:cxn modelId="{743D7006-819D-4607-B793-8F0BA6843E08}" srcId="{4FF9991D-4474-498A-A74B-32475B5B3E8F}" destId="{E3D3CAF0-9275-4665-8A09-F921D8210FA7}" srcOrd="0" destOrd="0" parTransId="{D400898B-3491-4E24-8D88-87A0C6592076}" sibTransId="{2ED1BAF0-E8E7-4B77-822B-45D73CBFAD7D}"/>
    <dgm:cxn modelId="{75F24F0F-65E9-4734-81A7-BE2EEE008E1B}" type="presOf" srcId="{B35C3339-A81B-4400-A810-D0D06B9429A3}" destId="{D4175619-06B1-4389-8556-B80F04529D31}" srcOrd="0" destOrd="0" presId="urn:microsoft.com/office/officeart/2005/8/layout/list1"/>
    <dgm:cxn modelId="{38CA3829-F1E0-4657-9FAD-EE6C053F0622}" srcId="{B35C3339-A81B-4400-A810-D0D06B9429A3}" destId="{AD166097-ED3E-470C-AE56-F2987FEA9BAB}" srcOrd="0" destOrd="0" parTransId="{D048F453-435C-43AF-B0D9-49A808FCF4F0}" sibTransId="{3D50DC91-35B7-451A-AE4E-D135CC041837}"/>
    <dgm:cxn modelId="{333B4336-BF9F-4C35-93E2-7727AA0E9150}" type="presOf" srcId="{37FF15F9-879B-41E1-B0D2-C06ADE359557}" destId="{BFEDC405-33BF-4BA3-A838-FFBB77DEB8BC}" srcOrd="0" destOrd="0" presId="urn:microsoft.com/office/officeart/2005/8/layout/list1"/>
    <dgm:cxn modelId="{9A99A73A-3C7C-44B4-9A33-682E7B13ED2F}" type="presOf" srcId="{9AB8DC72-3743-4347-AFDE-FA81DC32C4DE}" destId="{64286BCF-409A-4199-93D7-EC97D8E5BBF6}" srcOrd="0" destOrd="0" presId="urn:microsoft.com/office/officeart/2005/8/layout/list1"/>
    <dgm:cxn modelId="{6081D148-AFB4-4275-BCD2-6A348C3D0C49}" type="presOf" srcId="{E3A48D2C-87CF-4510-AA19-2734DF77E047}" destId="{990CD685-0C1B-4143-AF5D-5E9E67D37489}" srcOrd="0" destOrd="0" presId="urn:microsoft.com/office/officeart/2005/8/layout/list1"/>
    <dgm:cxn modelId="{8C598C6B-5EB6-48E3-8FA3-E115F7BF233B}" srcId="{4F72BB69-779C-4E92-8A9B-EF5EF705EDE1}" destId="{4FF9991D-4474-498A-A74B-32475B5B3E8F}" srcOrd="2" destOrd="0" parTransId="{7BB3D060-DF92-4C81-8A00-A6902184DB46}" sibTransId="{9D06D4CA-519E-49D8-AF73-1CDA1C1C4C9D}"/>
    <dgm:cxn modelId="{875A834E-3BD3-4B69-B7BB-3FEE3956EFF0}" srcId="{4F72BB69-779C-4E92-8A9B-EF5EF705EDE1}" destId="{B35C3339-A81B-4400-A810-D0D06B9429A3}" srcOrd="0" destOrd="0" parTransId="{14AFA1E7-DC38-4BA2-BFED-94E410CCC78D}" sibTransId="{6C08E329-DE9B-401D-AFAD-9812E1A888E7}"/>
    <dgm:cxn modelId="{676CBE51-2C93-4AF7-AA90-8624D0E4CD10}" type="presOf" srcId="{E3A48D2C-87CF-4510-AA19-2734DF77E047}" destId="{67B7D9D3-9CC8-4AE7-A220-98CDDFF8386C}" srcOrd="1" destOrd="0" presId="urn:microsoft.com/office/officeart/2005/8/layout/list1"/>
    <dgm:cxn modelId="{BCDE4273-AE50-4749-84AD-3FC5F437B105}" type="presOf" srcId="{1ACFDEDA-C65A-4719-A1C4-907D4D8ED6AA}" destId="{64286BCF-409A-4199-93D7-EC97D8E5BBF6}" srcOrd="0" destOrd="1" presId="urn:microsoft.com/office/officeart/2005/8/layout/list1"/>
    <dgm:cxn modelId="{DF136F73-6E4D-49A6-AE0E-F16A36B1B07E}" srcId="{4F72BB69-779C-4E92-8A9B-EF5EF705EDE1}" destId="{817C6758-BB3C-4238-AEC6-C294BC4D0C2F}" srcOrd="3" destOrd="0" parTransId="{0CDD2F1D-7352-4ECA-8BD2-BCF4530B0D9A}" sibTransId="{A37DBEA1-0418-4940-92F3-4D745BF975FA}"/>
    <dgm:cxn modelId="{B64D5475-0514-49B2-A875-C941ED419B85}" srcId="{4F72BB69-779C-4E92-8A9B-EF5EF705EDE1}" destId="{E3A48D2C-87CF-4510-AA19-2734DF77E047}" srcOrd="1" destOrd="0" parTransId="{F08D27C8-CF13-4DDB-AE4D-E3455E5B2DEA}" sibTransId="{4773C5DF-AFED-4289-B3A3-085565DDC628}"/>
    <dgm:cxn modelId="{47BC9C78-6A5E-4521-AA53-B1FCF8BC6993}" srcId="{817C6758-BB3C-4238-AEC6-C294BC4D0C2F}" destId="{9AB8DC72-3743-4347-AFDE-FA81DC32C4DE}" srcOrd="0" destOrd="0" parTransId="{2910D8AB-EC8B-4A7F-A821-1192B1B27DF2}" sibTransId="{F52BA62B-01BB-43ED-BC06-399838749566}"/>
    <dgm:cxn modelId="{B5B44B80-08D4-4A49-AC76-5ABDD0310F2D}" type="presOf" srcId="{817C6758-BB3C-4238-AEC6-C294BC4D0C2F}" destId="{9FD5DA56-32BF-4A54-AE52-FB5398107B42}" srcOrd="0" destOrd="0" presId="urn:microsoft.com/office/officeart/2005/8/layout/list1"/>
    <dgm:cxn modelId="{C3752D82-09EB-42CF-8233-B8BEF8C40E5E}" type="presOf" srcId="{B35C3339-A81B-4400-A810-D0D06B9429A3}" destId="{150576E2-B4C6-4050-8FD4-CA95B847155B}" srcOrd="1" destOrd="0" presId="urn:microsoft.com/office/officeart/2005/8/layout/list1"/>
    <dgm:cxn modelId="{EE38A489-4BEF-44E0-9D83-282D0B922ABA}" type="presOf" srcId="{817C6758-BB3C-4238-AEC6-C294BC4D0C2F}" destId="{DE41F533-A90B-4791-A97F-D2263066D35F}" srcOrd="1" destOrd="0" presId="urn:microsoft.com/office/officeart/2005/8/layout/list1"/>
    <dgm:cxn modelId="{72FBD0A3-883C-4D7C-A657-350BFB9A0A7D}" type="presOf" srcId="{4FF9991D-4474-498A-A74B-32475B5B3E8F}" destId="{6D24EA8C-2E0E-4554-B86F-A3CE533BC085}" srcOrd="0" destOrd="0" presId="urn:microsoft.com/office/officeart/2005/8/layout/list1"/>
    <dgm:cxn modelId="{D07709A5-82E2-4556-B367-86A02293D130}" srcId="{817C6758-BB3C-4238-AEC6-C294BC4D0C2F}" destId="{1ACFDEDA-C65A-4719-A1C4-907D4D8ED6AA}" srcOrd="1" destOrd="0" parTransId="{D0472BEE-B72A-4B74-AD67-60CBA67680C0}" sibTransId="{E55098D6-E1A0-4FC2-BE29-9C8C9D7ABCC0}"/>
    <dgm:cxn modelId="{CE5067A5-946E-46BF-B08A-1A09BA303D9A}" type="presOf" srcId="{E3D3CAF0-9275-4665-8A09-F921D8210FA7}" destId="{75A5DF26-28A4-49BE-825D-32A0F9B644C1}" srcOrd="0" destOrd="0" presId="urn:microsoft.com/office/officeart/2005/8/layout/list1"/>
    <dgm:cxn modelId="{F16B72BF-548D-4A79-9BF9-7F62CFA487EF}" srcId="{E3A48D2C-87CF-4510-AA19-2734DF77E047}" destId="{37FF15F9-879B-41E1-B0D2-C06ADE359557}" srcOrd="0" destOrd="0" parTransId="{25E59390-DE57-4B43-B87F-D5969C9A300C}" sibTransId="{708D4F25-A279-4FEF-BA88-5EC2C93488D0}"/>
    <dgm:cxn modelId="{6B5E67C3-5C16-461C-B1E4-210C392FDA88}" type="presOf" srcId="{4FF9991D-4474-498A-A74B-32475B5B3E8F}" destId="{FE77AF1C-3A89-4C0E-AAED-39D2B822CEDF}" srcOrd="1" destOrd="0" presId="urn:microsoft.com/office/officeart/2005/8/layout/list1"/>
    <dgm:cxn modelId="{56FB2365-5E02-403C-A788-32ACC1377BE0}" type="presParOf" srcId="{F326CDFE-C63A-487F-A5D8-1814D1401B77}" destId="{0B836C4D-980A-4A32-A67E-A3263397AAF8}" srcOrd="0" destOrd="0" presId="urn:microsoft.com/office/officeart/2005/8/layout/list1"/>
    <dgm:cxn modelId="{7E55AAF8-0458-44A7-896A-8A8A12D27F45}" type="presParOf" srcId="{0B836C4D-980A-4A32-A67E-A3263397AAF8}" destId="{D4175619-06B1-4389-8556-B80F04529D31}" srcOrd="0" destOrd="0" presId="urn:microsoft.com/office/officeart/2005/8/layout/list1"/>
    <dgm:cxn modelId="{FD279FEF-22A7-43D1-8EC6-E41A5876F661}" type="presParOf" srcId="{0B836C4D-980A-4A32-A67E-A3263397AAF8}" destId="{150576E2-B4C6-4050-8FD4-CA95B847155B}" srcOrd="1" destOrd="0" presId="urn:microsoft.com/office/officeart/2005/8/layout/list1"/>
    <dgm:cxn modelId="{11ACD913-89CB-40DF-A077-56E5D3C723E6}" type="presParOf" srcId="{F326CDFE-C63A-487F-A5D8-1814D1401B77}" destId="{37DBEDC6-2265-4286-87D7-73FC1C3033AD}" srcOrd="1" destOrd="0" presId="urn:microsoft.com/office/officeart/2005/8/layout/list1"/>
    <dgm:cxn modelId="{32DDD340-6618-41E2-AD64-755A1EADC830}" type="presParOf" srcId="{F326CDFE-C63A-487F-A5D8-1814D1401B77}" destId="{3E190518-22F1-4646-9759-29626193A688}" srcOrd="2" destOrd="0" presId="urn:microsoft.com/office/officeart/2005/8/layout/list1"/>
    <dgm:cxn modelId="{C112CD38-44A7-4CCF-9653-F3ED5DD53C16}" type="presParOf" srcId="{F326CDFE-C63A-487F-A5D8-1814D1401B77}" destId="{AE3A173B-1284-41E7-8DDD-891D24D4FE94}" srcOrd="3" destOrd="0" presId="urn:microsoft.com/office/officeart/2005/8/layout/list1"/>
    <dgm:cxn modelId="{7A0B27AE-32F4-46DE-8A4D-8B485CC96674}" type="presParOf" srcId="{F326CDFE-C63A-487F-A5D8-1814D1401B77}" destId="{25869D85-E00A-462B-8968-850D5C6A5829}" srcOrd="4" destOrd="0" presId="urn:microsoft.com/office/officeart/2005/8/layout/list1"/>
    <dgm:cxn modelId="{5C6B1697-0FDC-44C0-AE01-80ADDE265005}" type="presParOf" srcId="{25869D85-E00A-462B-8968-850D5C6A5829}" destId="{990CD685-0C1B-4143-AF5D-5E9E67D37489}" srcOrd="0" destOrd="0" presId="urn:microsoft.com/office/officeart/2005/8/layout/list1"/>
    <dgm:cxn modelId="{82814B80-2E8B-4A08-BE33-864DC38F19E1}" type="presParOf" srcId="{25869D85-E00A-462B-8968-850D5C6A5829}" destId="{67B7D9D3-9CC8-4AE7-A220-98CDDFF8386C}" srcOrd="1" destOrd="0" presId="urn:microsoft.com/office/officeart/2005/8/layout/list1"/>
    <dgm:cxn modelId="{9E567588-727B-405A-9B35-EB3DD43AC560}" type="presParOf" srcId="{F326CDFE-C63A-487F-A5D8-1814D1401B77}" destId="{60CBBC75-9757-4052-BAD1-BEB4304F705E}" srcOrd="5" destOrd="0" presId="urn:microsoft.com/office/officeart/2005/8/layout/list1"/>
    <dgm:cxn modelId="{7DCCBDCE-11C9-4420-B80B-EA00E2F048C6}" type="presParOf" srcId="{F326CDFE-C63A-487F-A5D8-1814D1401B77}" destId="{BFEDC405-33BF-4BA3-A838-FFBB77DEB8BC}" srcOrd="6" destOrd="0" presId="urn:microsoft.com/office/officeart/2005/8/layout/list1"/>
    <dgm:cxn modelId="{7C1F6EDA-8DF2-440D-B778-AA086DB6D844}" type="presParOf" srcId="{F326CDFE-C63A-487F-A5D8-1814D1401B77}" destId="{4DF61DC7-6494-4B2A-84EB-B910D1C137F1}" srcOrd="7" destOrd="0" presId="urn:microsoft.com/office/officeart/2005/8/layout/list1"/>
    <dgm:cxn modelId="{06AD2B7D-F755-4B42-9030-4841B37E8A72}" type="presParOf" srcId="{F326CDFE-C63A-487F-A5D8-1814D1401B77}" destId="{C0C07DE2-292A-4974-8BA9-EE0AB76FABC9}" srcOrd="8" destOrd="0" presId="urn:microsoft.com/office/officeart/2005/8/layout/list1"/>
    <dgm:cxn modelId="{35E4D8A1-6B3A-4AB9-9FF9-4C1581E38D1F}" type="presParOf" srcId="{C0C07DE2-292A-4974-8BA9-EE0AB76FABC9}" destId="{6D24EA8C-2E0E-4554-B86F-A3CE533BC085}" srcOrd="0" destOrd="0" presId="urn:microsoft.com/office/officeart/2005/8/layout/list1"/>
    <dgm:cxn modelId="{752116AA-68F3-4061-9DB3-A42715E94BF4}" type="presParOf" srcId="{C0C07DE2-292A-4974-8BA9-EE0AB76FABC9}" destId="{FE77AF1C-3A89-4C0E-AAED-39D2B822CEDF}" srcOrd="1" destOrd="0" presId="urn:microsoft.com/office/officeart/2005/8/layout/list1"/>
    <dgm:cxn modelId="{372B870D-7BA9-4158-A827-855B5B1CA3A6}" type="presParOf" srcId="{F326CDFE-C63A-487F-A5D8-1814D1401B77}" destId="{BDEAC4B0-55ED-4062-A274-67338E5F5486}" srcOrd="9" destOrd="0" presId="urn:microsoft.com/office/officeart/2005/8/layout/list1"/>
    <dgm:cxn modelId="{AD68EBF3-CB8B-44F1-9032-352F65420499}" type="presParOf" srcId="{F326CDFE-C63A-487F-A5D8-1814D1401B77}" destId="{75A5DF26-28A4-49BE-825D-32A0F9B644C1}" srcOrd="10" destOrd="0" presId="urn:microsoft.com/office/officeart/2005/8/layout/list1"/>
    <dgm:cxn modelId="{66A0466C-03DB-45BB-9637-1C2EC13109E0}" type="presParOf" srcId="{F326CDFE-C63A-487F-A5D8-1814D1401B77}" destId="{58C9549A-D063-4910-ACE4-08A5DBB7569D}" srcOrd="11" destOrd="0" presId="urn:microsoft.com/office/officeart/2005/8/layout/list1"/>
    <dgm:cxn modelId="{919C55E5-0735-46CD-A558-564340347501}" type="presParOf" srcId="{F326CDFE-C63A-487F-A5D8-1814D1401B77}" destId="{DA47DCFA-7712-4297-AE48-025230E92E85}" srcOrd="12" destOrd="0" presId="urn:microsoft.com/office/officeart/2005/8/layout/list1"/>
    <dgm:cxn modelId="{C14ACFC4-C62C-4AEA-8A30-A492661CBD8C}" type="presParOf" srcId="{DA47DCFA-7712-4297-AE48-025230E92E85}" destId="{9FD5DA56-32BF-4A54-AE52-FB5398107B42}" srcOrd="0" destOrd="0" presId="urn:microsoft.com/office/officeart/2005/8/layout/list1"/>
    <dgm:cxn modelId="{24EADDE4-B402-4039-9FEE-B5A7A2ED00BC}" type="presParOf" srcId="{DA47DCFA-7712-4297-AE48-025230E92E85}" destId="{DE41F533-A90B-4791-A97F-D2263066D35F}" srcOrd="1" destOrd="0" presId="urn:microsoft.com/office/officeart/2005/8/layout/list1"/>
    <dgm:cxn modelId="{2638657D-C886-4A3C-815C-7B0901957985}" type="presParOf" srcId="{F326CDFE-C63A-487F-A5D8-1814D1401B77}" destId="{892E7712-640C-4412-BB23-81EE98CB324F}" srcOrd="13" destOrd="0" presId="urn:microsoft.com/office/officeart/2005/8/layout/list1"/>
    <dgm:cxn modelId="{45C7D6A9-B542-4B13-A3D1-64E3F584B5EA}" type="presParOf" srcId="{F326CDFE-C63A-487F-A5D8-1814D1401B77}" destId="{64286BCF-409A-4199-93D7-EC97D8E5BB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5F5B7-387C-4D68-AD22-9426EAA19B93}" type="doc">
      <dgm:prSet loTypeId="urn:microsoft.com/office/officeart/2009/3/layout/StepUp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3DBE0109-7FA6-4187-94B7-3DDB588C4465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/>
            <a:t>Legal Aid Bulletin</a:t>
          </a:r>
          <a:endParaRPr lang="en-GB" sz="2000"/>
        </a:p>
      </dgm:t>
    </dgm:pt>
    <dgm:pt modelId="{EA459259-A947-4DC1-BB4A-438877AD1EA7}" type="parTrans" cxnId="{C188E02D-5560-459A-8E2F-F90D440C4659}">
      <dgm:prSet/>
      <dgm:spPr/>
      <dgm:t>
        <a:bodyPr/>
        <a:lstStyle/>
        <a:p>
          <a:endParaRPr lang="en-GB"/>
        </a:p>
      </dgm:t>
    </dgm:pt>
    <dgm:pt modelId="{501955D5-020C-47D7-8A5C-8BBF7D8BB7DB}" type="sibTrans" cxnId="{C188E02D-5560-459A-8E2F-F90D440C4659}">
      <dgm:prSet/>
      <dgm:spPr/>
      <dgm:t>
        <a:bodyPr/>
        <a:lstStyle/>
        <a:p>
          <a:endParaRPr lang="en-GB"/>
        </a:p>
      </dgm:t>
    </dgm:pt>
    <dgm:pt modelId="{95F5C3FB-93E0-49F7-813C-41F0B37D5EFF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/>
            <a:t>Social Media</a:t>
          </a:r>
          <a:endParaRPr lang="en-GB" sz="2000"/>
        </a:p>
      </dgm:t>
    </dgm:pt>
    <dgm:pt modelId="{A72BB4E7-4546-4D46-AC10-58EB7E6F039F}" type="parTrans" cxnId="{422D65E4-EFF3-44DF-ACCD-EA1CA0567553}">
      <dgm:prSet/>
      <dgm:spPr/>
      <dgm:t>
        <a:bodyPr/>
        <a:lstStyle/>
        <a:p>
          <a:endParaRPr lang="en-GB"/>
        </a:p>
      </dgm:t>
    </dgm:pt>
    <dgm:pt modelId="{5CDF0A17-086C-48BB-9C61-1711CF373B1D}" type="sibTrans" cxnId="{422D65E4-EFF3-44DF-ACCD-EA1CA0567553}">
      <dgm:prSet/>
      <dgm:spPr/>
      <dgm:t>
        <a:bodyPr/>
        <a:lstStyle/>
        <a:p>
          <a:endParaRPr lang="en-GB"/>
        </a:p>
      </dgm:t>
    </dgm:pt>
    <dgm:pt modelId="{9F8AC92B-0CFF-4D2A-87E0-23859022410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/>
            <a:t>A fortnightly e-alert with links to relevant pages</a:t>
          </a:r>
          <a:endParaRPr lang="en-GB" sz="1800"/>
        </a:p>
      </dgm:t>
    </dgm:pt>
    <dgm:pt modelId="{20E4AFCF-CF8A-4013-8331-546C0BCF83E2}" type="parTrans" cxnId="{CF9C4C36-4687-433E-9135-2FB4E4E9A99C}">
      <dgm:prSet/>
      <dgm:spPr/>
      <dgm:t>
        <a:bodyPr/>
        <a:lstStyle/>
        <a:p>
          <a:endParaRPr lang="en-GB"/>
        </a:p>
      </dgm:t>
    </dgm:pt>
    <dgm:pt modelId="{1419FC9C-9348-4E38-AC54-98538151E62D}" type="sibTrans" cxnId="{CF9C4C36-4687-433E-9135-2FB4E4E9A99C}">
      <dgm:prSet/>
      <dgm:spPr/>
      <dgm:t>
        <a:bodyPr/>
        <a:lstStyle/>
        <a:p>
          <a:endParaRPr lang="en-GB"/>
        </a:p>
      </dgm:t>
    </dgm:pt>
    <dgm:pt modelId="{C633FD28-E165-4631-82DA-99D4C0D7724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 dirty="0"/>
            <a:t>Follow us on X: </a:t>
          </a:r>
          <a:r>
            <a:rPr lang="en-US" sz="1800" dirty="0">
              <a:solidFill>
                <a:srgbClr val="2761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@LegalAidAgency</a:t>
          </a:r>
          <a:endParaRPr lang="en-GB" sz="1800" dirty="0">
            <a:solidFill>
              <a:srgbClr val="276160"/>
            </a:solidFill>
          </a:endParaRPr>
        </a:p>
      </dgm:t>
    </dgm:pt>
    <dgm:pt modelId="{8166A4F0-003E-4E85-A83E-DFE5B0EA1970}" type="parTrans" cxnId="{998CC519-5ACA-499C-8278-9DE36AD1EB9E}">
      <dgm:prSet/>
      <dgm:spPr/>
      <dgm:t>
        <a:bodyPr/>
        <a:lstStyle/>
        <a:p>
          <a:endParaRPr lang="en-GB"/>
        </a:p>
      </dgm:t>
    </dgm:pt>
    <dgm:pt modelId="{948ACCE0-DEDC-4FC8-BD19-5C0E1C06F3DC}" type="sibTrans" cxnId="{998CC519-5ACA-499C-8278-9DE36AD1EB9E}">
      <dgm:prSet/>
      <dgm:spPr/>
      <dgm:t>
        <a:bodyPr/>
        <a:lstStyle/>
        <a:p>
          <a:endParaRPr lang="en-GB"/>
        </a:p>
      </dgm:t>
    </dgm:pt>
    <dgm:pt modelId="{EDE521FA-F07E-47B4-8BFF-7ED707C3B7A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 dirty="0"/>
            <a:t>Join our thousands of subscribers: </a:t>
          </a:r>
          <a:r>
            <a:rPr lang="en-GB" sz="1800" dirty="0">
              <a:solidFill>
                <a:srgbClr val="27616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Sign-up to LAA Bulletin &gt;&gt;</a:t>
          </a:r>
          <a:endParaRPr lang="en-GB" sz="1800" dirty="0">
            <a:solidFill>
              <a:srgbClr val="276160"/>
            </a:solidFill>
          </a:endParaRPr>
        </a:p>
      </dgm:t>
    </dgm:pt>
    <dgm:pt modelId="{13C3D820-DE79-40AF-9605-29C85E259C31}" type="parTrans" cxnId="{ABEA63B1-126E-4E19-BEB4-92B3CA176D01}">
      <dgm:prSet/>
      <dgm:spPr/>
      <dgm:t>
        <a:bodyPr/>
        <a:lstStyle/>
        <a:p>
          <a:endParaRPr lang="en-GB"/>
        </a:p>
      </dgm:t>
    </dgm:pt>
    <dgm:pt modelId="{A08D72C5-E9F6-47A7-9393-B9FBC974CF42}" type="sibTrans" cxnId="{ABEA63B1-126E-4E19-BEB4-92B3CA176D01}">
      <dgm:prSet/>
      <dgm:spPr/>
      <dgm:t>
        <a:bodyPr/>
        <a:lstStyle/>
        <a:p>
          <a:endParaRPr lang="en-GB"/>
        </a:p>
      </dgm:t>
    </dgm:pt>
    <dgm:pt modelId="{47527E50-5219-4043-8AF4-B716E786731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GB" sz="1800"/>
            <a:t>Read our blog</a:t>
          </a:r>
          <a:endParaRPr lang="en-GB" sz="1800" dirty="0"/>
        </a:p>
      </dgm:t>
    </dgm:pt>
    <dgm:pt modelId="{2D4FDB7A-B06A-4991-86C8-12F3B2300E2D}" type="parTrans" cxnId="{04EFEDE2-1535-4CB3-AD27-F1C0AFA56AF3}">
      <dgm:prSet/>
      <dgm:spPr/>
      <dgm:t>
        <a:bodyPr/>
        <a:lstStyle/>
        <a:p>
          <a:endParaRPr lang="en-GB"/>
        </a:p>
      </dgm:t>
    </dgm:pt>
    <dgm:pt modelId="{80574B66-473E-4701-A6F9-817B8E57E4AD}" type="sibTrans" cxnId="{04EFEDE2-1535-4CB3-AD27-F1C0AFA56AF3}">
      <dgm:prSet/>
      <dgm:spPr/>
      <dgm:t>
        <a:bodyPr/>
        <a:lstStyle/>
        <a:p>
          <a:endParaRPr lang="en-GB"/>
        </a:p>
      </dgm:t>
    </dgm:pt>
    <dgm:pt modelId="{45BA9823-692E-4894-A532-062AAFE1C0DE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800" b="0" dirty="0"/>
            <a:t>Get help from our customer </a:t>
          </a:r>
          <a:r>
            <a:rPr lang="en-GB" sz="1800" dirty="0"/>
            <a:t>service twitter account: </a:t>
          </a:r>
          <a:r>
            <a:rPr lang="en-GB" sz="1800" dirty="0">
              <a:solidFill>
                <a:srgbClr val="276160"/>
              </a:solidFill>
              <a:hlinkClick xmlns:r="http://schemas.openxmlformats.org/officeDocument/2006/relationships" r:id="rId3" tooltip="https://x.com/laahelpteam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X: </a:t>
          </a:r>
          <a:r>
            <a:rPr lang="en-GB" sz="1800" dirty="0" err="1">
              <a:solidFill>
                <a:srgbClr val="276160"/>
              </a:solidFill>
              <a:hlinkClick xmlns:r="http://schemas.openxmlformats.org/officeDocument/2006/relationships" r:id="rId3" tooltip="https://x.com/laahelpteam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LAAHelpTeam</a:t>
          </a:r>
          <a:r>
            <a:rPr lang="en-GB" sz="1800" dirty="0">
              <a:solidFill>
                <a:srgbClr val="276160"/>
              </a:solidFill>
            </a:rPr>
            <a:t> </a:t>
          </a:r>
        </a:p>
      </dgm:t>
    </dgm:pt>
    <dgm:pt modelId="{2C6DA98C-A36E-426F-8394-1BB7CCC95221}" type="parTrans" cxnId="{744AC0F3-3196-4FD8-BC46-E366D016DAB2}">
      <dgm:prSet/>
      <dgm:spPr/>
      <dgm:t>
        <a:bodyPr/>
        <a:lstStyle/>
        <a:p>
          <a:endParaRPr lang="en-GB"/>
        </a:p>
      </dgm:t>
    </dgm:pt>
    <dgm:pt modelId="{6F4AB22E-1574-4944-AAE8-71973F4CA7A2}" type="sibTrans" cxnId="{744AC0F3-3196-4FD8-BC46-E366D016DAB2}">
      <dgm:prSet/>
      <dgm:spPr/>
      <dgm:t>
        <a:bodyPr/>
        <a:lstStyle/>
        <a:p>
          <a:endParaRPr lang="en-GB"/>
        </a:p>
      </dgm:t>
    </dgm:pt>
    <dgm:pt modelId="{61396595-EBD2-4C22-A56F-99D9199A2956}" type="pres">
      <dgm:prSet presAssocID="{6125F5B7-387C-4D68-AD22-9426EAA19B93}" presName="rootnode" presStyleCnt="0">
        <dgm:presLayoutVars>
          <dgm:chMax/>
          <dgm:chPref/>
          <dgm:dir/>
          <dgm:animLvl val="lvl"/>
        </dgm:presLayoutVars>
      </dgm:prSet>
      <dgm:spPr/>
    </dgm:pt>
    <dgm:pt modelId="{FF8030C4-593F-4840-A1B1-870020D41BCB}" type="pres">
      <dgm:prSet presAssocID="{3DBE0109-7FA6-4187-94B7-3DDB588C4465}" presName="composite" presStyleCnt="0"/>
      <dgm:spPr/>
    </dgm:pt>
    <dgm:pt modelId="{C59BA069-A66D-4B36-817C-76B712173D42}" type="pres">
      <dgm:prSet presAssocID="{3DBE0109-7FA6-4187-94B7-3DDB588C4465}" presName="LShape" presStyleLbl="alignNode1" presStyleIdx="0" presStyleCnt="3" custScaleX="137245"/>
      <dgm:spPr/>
    </dgm:pt>
    <dgm:pt modelId="{185F89CF-98A2-4964-8B5C-249B26A1B783}" type="pres">
      <dgm:prSet presAssocID="{3DBE0109-7FA6-4187-94B7-3DDB588C4465}" presName="ParentText" presStyleLbl="revTx" presStyleIdx="0" presStyleCnt="2" custScaleX="146771" custLinFactNeighborX="4157" custLinFactNeighborY="2249">
        <dgm:presLayoutVars>
          <dgm:chMax val="0"/>
          <dgm:chPref val="0"/>
          <dgm:bulletEnabled val="1"/>
        </dgm:presLayoutVars>
      </dgm:prSet>
      <dgm:spPr/>
    </dgm:pt>
    <dgm:pt modelId="{56E93CB9-72B4-4F91-A22C-AF9924480AB8}" type="pres">
      <dgm:prSet presAssocID="{3DBE0109-7FA6-4187-94B7-3DDB588C4465}" presName="Triangle" presStyleLbl="alignNode1" presStyleIdx="1" presStyleCnt="3" custLinFactX="7422" custLinFactNeighborX="100000" custLinFactNeighborY="15324"/>
      <dgm:spPr/>
    </dgm:pt>
    <dgm:pt modelId="{5F885AB2-D831-4A23-9F1A-AF92AB2C5E64}" type="pres">
      <dgm:prSet presAssocID="{501955D5-020C-47D7-8A5C-8BBF7D8BB7DB}" presName="sibTrans" presStyleCnt="0"/>
      <dgm:spPr/>
    </dgm:pt>
    <dgm:pt modelId="{73FF56C9-542D-448A-9426-90AE73A3CB90}" type="pres">
      <dgm:prSet presAssocID="{501955D5-020C-47D7-8A5C-8BBF7D8BB7DB}" presName="space" presStyleCnt="0"/>
      <dgm:spPr/>
    </dgm:pt>
    <dgm:pt modelId="{E059D796-F12F-41CB-9943-9CAF789C0E67}" type="pres">
      <dgm:prSet presAssocID="{95F5C3FB-93E0-49F7-813C-41F0B37D5EFF}" presName="composite" presStyleCnt="0"/>
      <dgm:spPr/>
    </dgm:pt>
    <dgm:pt modelId="{9BC7C547-C38B-4461-9DD9-5C3D0FDC541A}" type="pres">
      <dgm:prSet presAssocID="{95F5C3FB-93E0-49F7-813C-41F0B37D5EFF}" presName="LShape" presStyleLbl="alignNode1" presStyleIdx="2" presStyleCnt="3" custScaleX="127276" custLinFactNeighborX="8775" custLinFactNeighborY="-721"/>
      <dgm:spPr/>
    </dgm:pt>
    <dgm:pt modelId="{1DB7C282-84EA-4A18-AFDC-B0F17F2DC774}" type="pres">
      <dgm:prSet presAssocID="{95F5C3FB-93E0-49F7-813C-41F0B37D5EFF}" presName="ParentText" presStyleLbl="revTx" presStyleIdx="1" presStyleCnt="2" custScaleX="131085" custLinFactNeighborX="15657" custLinFactNeighborY="6231">
        <dgm:presLayoutVars>
          <dgm:chMax val="0"/>
          <dgm:chPref val="0"/>
          <dgm:bulletEnabled val="1"/>
        </dgm:presLayoutVars>
      </dgm:prSet>
      <dgm:spPr/>
    </dgm:pt>
  </dgm:ptLst>
  <dgm:cxnLst>
    <dgm:cxn modelId="{998CC519-5ACA-499C-8278-9DE36AD1EB9E}" srcId="{95F5C3FB-93E0-49F7-813C-41F0B37D5EFF}" destId="{C633FD28-E165-4631-82DA-99D4C0D77243}" srcOrd="0" destOrd="0" parTransId="{8166A4F0-003E-4E85-A83E-DFE5B0EA1970}" sibTransId="{948ACCE0-DEDC-4FC8-BD19-5C0E1C06F3DC}"/>
    <dgm:cxn modelId="{7C115228-541B-44C9-B48C-E36901399891}" type="presOf" srcId="{47527E50-5219-4043-8AF4-B716E7867316}" destId="{1DB7C282-84EA-4A18-AFDC-B0F17F2DC774}" srcOrd="0" destOrd="3" presId="urn:microsoft.com/office/officeart/2009/3/layout/StepUpProcess"/>
    <dgm:cxn modelId="{C188E02D-5560-459A-8E2F-F90D440C4659}" srcId="{6125F5B7-387C-4D68-AD22-9426EAA19B93}" destId="{3DBE0109-7FA6-4187-94B7-3DDB588C4465}" srcOrd="0" destOrd="0" parTransId="{EA459259-A947-4DC1-BB4A-438877AD1EA7}" sibTransId="{501955D5-020C-47D7-8A5C-8BBF7D8BB7DB}"/>
    <dgm:cxn modelId="{CF9C4C36-4687-433E-9135-2FB4E4E9A99C}" srcId="{3DBE0109-7FA6-4187-94B7-3DDB588C4465}" destId="{9F8AC92B-0CFF-4D2A-87E0-238590224107}" srcOrd="0" destOrd="0" parTransId="{20E4AFCF-CF8A-4013-8331-546C0BCF83E2}" sibTransId="{1419FC9C-9348-4E38-AC54-98538151E62D}"/>
    <dgm:cxn modelId="{77C0B73E-A206-49C6-B954-6D0F59A3FE7D}" type="presOf" srcId="{9F8AC92B-0CFF-4D2A-87E0-238590224107}" destId="{185F89CF-98A2-4964-8B5C-249B26A1B783}" srcOrd="0" destOrd="1" presId="urn:microsoft.com/office/officeart/2009/3/layout/StepUpProcess"/>
    <dgm:cxn modelId="{0CC12741-2720-4FEC-871A-0D77FFE358D3}" type="presOf" srcId="{95F5C3FB-93E0-49F7-813C-41F0B37D5EFF}" destId="{1DB7C282-84EA-4A18-AFDC-B0F17F2DC774}" srcOrd="0" destOrd="0" presId="urn:microsoft.com/office/officeart/2009/3/layout/StepUpProcess"/>
    <dgm:cxn modelId="{9D260843-08D6-410A-8507-C489CA86CECB}" type="presOf" srcId="{EDE521FA-F07E-47B4-8BFF-7ED707C3B7A6}" destId="{185F89CF-98A2-4964-8B5C-249B26A1B783}" srcOrd="0" destOrd="2" presId="urn:microsoft.com/office/officeart/2009/3/layout/StepUpProcess"/>
    <dgm:cxn modelId="{B396C549-5913-481C-B78D-E3C1F9CC05C9}" type="presOf" srcId="{3DBE0109-7FA6-4187-94B7-3DDB588C4465}" destId="{185F89CF-98A2-4964-8B5C-249B26A1B783}" srcOrd="0" destOrd="0" presId="urn:microsoft.com/office/officeart/2009/3/layout/StepUpProcess"/>
    <dgm:cxn modelId="{6DFDFE75-DBF1-491E-844F-8C9EB0C41FA5}" type="presOf" srcId="{45BA9823-692E-4894-A532-062AAFE1C0DE}" destId="{1DB7C282-84EA-4A18-AFDC-B0F17F2DC774}" srcOrd="0" destOrd="2" presId="urn:microsoft.com/office/officeart/2009/3/layout/StepUpProcess"/>
    <dgm:cxn modelId="{E1AB208A-4A4D-41BC-8EAC-3F2BCB626361}" type="presOf" srcId="{6125F5B7-387C-4D68-AD22-9426EAA19B93}" destId="{61396595-EBD2-4C22-A56F-99D9199A2956}" srcOrd="0" destOrd="0" presId="urn:microsoft.com/office/officeart/2009/3/layout/StepUpProcess"/>
    <dgm:cxn modelId="{ABEA63B1-126E-4E19-BEB4-92B3CA176D01}" srcId="{3DBE0109-7FA6-4187-94B7-3DDB588C4465}" destId="{EDE521FA-F07E-47B4-8BFF-7ED707C3B7A6}" srcOrd="1" destOrd="0" parTransId="{13C3D820-DE79-40AF-9605-29C85E259C31}" sibTransId="{A08D72C5-E9F6-47A7-9393-B9FBC974CF42}"/>
    <dgm:cxn modelId="{B57385E2-450A-4972-8744-4212C977C86B}" type="presOf" srcId="{C633FD28-E165-4631-82DA-99D4C0D77243}" destId="{1DB7C282-84EA-4A18-AFDC-B0F17F2DC774}" srcOrd="0" destOrd="1" presId="urn:microsoft.com/office/officeart/2009/3/layout/StepUpProcess"/>
    <dgm:cxn modelId="{04EFEDE2-1535-4CB3-AD27-F1C0AFA56AF3}" srcId="{95F5C3FB-93E0-49F7-813C-41F0B37D5EFF}" destId="{47527E50-5219-4043-8AF4-B716E7867316}" srcOrd="2" destOrd="0" parTransId="{2D4FDB7A-B06A-4991-86C8-12F3B2300E2D}" sibTransId="{80574B66-473E-4701-A6F9-817B8E57E4AD}"/>
    <dgm:cxn modelId="{422D65E4-EFF3-44DF-ACCD-EA1CA0567553}" srcId="{6125F5B7-387C-4D68-AD22-9426EAA19B93}" destId="{95F5C3FB-93E0-49F7-813C-41F0B37D5EFF}" srcOrd="1" destOrd="0" parTransId="{A72BB4E7-4546-4D46-AC10-58EB7E6F039F}" sibTransId="{5CDF0A17-086C-48BB-9C61-1711CF373B1D}"/>
    <dgm:cxn modelId="{744AC0F3-3196-4FD8-BC46-E366D016DAB2}" srcId="{95F5C3FB-93E0-49F7-813C-41F0B37D5EFF}" destId="{45BA9823-692E-4894-A532-062AAFE1C0DE}" srcOrd="1" destOrd="0" parTransId="{2C6DA98C-A36E-426F-8394-1BB7CCC95221}" sibTransId="{6F4AB22E-1574-4944-AAE8-71973F4CA7A2}"/>
    <dgm:cxn modelId="{60DE42B7-A720-4EB8-A826-7BE9BC143EE2}" type="presParOf" srcId="{61396595-EBD2-4C22-A56F-99D9199A2956}" destId="{FF8030C4-593F-4840-A1B1-870020D41BCB}" srcOrd="0" destOrd="0" presId="urn:microsoft.com/office/officeart/2009/3/layout/StepUpProcess"/>
    <dgm:cxn modelId="{7497D9C7-196D-4F6C-9806-C69260478E73}" type="presParOf" srcId="{FF8030C4-593F-4840-A1B1-870020D41BCB}" destId="{C59BA069-A66D-4B36-817C-76B712173D42}" srcOrd="0" destOrd="0" presId="urn:microsoft.com/office/officeart/2009/3/layout/StepUpProcess"/>
    <dgm:cxn modelId="{3B31CF25-D340-44B3-80E9-C8A3B1D1F480}" type="presParOf" srcId="{FF8030C4-593F-4840-A1B1-870020D41BCB}" destId="{185F89CF-98A2-4964-8B5C-249B26A1B783}" srcOrd="1" destOrd="0" presId="urn:microsoft.com/office/officeart/2009/3/layout/StepUpProcess"/>
    <dgm:cxn modelId="{AC93787D-5F01-4C8A-9807-D4C8DDFF8082}" type="presParOf" srcId="{FF8030C4-593F-4840-A1B1-870020D41BCB}" destId="{56E93CB9-72B4-4F91-A22C-AF9924480AB8}" srcOrd="2" destOrd="0" presId="urn:microsoft.com/office/officeart/2009/3/layout/StepUpProcess"/>
    <dgm:cxn modelId="{15811985-AC59-4B08-BE3D-F5F404071298}" type="presParOf" srcId="{61396595-EBD2-4C22-A56F-99D9199A2956}" destId="{5F885AB2-D831-4A23-9F1A-AF92AB2C5E64}" srcOrd="1" destOrd="0" presId="urn:microsoft.com/office/officeart/2009/3/layout/StepUpProcess"/>
    <dgm:cxn modelId="{B51A8388-CB10-4FAC-9562-16BA2AB05C6E}" type="presParOf" srcId="{5F885AB2-D831-4A23-9F1A-AF92AB2C5E64}" destId="{73FF56C9-542D-448A-9426-90AE73A3CB90}" srcOrd="0" destOrd="0" presId="urn:microsoft.com/office/officeart/2009/3/layout/StepUpProcess"/>
    <dgm:cxn modelId="{7102BE15-EF99-40B0-886E-5FF8D2A6FD6D}" type="presParOf" srcId="{61396595-EBD2-4C22-A56F-99D9199A2956}" destId="{E059D796-F12F-41CB-9943-9CAF789C0E67}" srcOrd="2" destOrd="0" presId="urn:microsoft.com/office/officeart/2009/3/layout/StepUpProcess"/>
    <dgm:cxn modelId="{C73039A7-F4B4-48A7-A99A-4F5A6B451D07}" type="presParOf" srcId="{E059D796-F12F-41CB-9943-9CAF789C0E67}" destId="{9BC7C547-C38B-4461-9DD9-5C3D0FDC541A}" srcOrd="0" destOrd="0" presId="urn:microsoft.com/office/officeart/2009/3/layout/StepUpProcess"/>
    <dgm:cxn modelId="{49B3BBED-CC1A-460D-8158-5363D9C72759}" type="presParOf" srcId="{E059D796-F12F-41CB-9943-9CAF789C0E67}" destId="{1DB7C282-84EA-4A18-AFDC-B0F17F2DC77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1429B-EC96-445F-9E55-8B9A825F1C97}">
      <dsp:nvSpPr>
        <dsp:cNvPr id="0" name=""/>
        <dsp:cNvSpPr/>
      </dsp:nvSpPr>
      <dsp:spPr>
        <a:xfrm>
          <a:off x="0" y="230093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73ECB-3CA2-4201-8958-7B80D329960E}">
      <dsp:nvSpPr>
        <dsp:cNvPr id="0" name=""/>
        <dsp:cNvSpPr/>
      </dsp:nvSpPr>
      <dsp:spPr>
        <a:xfrm>
          <a:off x="490744" y="42125"/>
          <a:ext cx="7034829" cy="4684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+mn-lt"/>
            </a:rPr>
            <a:t>Introduction</a:t>
          </a:r>
        </a:p>
      </dsp:txBody>
      <dsp:txXfrm>
        <a:off x="513610" y="64991"/>
        <a:ext cx="6989097" cy="422675"/>
      </dsp:txXfrm>
    </dsp:sp>
    <dsp:sp modelId="{A682009C-0EC9-41E5-AB18-DCC10545A6B0}">
      <dsp:nvSpPr>
        <dsp:cNvPr id="0" name=""/>
        <dsp:cNvSpPr/>
      </dsp:nvSpPr>
      <dsp:spPr>
        <a:xfrm>
          <a:off x="0" y="999460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279A5-008F-43E4-B06D-B3A969381382}">
      <dsp:nvSpPr>
        <dsp:cNvPr id="0" name=""/>
        <dsp:cNvSpPr/>
      </dsp:nvSpPr>
      <dsp:spPr>
        <a:xfrm>
          <a:off x="490744" y="811493"/>
          <a:ext cx="7034829" cy="4684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Forms to use for POCA claims</a:t>
          </a:r>
        </a:p>
      </dsp:txBody>
      <dsp:txXfrm>
        <a:off x="513610" y="834359"/>
        <a:ext cx="6989097" cy="422675"/>
      </dsp:txXfrm>
    </dsp:sp>
    <dsp:sp modelId="{6F66589B-CBA8-4EE1-B475-D5D741C70E64}">
      <dsp:nvSpPr>
        <dsp:cNvPr id="0" name=""/>
        <dsp:cNvSpPr/>
      </dsp:nvSpPr>
      <dsp:spPr>
        <a:xfrm>
          <a:off x="0" y="1768828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77AC5-F4B3-4A55-9D7E-77BF6E7F4BE3}">
      <dsp:nvSpPr>
        <dsp:cNvPr id="0" name=""/>
        <dsp:cNvSpPr/>
      </dsp:nvSpPr>
      <dsp:spPr>
        <a:xfrm>
          <a:off x="490744" y="1580860"/>
          <a:ext cx="7034829" cy="4684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Types of claim</a:t>
          </a:r>
        </a:p>
      </dsp:txBody>
      <dsp:txXfrm>
        <a:off x="513610" y="1603726"/>
        <a:ext cx="6989097" cy="422675"/>
      </dsp:txXfrm>
    </dsp:sp>
    <dsp:sp modelId="{364B8A1A-4FD4-469E-86E7-5E27BCE43F9D}">
      <dsp:nvSpPr>
        <dsp:cNvPr id="0" name=""/>
        <dsp:cNvSpPr/>
      </dsp:nvSpPr>
      <dsp:spPr>
        <a:xfrm>
          <a:off x="0" y="2513528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08DF7-88C3-41D3-A258-DAFB26590416}">
      <dsp:nvSpPr>
        <dsp:cNvPr id="0" name=""/>
        <dsp:cNvSpPr/>
      </dsp:nvSpPr>
      <dsp:spPr>
        <a:xfrm>
          <a:off x="490744" y="2350228"/>
          <a:ext cx="7044173" cy="443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Supporting information and documentation</a:t>
          </a:r>
        </a:p>
      </dsp:txBody>
      <dsp:txXfrm>
        <a:off x="512406" y="2371890"/>
        <a:ext cx="7000849" cy="400416"/>
      </dsp:txXfrm>
    </dsp:sp>
    <dsp:sp modelId="{2B5DB93C-31B9-4E2E-B742-8AD8EC3138D2}">
      <dsp:nvSpPr>
        <dsp:cNvPr id="0" name=""/>
        <dsp:cNvSpPr/>
      </dsp:nvSpPr>
      <dsp:spPr>
        <a:xfrm>
          <a:off x="0" y="3375368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210B2-85B7-4B77-82A2-DCE6BDC4E5A8}">
      <dsp:nvSpPr>
        <dsp:cNvPr id="0" name=""/>
        <dsp:cNvSpPr/>
      </dsp:nvSpPr>
      <dsp:spPr>
        <a:xfrm>
          <a:off x="490744" y="3094928"/>
          <a:ext cx="7035035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Common reject reasons and solutions</a:t>
          </a:r>
        </a:p>
      </dsp:txBody>
      <dsp:txXfrm>
        <a:off x="518124" y="3122308"/>
        <a:ext cx="6980275" cy="506120"/>
      </dsp:txXfrm>
    </dsp:sp>
    <dsp:sp modelId="{5516CB9E-988F-492F-99B6-094237FAC981}">
      <dsp:nvSpPr>
        <dsp:cNvPr id="0" name=""/>
        <dsp:cNvSpPr/>
      </dsp:nvSpPr>
      <dsp:spPr>
        <a:xfrm>
          <a:off x="0" y="4144736"/>
          <a:ext cx="9814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3E9F1-F97A-407F-BE21-5CAF0E706261}">
      <dsp:nvSpPr>
        <dsp:cNvPr id="0" name=""/>
        <dsp:cNvSpPr/>
      </dsp:nvSpPr>
      <dsp:spPr>
        <a:xfrm>
          <a:off x="490744" y="3956768"/>
          <a:ext cx="7011744" cy="4684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86" tIns="0" rIns="2596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Additional guidance / contact us</a:t>
          </a:r>
        </a:p>
      </dsp:txBody>
      <dsp:txXfrm>
        <a:off x="513610" y="3979634"/>
        <a:ext cx="6966012" cy="42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0518-22F1-4646-9759-29626193A688}">
      <dsp:nvSpPr>
        <dsp:cNvPr id="0" name=""/>
        <dsp:cNvSpPr/>
      </dsp:nvSpPr>
      <dsp:spPr>
        <a:xfrm>
          <a:off x="0" y="219510"/>
          <a:ext cx="10138391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249936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rgbClr val="276160"/>
              </a:solidFill>
            </a:rPr>
            <a:t>.</a:t>
          </a:r>
          <a:r>
            <a:rPr lang="en-GB" sz="1800" kern="1200" dirty="0">
              <a:solidFill>
                <a:srgbClr val="2761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POCA Applications and billing – Legal Aid Learning</a:t>
          </a:r>
          <a:endParaRPr lang="en-GB" sz="1800" b="0" kern="1200" dirty="0">
            <a:solidFill>
              <a:srgbClr val="276160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0" y="219510"/>
        <a:ext cx="10138391" cy="623700"/>
      </dsp:txXfrm>
    </dsp:sp>
    <dsp:sp modelId="{150576E2-B4C6-4050-8FD4-CA95B847155B}">
      <dsp:nvSpPr>
        <dsp:cNvPr id="0" name=""/>
        <dsp:cNvSpPr/>
      </dsp:nvSpPr>
      <dsp:spPr>
        <a:xfrm>
          <a:off x="506919" y="42390"/>
          <a:ext cx="7096873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CCMS Quick Guides </a:t>
          </a:r>
        </a:p>
      </dsp:txBody>
      <dsp:txXfrm>
        <a:off x="524212" y="59683"/>
        <a:ext cx="7062287" cy="319654"/>
      </dsp:txXfrm>
    </dsp:sp>
    <dsp:sp modelId="{BFEDC405-33BF-4BA3-A838-FFBB77DEB8BC}">
      <dsp:nvSpPr>
        <dsp:cNvPr id="0" name=""/>
        <dsp:cNvSpPr/>
      </dsp:nvSpPr>
      <dsp:spPr>
        <a:xfrm>
          <a:off x="0" y="1085130"/>
          <a:ext cx="10138391" cy="86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249936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>
              <a:latin typeface="Arial" panose="020B0604020202020204" pitchFamily="34" charset="0"/>
              <a:cs typeface="Arial" panose="020B0604020202020204" pitchFamily="34" charset="0"/>
            </a:rPr>
            <a:t>Sign up on ‘Eventbrite: </a:t>
          </a:r>
          <a:r>
            <a:rPr lang="en-GB" sz="1800" kern="1200" dirty="0">
              <a:solidFill>
                <a:srgbClr val="27616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Legal Aid Agency Events - 24 Upcoming Activities and Tickets | Eventbrite</a:t>
          </a:r>
          <a:r>
            <a:rPr lang="en-GB" sz="1800" b="0" kern="12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</a:rPr>
            <a:t>’</a:t>
          </a:r>
          <a:endParaRPr lang="en-GB" sz="1800" kern="1200" dirty="0">
            <a:solidFill>
              <a:srgbClr val="2761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85130"/>
        <a:ext cx="10138391" cy="869400"/>
      </dsp:txXfrm>
    </dsp:sp>
    <dsp:sp modelId="{67B7D9D3-9CC8-4AE7-A220-98CDDFF8386C}">
      <dsp:nvSpPr>
        <dsp:cNvPr id="0" name=""/>
        <dsp:cNvSpPr/>
      </dsp:nvSpPr>
      <dsp:spPr>
        <a:xfrm>
          <a:off x="506919" y="908010"/>
          <a:ext cx="7096873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CCMS Online Training</a:t>
          </a:r>
        </a:p>
      </dsp:txBody>
      <dsp:txXfrm>
        <a:off x="524212" y="925303"/>
        <a:ext cx="7062287" cy="319654"/>
      </dsp:txXfrm>
    </dsp:sp>
    <dsp:sp modelId="{75A5DF26-28A4-49BE-825D-32A0F9B644C1}">
      <dsp:nvSpPr>
        <dsp:cNvPr id="0" name=""/>
        <dsp:cNvSpPr/>
      </dsp:nvSpPr>
      <dsp:spPr>
        <a:xfrm>
          <a:off x="0" y="2196451"/>
          <a:ext cx="10138391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249936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>
              <a:latin typeface="Arial" panose="020B0604020202020204" pitchFamily="34" charset="0"/>
              <a:cs typeface="Arial" panose="020B0604020202020204" pitchFamily="34" charset="0"/>
            </a:rPr>
            <a:t>Use Webchat for help with IT system issues</a:t>
          </a:r>
          <a:r>
            <a:rPr lang="en-GB" sz="1800" b="0" kern="12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800" b="0" i="0" kern="1200" dirty="0">
              <a:solidFill>
                <a:srgbClr val="27616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Online-Support@justice.gov.uk</a:t>
          </a:r>
          <a:r>
            <a:rPr lang="en-GB" sz="1800" b="0" i="0" kern="1200" dirty="0">
              <a:solidFill>
                <a:srgbClr val="276160"/>
              </a:solidFill>
            </a:rPr>
            <a:t> </a:t>
          </a:r>
          <a:endParaRPr lang="en-GB" sz="1800" kern="1200" dirty="0">
            <a:solidFill>
              <a:srgbClr val="2761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96451"/>
        <a:ext cx="10138391" cy="623700"/>
      </dsp:txXfrm>
    </dsp:sp>
    <dsp:sp modelId="{FE77AF1C-3A89-4C0E-AAED-39D2B822CEDF}">
      <dsp:nvSpPr>
        <dsp:cNvPr id="0" name=""/>
        <dsp:cNvSpPr/>
      </dsp:nvSpPr>
      <dsp:spPr>
        <a:xfrm>
          <a:off x="506919" y="2019331"/>
          <a:ext cx="7096873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Online Support Webchat</a:t>
          </a:r>
        </a:p>
      </dsp:txBody>
      <dsp:txXfrm>
        <a:off x="524212" y="2036624"/>
        <a:ext cx="7062287" cy="319654"/>
      </dsp:txXfrm>
    </dsp:sp>
    <dsp:sp modelId="{64286BCF-409A-4199-93D7-EC97D8E5BBF6}">
      <dsp:nvSpPr>
        <dsp:cNvPr id="0" name=""/>
        <dsp:cNvSpPr/>
      </dsp:nvSpPr>
      <dsp:spPr>
        <a:xfrm>
          <a:off x="0" y="3062071"/>
          <a:ext cx="10138391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852" tIns="249936" rIns="7868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Our ‘Help Us Say Yes’ webinars focus on areas where there have been issues or high enquiry levels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Popular sessions are posted on the training website: </a:t>
          </a:r>
          <a:r>
            <a:rPr lang="en-GB" sz="1800" kern="12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r>
            <a:rPr lang="en-GB" sz="1800" kern="1200" dirty="0">
              <a:solidFill>
                <a:srgbClr val="2761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kern="1200" dirty="0">
              <a:latin typeface="+mn-lt"/>
              <a:cs typeface="Arial" panose="020B0604020202020204" pitchFamily="34" charset="0"/>
            </a:rPr>
            <a:t>and the LAA YouTube channel: </a:t>
          </a:r>
          <a:r>
            <a:rPr lang="en-GB" sz="1800" kern="1200" dirty="0">
              <a:solidFill>
                <a:srgbClr val="276160"/>
              </a:solidFill>
              <a:hlinkClick xmlns:r="http://schemas.openxmlformats.org/officeDocument/2006/relationships" r:id="rId6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Legal Aid Agency </a:t>
          </a:r>
          <a:r>
            <a:rPr lang="en-GB" sz="1800" kern="1200" dirty="0" err="1">
              <a:solidFill>
                <a:srgbClr val="276160"/>
              </a:solidFill>
              <a:hlinkClick xmlns:r="http://schemas.openxmlformats.org/officeDocument/2006/relationships" r:id="rId6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youtube</a:t>
          </a:r>
          <a:r>
            <a:rPr lang="en-GB" sz="1800" kern="1200" dirty="0">
              <a:solidFill>
                <a:srgbClr val="276160"/>
              </a:solidFill>
              <a:hlinkClick xmlns:r="http://schemas.openxmlformats.org/officeDocument/2006/relationships" r:id="rId6" tooltip="https://www.youtube.com/@legalaidagency4058?app=deskto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channel</a:t>
          </a:r>
          <a:r>
            <a:rPr lang="en-GB" sz="1800" kern="1200" dirty="0">
              <a:solidFill>
                <a:srgbClr val="276160"/>
              </a:solidFill>
            </a:rPr>
            <a:t> </a:t>
          </a:r>
          <a:r>
            <a:rPr lang="en-GB" sz="1800" kern="1200" dirty="0"/>
            <a:t>Remember to like and subscribe!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62071"/>
        <a:ext cx="10138391" cy="1625400"/>
      </dsp:txXfrm>
    </dsp:sp>
    <dsp:sp modelId="{DE41F533-A90B-4791-A97F-D2263066D35F}">
      <dsp:nvSpPr>
        <dsp:cNvPr id="0" name=""/>
        <dsp:cNvSpPr/>
      </dsp:nvSpPr>
      <dsp:spPr>
        <a:xfrm>
          <a:off x="506919" y="2884951"/>
          <a:ext cx="7096873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45" tIns="0" rIns="2682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Webinar Recordings</a:t>
          </a:r>
        </a:p>
      </dsp:txBody>
      <dsp:txXfrm>
        <a:off x="524212" y="2902244"/>
        <a:ext cx="7062287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BA069-A66D-4B36-817C-76B712173D42}">
      <dsp:nvSpPr>
        <dsp:cNvPr id="0" name=""/>
        <dsp:cNvSpPr/>
      </dsp:nvSpPr>
      <dsp:spPr>
        <a:xfrm rot="5400000">
          <a:off x="3965467" y="-276001"/>
          <a:ext cx="1482816" cy="338634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F89CF-98A2-4964-8B5C-249B26A1B783}">
      <dsp:nvSpPr>
        <dsp:cNvPr id="0" name=""/>
        <dsp:cNvSpPr/>
      </dsp:nvSpPr>
      <dsp:spPr>
        <a:xfrm>
          <a:off x="3289622" y="921670"/>
          <a:ext cx="3269410" cy="195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Legal Aid Bulletin</a:t>
          </a:r>
          <a:endParaRPr lang="en-GB" sz="2000" kern="120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A fortnightly e-alert with links to relevant pages</a:t>
          </a:r>
          <a:endParaRPr lang="en-GB" sz="1800" kern="120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Join our thousands of subscribers: </a:t>
          </a:r>
          <a:r>
            <a:rPr lang="en-GB" sz="1800" kern="1200" dirty="0">
              <a:solidFill>
                <a:srgbClr val="2761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Sign-up to LAA Bulletin &gt;&gt;</a:t>
          </a:r>
          <a:endParaRPr lang="en-GB" sz="1800" kern="1200" dirty="0">
            <a:solidFill>
              <a:srgbClr val="276160"/>
            </a:solidFill>
          </a:endParaRPr>
        </a:p>
      </dsp:txBody>
      <dsp:txXfrm>
        <a:off x="3289622" y="921670"/>
        <a:ext cx="3269410" cy="1952586"/>
      </dsp:txXfrm>
    </dsp:sp>
    <dsp:sp modelId="{56E93CB9-72B4-4F91-A22C-AF9924480AB8}">
      <dsp:nvSpPr>
        <dsp:cNvPr id="0" name=""/>
        <dsp:cNvSpPr/>
      </dsp:nvSpPr>
      <dsp:spPr>
        <a:xfrm>
          <a:off x="5976701" y="66240"/>
          <a:ext cx="420294" cy="42029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7C547-C38B-4461-9DD9-5C3D0FDC541A}">
      <dsp:nvSpPr>
        <dsp:cNvPr id="0" name=""/>
        <dsp:cNvSpPr/>
      </dsp:nvSpPr>
      <dsp:spPr>
        <a:xfrm rot="5400000">
          <a:off x="7766373" y="-838497"/>
          <a:ext cx="1482816" cy="314037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7C282-84EA-4A18-AFDC-B0F17F2DC774}">
      <dsp:nvSpPr>
        <dsp:cNvPr id="0" name=""/>
        <dsp:cNvSpPr/>
      </dsp:nvSpPr>
      <dsp:spPr>
        <a:xfrm>
          <a:off x="7304892" y="367573"/>
          <a:ext cx="2919995" cy="195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Social Media</a:t>
          </a:r>
          <a:endParaRPr lang="en-GB" sz="2000" kern="120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Follow us on X: </a:t>
          </a:r>
          <a:r>
            <a:rPr lang="en-US" sz="1800" kern="1200" dirty="0">
              <a:solidFill>
                <a:srgbClr val="27616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@LegalAidAgency</a:t>
          </a:r>
          <a:endParaRPr lang="en-GB" sz="1800" kern="1200" dirty="0">
            <a:solidFill>
              <a:srgbClr val="276160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Get help from our customer </a:t>
          </a:r>
          <a:r>
            <a:rPr lang="en-GB" sz="1800" kern="1200" dirty="0"/>
            <a:t>service twitter account: </a:t>
          </a:r>
          <a:r>
            <a:rPr lang="en-GB" sz="1800" kern="1200" dirty="0">
              <a:solidFill>
                <a:srgbClr val="276160"/>
              </a:solidFill>
              <a:hlinkClick xmlns:r="http://schemas.openxmlformats.org/officeDocument/2006/relationships" r:id="rId3" tooltip="https://x.com/laahelpteam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X: </a:t>
          </a:r>
          <a:r>
            <a:rPr lang="en-GB" sz="1800" kern="1200" dirty="0" err="1">
              <a:solidFill>
                <a:srgbClr val="276160"/>
              </a:solidFill>
              <a:hlinkClick xmlns:r="http://schemas.openxmlformats.org/officeDocument/2006/relationships" r:id="rId3" tooltip="https://x.com/laahelpteam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LAAHelpTeam</a:t>
          </a:r>
          <a:r>
            <a:rPr lang="en-GB" sz="1800" kern="1200" dirty="0">
              <a:solidFill>
                <a:srgbClr val="276160"/>
              </a:solidFill>
            </a:rPr>
            <a:t> 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Read our blog</a:t>
          </a:r>
          <a:endParaRPr lang="en-GB" sz="1800" kern="1200" dirty="0"/>
        </a:p>
      </dsp:txBody>
      <dsp:txXfrm>
        <a:off x="7304892" y="367573"/>
        <a:ext cx="2919995" cy="195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312176-CD2F-C906-EA25-53B514285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4098B-0B48-AE56-B862-572A56252B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73BFB-98CB-48B9-94EC-951DC396B1C8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3B982-9802-C80C-80B6-69CAFE725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5156C-BE97-DE51-2C5F-56A7C7AA8F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72910-E49B-45A5-AD4F-261F7F28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7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A7AC-21A6-48FE-AADC-53FFB7595DE4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3158-828B-45DC-A055-D433B2F6A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1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2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gal Aid Agency. Providing access to justice through working with others to achieve excellence in the delivery of legal aid">
            <a:extLst>
              <a:ext uri="{FF2B5EF4-FFF2-40B4-BE49-F238E27FC236}">
                <a16:creationId xmlns:a16="http://schemas.microsoft.com/office/drawing/2014/main" id="{650D788D-F4F1-FF26-7209-48E348FC9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5651" y="-240808"/>
            <a:ext cx="12617650" cy="7098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90F9-5019-854C-18E3-647D62225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9" y="2622074"/>
            <a:ext cx="7920000" cy="1080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4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F1EE0-638B-690E-3374-CE1E12D2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90" y="3838357"/>
            <a:ext cx="7920000" cy="108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65C95F-3718-1528-8609-763CA1570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89" y="5364119"/>
            <a:ext cx="7920000" cy="28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Month YYYY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72911-4543-BB8B-B85F-A994E7D6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E8DE4-1BD1-6396-E411-41BF61B2A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099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5B4F51-5365-3BA7-A54C-CBC64BD46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1"/>
          <a:stretch/>
        </p:blipFill>
        <p:spPr>
          <a:xfrm>
            <a:off x="0" y="2140943"/>
            <a:ext cx="12186583" cy="471705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1583C-FBCA-EA5C-1733-E09C1C9D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620800"/>
            <a:ext cx="7920000" cy="1080000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53415-16A0-EC90-C53E-714A9166A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7B3C1-7DE4-1E05-23F3-735033A68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1"/>
          <a:stretch/>
        </p:blipFill>
        <p:spPr>
          <a:xfrm>
            <a:off x="0" y="5698800"/>
            <a:ext cx="12186583" cy="471705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3CBBC6-8361-C7E5-0784-11A8A0D388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4180657"/>
            <a:ext cx="1364100" cy="119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5917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583C-FBCA-EA5C-1733-E09C1C9D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620800"/>
            <a:ext cx="7920000" cy="1080000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58C2E-1BEC-755C-0E22-BFF6411F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1"/>
          <a:stretch/>
        </p:blipFill>
        <p:spPr>
          <a:xfrm>
            <a:off x="0" y="2140943"/>
            <a:ext cx="12186583" cy="47170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E192E8-C229-F8C3-3D2C-A2C8B0ECC7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600" y="709871"/>
            <a:ext cx="1364100" cy="119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10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EBDFBE-9236-64C9-4986-9D68C05CC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" y="857"/>
            <a:ext cx="12189600" cy="685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D33D3-D582-48EF-0A2B-74426CCE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300F-E606-52C3-A6CF-24C403CD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AC7B-B7C8-1A3B-136D-63FA4F55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9B82-31CD-4257-9983-9D3A86BF2CFF}" type="datetime1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F1ED-CB8C-A0D7-A9FC-6325155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82AE5D-6592-4E1B-A6D2-0CB294D71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" y="857"/>
            <a:ext cx="12189600" cy="685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1209-6B5A-DD57-363E-9C28D7B6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396800"/>
            <a:ext cx="5140800" cy="423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296D8-E2C8-3A59-6DA0-2FCCEA8D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6340" y="1396800"/>
            <a:ext cx="5141085" cy="423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44ED3-56E8-EEBB-FFA7-9E84F7C6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33E6-4F09-488F-A0F2-21D685F15792}" type="datetime1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4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Emphasi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1AA2A4-9EBB-75A0-6A63-F1D6BDE32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" y="857"/>
            <a:ext cx="12189600" cy="685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DA5BE-9F0C-9C33-E738-BB0C9ACF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44ED3-56E8-EEBB-FFA7-9E84F7C6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BDC9-1058-4A6E-91CD-7826F558505E}" type="datetime1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578A9-AEFF-4AB7-B964-8C5EFAE8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Insert &gt; Header &amp; Footer to edit this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671D-0D15-C5DF-0D6D-04160082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7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6591B0-EAEE-1B30-A8DF-A641FFD51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7"/>
          <a:stretch/>
        </p:blipFill>
        <p:spPr>
          <a:xfrm>
            <a:off x="5417" y="2121488"/>
            <a:ext cx="12186583" cy="47365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1315A-D470-E14A-1174-2675FA00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600" y="3429000"/>
            <a:ext cx="7920000" cy="217490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CAA80-C190-ABB9-9518-D5ADD08D0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46FDE-2545-F0FC-CA2B-A594A2E31A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750" y="622800"/>
            <a:ext cx="1364100" cy="119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7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614D97-A481-C608-D685-8C463CFC7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6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4F3EF4-BF41-0563-2948-DCF0BDB2E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426" y="1395413"/>
            <a:ext cx="10727999" cy="4229897"/>
          </a:xfrm>
        </p:spPr>
        <p:txBody>
          <a:bodyPr>
            <a:normAutofit/>
          </a:bodyPr>
          <a:lstStyle>
            <a:lvl1pPr>
              <a:defRPr sz="3400"/>
            </a:lvl1pPr>
            <a:lvl2pPr marL="360000" indent="-360000">
              <a:defRPr sz="3400"/>
            </a:lvl2pPr>
            <a:lvl3pPr marL="720000" indent="-360000">
              <a:defRPr sz="3400"/>
            </a:lvl3pPr>
            <a:lvl4pPr marL="1080000" indent="-360000">
              <a:defRPr sz="3400"/>
            </a:lvl4pPr>
            <a:lvl5pPr marL="1440000" indent="-360000">
              <a:defRPr sz="3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AC7B-B7C8-1A3B-136D-63FA4F55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1415-A2E6-456E-A378-4AF2C88D0C52}" type="datetime1">
              <a:rPr lang="en-GB" smtClean="0"/>
              <a:t>25/11/2024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4B7B-2E91-374D-D445-0D9781F8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95A724-0307-5E19-7110-5595331D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1093" y="6527866"/>
            <a:ext cx="7201467" cy="180000"/>
          </a:xfrm>
        </p:spPr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5F334E-7AE3-0CBE-EA56-9B84B7D2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372136"/>
            <a:ext cx="10728000" cy="90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6443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4E23D-FE4D-87EC-DB78-4BAA2E5D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372136"/>
            <a:ext cx="10728000" cy="90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B569-A999-1851-FEC6-8F133AB3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426" y="1395662"/>
            <a:ext cx="10728000" cy="4229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15EBF-0822-61E4-5172-1D0E3EC80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427" y="65268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36EB0C6-036F-4D91-AC7C-6F920CFE0521}" type="datetime1">
              <a:rPr lang="en-GB" smtClean="0"/>
              <a:t>25/11/2024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35D26-AA16-8F2A-0616-ED002328E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1093" y="6527866"/>
            <a:ext cx="72014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Footer - use Insert &gt; Header &amp; Footer to edit this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FE07B-E53E-0564-C75F-F4BF63EE2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648" y="6169565"/>
            <a:ext cx="4504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 b="1">
                <a:solidFill>
                  <a:schemeClr val="accent1"/>
                </a:solidFill>
              </a:defRPr>
            </a:lvl1pPr>
          </a:lstStyle>
          <a:p>
            <a:fld id="{C0189ED6-F87B-4BC1-907E-EF602CA5C6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F27CC-1B50-E338-B2EE-8B6A30D148F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114925" y="63500"/>
            <a:ext cx="19970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FOR PUBLIC RELEASE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E86C5-6C8B-F386-77C0-89E133AB297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14925" y="6611620"/>
            <a:ext cx="19970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352071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2" r:id="rId4"/>
    <p:sldLayoutId id="2147483663" r:id="rId5"/>
    <p:sldLayoutId id="2147483664" r:id="rId6"/>
    <p:sldLayoutId id="2147483667" r:id="rId7"/>
    <p:sldLayoutId id="2147483653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00E0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poca-forms-for-solicitors-and-advocates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OCA@justice.gov.uk" TargetMode="External"/><Relationship Id="rId2" Type="http://schemas.openxmlformats.org/officeDocument/2006/relationships/hyperlink" Target="mailto:POCAFastrak@justice.gov.uk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LAAHelpUsSayYes@justice.gov.u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poca-forms-for-solicitors-and-advocates" TargetMode="External"/><Relationship Id="rId2" Type="http://schemas.openxmlformats.org/officeDocument/2006/relationships/hyperlink" Target="mailto:CCU@justice.gov.uk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v.uk/guidance/claims-paid-out-of-the-legal-aid-fun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09-finding-a-purpose-and-selectin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poca-forms-for-solicitors-and-advocat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7F71-B14D-5C0D-3FF5-1BBCC940D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88" y="2622074"/>
            <a:ext cx="10132315" cy="1080000"/>
          </a:xfrm>
        </p:spPr>
        <p:txBody>
          <a:bodyPr/>
          <a:lstStyle/>
          <a:p>
            <a:r>
              <a:rPr lang="en-US" dirty="0"/>
              <a:t>#HelpUsSayYes webinar: Proceeds of Crime Act proceedings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1182CE-9392-D73E-F3D7-AE07E2B2D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88" y="3993096"/>
            <a:ext cx="7920000" cy="1080000"/>
          </a:xfrm>
        </p:spPr>
        <p:txBody>
          <a:bodyPr/>
          <a:lstStyle/>
          <a:p>
            <a:r>
              <a:rPr lang="en-US" dirty="0"/>
              <a:t>Criminal cases unit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E208B1-4788-BFC0-7C66-534FFDA51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77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General: All claims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E35D-EBD2-3B91-9011-17149C735D5C}"/>
              </a:ext>
            </a:extLst>
          </p:cNvPr>
          <p:cNvSpPr txBox="1"/>
          <p:nvPr/>
        </p:nvSpPr>
        <p:spPr>
          <a:xfrm>
            <a:off x="809424" y="1386531"/>
            <a:ext cx="10634223" cy="3884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Where more than one defendant is represented: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b="0" dirty="0"/>
              <a:t>ombine your costs on one claim form.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b="0" dirty="0"/>
              <a:t>dd to the “claim details” column to which defendant that work refers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Claims for advocacy: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b="0" dirty="0"/>
              <a:t>laimed separately either via the AGFS (under 50 pages) or from the CCU using form PA1.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The claim form and guidance on its completion can be downloaded for the CCU website: </a:t>
            </a:r>
            <a:r>
              <a:rPr lang="en-GB" dirty="0">
                <a:solidFill>
                  <a:srgbClr val="2761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POCA forms for solicitors and advocates (forms PL1, PL2 and PA1)</a:t>
            </a:r>
            <a:endParaRPr lang="en-GB" dirty="0">
              <a:solidFill>
                <a:srgbClr val="27616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95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payments: All claims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2BFAC-2FB2-B271-EEBE-83FF15822C2C}"/>
              </a:ext>
            </a:extLst>
          </p:cNvPr>
          <p:cNvSpPr txBox="1"/>
          <p:nvPr/>
        </p:nvSpPr>
        <p:spPr>
          <a:xfrm>
            <a:off x="809424" y="1314677"/>
            <a:ext cx="10634223" cy="38843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b="0" dirty="0"/>
              <a:t>Where an interim payment has been paid on a claim you must</a:t>
            </a:r>
            <a:r>
              <a:rPr lang="en-GB"/>
              <a:t> </a:t>
            </a:r>
            <a:r>
              <a:rPr lang="en-GB" sz="1800" b="0" dirty="0"/>
              <a:t>provide: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A copy of the prior authority application and grant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A copy of the notification of payment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Details of the CCU reference number allocated to the interim payment</a:t>
            </a:r>
          </a:p>
          <a:p>
            <a:pPr>
              <a:lnSpc>
                <a:spcPct val="200000"/>
              </a:lnSpc>
            </a:pPr>
            <a:r>
              <a:rPr lang="en-GB" sz="1800" b="1" dirty="0"/>
              <a:t>Please note: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GB" b="0" dirty="0"/>
              <a:t>nsure all interim payments are entered on your final claim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Ensure</a:t>
            </a:r>
            <a:r>
              <a:rPr lang="en-GB" b="0" dirty="0"/>
              <a:t> the amounts correspond to that received.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67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CA83F-921A-E8BD-1C22-63F0205B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10" y="2889000"/>
            <a:ext cx="9782066" cy="1080000"/>
          </a:xfrm>
        </p:spPr>
        <p:txBody>
          <a:bodyPr/>
          <a:lstStyle/>
          <a:p>
            <a:r>
              <a:rPr lang="en-US" dirty="0"/>
              <a:t>Supporting information and documents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55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Fastrak</a:t>
            </a:r>
            <a:r>
              <a:rPr lang="en-GB" dirty="0"/>
              <a:t> claims (PL1)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29D75-8E12-047F-280B-C246D9B0E12C}"/>
              </a:ext>
            </a:extLst>
          </p:cNvPr>
          <p:cNvSpPr txBox="1"/>
          <p:nvPr/>
        </p:nvSpPr>
        <p:spPr>
          <a:xfrm>
            <a:off x="715517" y="1272136"/>
            <a:ext cx="10703691" cy="44383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dirty="0"/>
              <a:t>For </a:t>
            </a:r>
            <a:r>
              <a:rPr lang="en-GB" sz="1800" dirty="0" err="1"/>
              <a:t>fastrak</a:t>
            </a:r>
            <a:r>
              <a:rPr lang="en-GB" sz="1800" dirty="0"/>
              <a:t> claims y</a:t>
            </a:r>
            <a:r>
              <a:rPr lang="en-GB" sz="1800" b="0" dirty="0"/>
              <a:t>ou must include: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Representation order: Ensure you include page 2 – specifying the offences</a:t>
            </a:r>
            <a:r>
              <a:rPr lang="en-GB"/>
              <a:t>. If you are unable to provide page 2 enclose a copy of the indictment</a:t>
            </a:r>
            <a:endParaRPr lang="en-GB" sz="1800" b="0">
              <a:cs typeface="Arial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Invoices / receipts for any disbursements over £20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Copies of prior authority (if appropriate)</a:t>
            </a:r>
          </a:p>
          <a:p>
            <a:pPr>
              <a:lnSpc>
                <a:spcPct val="200000"/>
              </a:lnSpc>
            </a:pPr>
            <a:r>
              <a:rPr lang="en-GB" sz="1800" b="1" dirty="0"/>
              <a:t>Please note: </a:t>
            </a:r>
          </a:p>
          <a:p>
            <a:pPr marL="537210" lvl="1" indent="-285750">
              <a:lnSpc>
                <a:spcPct val="200000"/>
              </a:lnSpc>
            </a:pPr>
            <a:r>
              <a:rPr lang="en-GB" sz="1800" b="0" dirty="0"/>
              <a:t>Ensure the relevant supporting information section is completed</a:t>
            </a:r>
            <a:endParaRPr lang="en-GB"/>
          </a:p>
          <a:p>
            <a:pPr marL="537210" lvl="1" indent="-285750">
              <a:lnSpc>
                <a:spcPct val="200000"/>
              </a:lnSpc>
            </a:pPr>
            <a:r>
              <a:rPr lang="en-GB" sz="1800" dirty="0"/>
              <a:t>P</a:t>
            </a:r>
            <a:r>
              <a:rPr lang="en-GB" sz="1800" b="0" dirty="0"/>
              <a:t>rovide sufficient additional information for us to assess your claim</a:t>
            </a:r>
            <a:endParaRPr lang="en-GB" sz="1800" b="0"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9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</a:t>
            </a:r>
            <a:r>
              <a:rPr lang="en-GB" dirty="0" err="1"/>
              <a:t>fastrak</a:t>
            </a:r>
            <a:r>
              <a:rPr lang="en-GB" dirty="0"/>
              <a:t> claims (PL2)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DB6FB-EA3E-CF91-EC03-D142C9C48778}"/>
              </a:ext>
            </a:extLst>
          </p:cNvPr>
          <p:cNvSpPr txBox="1"/>
          <p:nvPr/>
        </p:nvSpPr>
        <p:spPr>
          <a:xfrm>
            <a:off x="809424" y="1272136"/>
            <a:ext cx="10634223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For non- </a:t>
            </a:r>
            <a:r>
              <a:rPr lang="en-GB" sz="1800" dirty="0" err="1"/>
              <a:t>fastrak</a:t>
            </a:r>
            <a:r>
              <a:rPr lang="en-GB" sz="1800" dirty="0"/>
              <a:t> claims, y</a:t>
            </a:r>
            <a:r>
              <a:rPr lang="en-GB" sz="1800" b="0" dirty="0"/>
              <a:t>ou must include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Representation order</a:t>
            </a:r>
            <a:r>
              <a:rPr lang="en-GB" sz="1800" dirty="0"/>
              <a:t>: </a:t>
            </a:r>
            <a:r>
              <a:rPr lang="en-GB" sz="1800" b="0" dirty="0"/>
              <a:t>Ensure you include page 2 – specifying the offences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Indictment and confiscation </a:t>
            </a:r>
            <a:r>
              <a:rPr lang="en-GB" sz="1800" dirty="0"/>
              <a:t>o</a:t>
            </a:r>
            <a:r>
              <a:rPr lang="en-GB" sz="1800" b="0" dirty="0"/>
              <a:t>rder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Case summary / details of substantive proceedings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Attendance notes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Correspondence file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Copies of s18, s16 and s17 statements and / or s11, s22 and s23 statements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Expert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Briefs to counsel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Invoices / receipts for any disbursements over £20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Copies of prior authority (if appropriate)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4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claims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7BE08-1AB2-0B37-D782-CCF1C4C0AB5B}"/>
              </a:ext>
            </a:extLst>
          </p:cNvPr>
          <p:cNvSpPr txBox="1"/>
          <p:nvPr/>
        </p:nvSpPr>
        <p:spPr>
          <a:xfrm>
            <a:off x="809424" y="1169521"/>
            <a:ext cx="10634223" cy="45807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dirty="0"/>
              <a:t>Representation order: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Where representation has been transferred you should include the original order as well as any amended orders.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You must complete the relevant supporting information section:</a:t>
            </a:r>
          </a:p>
          <a:p>
            <a:pPr marL="53721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This forms the basis, together with any accompanying documentation, of the decision made on assessment. </a:t>
            </a:r>
            <a:endParaRPr lang="en-GB" sz="1800" b="0">
              <a:cs typeface="Arial"/>
            </a:endParaRPr>
          </a:p>
          <a:p>
            <a:pPr marL="53721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Include any aspects of the case or defendant that may </a:t>
            </a:r>
            <a:r>
              <a:rPr lang="en-GB"/>
              <a:t>either not</a:t>
            </a:r>
            <a:r>
              <a:rPr lang="en-GB" sz="1800" b="0" dirty="0"/>
              <a:t> be apparent from the documentation provided</a:t>
            </a:r>
            <a:r>
              <a:rPr lang="en-GB"/>
              <a:t> or that you wish to be taken into account on determination</a:t>
            </a:r>
            <a:endParaRPr lang="en-GB" sz="1800" b="0">
              <a:cs typeface="Arial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Clarification </a:t>
            </a:r>
            <a:r>
              <a:rPr lang="en-GB" sz="1800" dirty="0"/>
              <a:t>must</a:t>
            </a:r>
            <a:r>
              <a:rPr lang="en-GB" sz="1800" b="0" dirty="0"/>
              <a:t> be provided where enhanced rates are claimed and / or preparation has been undertaken by a grade A fee earner</a:t>
            </a:r>
            <a:endParaRPr lang="en-GB" sz="1800" b="0"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0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CA83F-921A-E8BD-1C22-63F0205B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10" y="2889000"/>
            <a:ext cx="9782066" cy="1080000"/>
          </a:xfrm>
        </p:spPr>
        <p:txBody>
          <a:bodyPr/>
          <a:lstStyle/>
          <a:p>
            <a:r>
              <a:rPr lang="en-US" dirty="0"/>
              <a:t>How to send claims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0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Sending claims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83A99-F6E3-6312-4AE7-ADAFE3C81935}"/>
              </a:ext>
            </a:extLst>
          </p:cNvPr>
          <p:cNvSpPr txBox="1"/>
          <p:nvPr/>
        </p:nvSpPr>
        <p:spPr>
          <a:xfrm>
            <a:off x="809425" y="1272136"/>
            <a:ext cx="10573150" cy="4992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PL1 (</a:t>
            </a:r>
            <a:r>
              <a:rPr lang="en-GB" sz="1800" dirty="0" err="1"/>
              <a:t>Fastrak</a:t>
            </a:r>
            <a:r>
              <a:rPr lang="en-GB" sz="1800" dirty="0"/>
              <a:t>) claims: </a:t>
            </a:r>
            <a:r>
              <a:rPr lang="en-GB" sz="1800" b="0" dirty="0">
                <a:solidFill>
                  <a:srgbClr val="2761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POCAFastrak@justice.gov.uk</a:t>
            </a:r>
            <a:endParaRPr lang="en-GB" sz="1800" b="0" dirty="0">
              <a:solidFill>
                <a:srgbClr val="276160"/>
              </a:solidFill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PL1: S</a:t>
            </a:r>
            <a:r>
              <a:rPr lang="en-GB" b="0" dirty="0"/>
              <a:t>ubmit with your claim as separate email attachments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PL2 claims: </a:t>
            </a:r>
            <a:r>
              <a:rPr lang="en-GB" sz="1800" b="0" dirty="0">
                <a:solidFill>
                  <a:srgbClr val="2761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POCA@justice.gov.uk</a:t>
            </a:r>
            <a:endParaRPr lang="en-GB" sz="1800" b="0" dirty="0">
              <a:solidFill>
                <a:srgbClr val="27616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For</a:t>
            </a:r>
            <a:r>
              <a:rPr lang="en-GB" dirty="0">
                <a:solidFill>
                  <a:srgbClr val="276160"/>
                </a:solidFill>
              </a:rPr>
              <a:t> </a:t>
            </a:r>
            <a:r>
              <a:rPr lang="en-GB" sz="1800" dirty="0"/>
              <a:t>PL2 claims, </a:t>
            </a:r>
            <a:r>
              <a:rPr lang="en-GB" sz="1800" b="0" dirty="0"/>
              <a:t>There is an attachment limit of 10MB per email: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If your papers exceed this limit, you can send either separate emails: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Ensure you</a:t>
            </a:r>
            <a:r>
              <a:rPr lang="en-GB" b="0" dirty="0"/>
              <a:t> title each email, for example, ref no and email no 1 etc</a:t>
            </a:r>
            <a:r>
              <a:rPr lang="en-GB" dirty="0"/>
              <a:t>;</a:t>
            </a:r>
            <a:r>
              <a:rPr lang="en-GB" b="0" dirty="0"/>
              <a:t> </a:t>
            </a:r>
          </a:p>
          <a:p>
            <a:pPr marL="804863" lvl="2" indent="-3571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GB" b="0" dirty="0"/>
              <a:t>r submit your claim via email and we will contact you with details of how to upload your papers to the secure file exchange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Papers cannot be accepted via an external link for example “</a:t>
            </a:r>
            <a:r>
              <a:rPr lang="en-GB" sz="1800" dirty="0" err="1"/>
              <a:t>mimecast</a:t>
            </a:r>
            <a:r>
              <a:rPr lang="en-GB" sz="1800" dirty="0"/>
              <a:t>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CA83F-921A-E8BD-1C22-63F0205B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10" y="2889000"/>
            <a:ext cx="9782066" cy="1080000"/>
          </a:xfrm>
        </p:spPr>
        <p:txBody>
          <a:bodyPr/>
          <a:lstStyle/>
          <a:p>
            <a:r>
              <a:rPr lang="en-US" dirty="0"/>
              <a:t>Common reject reasons and 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89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Reject reasons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E4256-57AB-E0C2-3425-E058C59E71C6}"/>
              </a:ext>
            </a:extLst>
          </p:cNvPr>
          <p:cNvSpPr txBox="1"/>
          <p:nvPr/>
        </p:nvSpPr>
        <p:spPr>
          <a:xfrm>
            <a:off x="809426" y="1107469"/>
            <a:ext cx="10727999" cy="5378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GB" sz="1800" b="0" dirty="0"/>
              <a:t>There are several reasons why your claim may be rejected: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Latest / new form not completed</a:t>
            </a:r>
            <a:r>
              <a:rPr lang="en-GB" dirty="0"/>
              <a:t>:</a:t>
            </a:r>
            <a:endParaRPr lang="en-GB" sz="1800" b="0" dirty="0"/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If a new form is not used for your claim, the figures may not populate / carry over correctly or the rates allowed may not be correct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The digital form is mandatory: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 PDF or scanned claims are not accepted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Incorrect form used: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Under £2,000 = PL1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GB" b="0" dirty="0"/>
              <a:t>ver £2,000 = PL2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Claim form incomplete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Work type not selected from drop down list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Declaration unsigned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Representation order not in the defendant’s / firm’s name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Court not specified: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For example: “Manchester Crown Court” must specify Crown Square or Minshull Street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Case conclusion date omitted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VAT and / or London rates not confirmed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EEA8-10A9-4C57-8FBD-DACCF56D58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2" y="672396"/>
            <a:ext cx="11012776" cy="345232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Technical tips for this webinar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E4139-CF14-43F8-8722-07ADA914D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993" y="1764918"/>
            <a:ext cx="5448001" cy="35242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cs typeface="Arial"/>
              </a:rPr>
              <a:t>Please remain on mute during the webinar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cs typeface="Arial"/>
              </a:rPr>
              <a:t>You can ask us questions throughout each section using the ‘meeting chat’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cs typeface="Arial"/>
              </a:rPr>
              <a:t>You can keep the meeting chat throughout the event to view other questions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cs typeface="Arial"/>
              </a:rPr>
              <a:t>Email us if you experience technical issues during the webinar:  </a:t>
            </a:r>
            <a:r>
              <a:rPr lang="en-GB" sz="1800" b="0" u="sng" dirty="0">
                <a:solidFill>
                  <a:srgbClr val="2761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LAAHelpUsSayYes@justice.gov.uk</a:t>
            </a:r>
            <a:endParaRPr lang="en-US" sz="1800" b="0" dirty="0">
              <a:solidFill>
                <a:srgbClr val="276160"/>
              </a:solidFill>
              <a:cs typeface="Arial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8E029E9-38F7-6AC8-715B-86FAC9AF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61A2-6647-43DA-9FD9-AD4ECDC1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8" name="Group 7" descr="screen shots of MS Teams">
            <a:extLst>
              <a:ext uri="{FF2B5EF4-FFF2-40B4-BE49-F238E27FC236}">
                <a16:creationId xmlns:a16="http://schemas.microsoft.com/office/drawing/2014/main" id="{4313DFD6-115A-4265-BD9D-06F7DC6548C9}"/>
              </a:ext>
            </a:extLst>
          </p:cNvPr>
          <p:cNvGrpSpPr/>
          <p:nvPr/>
        </p:nvGrpSpPr>
        <p:grpSpPr>
          <a:xfrm>
            <a:off x="6485679" y="1840461"/>
            <a:ext cx="3434430" cy="3522688"/>
            <a:chOff x="6752970" y="1460672"/>
            <a:chExt cx="3434430" cy="35226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2B6B0F-160C-40D8-BE03-E744F522C7A2}"/>
                </a:ext>
              </a:extLst>
            </p:cNvPr>
            <p:cNvSpPr txBox="1"/>
            <p:nvPr/>
          </p:nvSpPr>
          <p:spPr>
            <a:xfrm>
              <a:off x="7017150" y="1460672"/>
              <a:ext cx="274320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Camera and audio off when icons appear like this:</a:t>
              </a:r>
              <a:endParaRPr lang="en-US" sz="1600">
                <a:cs typeface="Arial"/>
              </a:endParaRPr>
            </a:p>
          </p:txBody>
        </p:sp>
        <p:pic>
          <p:nvPicPr>
            <p:cNvPr id="7" name="Picture 7" descr="Graphic showing meeting chat bubble ">
              <a:extLst>
                <a:ext uri="{FF2B5EF4-FFF2-40B4-BE49-F238E27FC236}">
                  <a16:creationId xmlns:a16="http://schemas.microsoft.com/office/drawing/2014/main" id="{EBFBABC9-8BEE-4185-8625-57B4AAE7A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151" y="2063294"/>
              <a:ext cx="2449015" cy="1123950"/>
            </a:xfrm>
            <a:prstGeom prst="rect">
              <a:avLst/>
            </a:prstGeom>
          </p:spPr>
        </p:pic>
        <p:sp>
          <p:nvSpPr>
            <p:cNvPr id="10" name="TextBox 9" descr="Text: Click here to view the meeting chat&#10;">
              <a:extLst>
                <a:ext uri="{FF2B5EF4-FFF2-40B4-BE49-F238E27FC236}">
                  <a16:creationId xmlns:a16="http://schemas.microsoft.com/office/drawing/2014/main" id="{92C0B6FA-7EBE-4DF4-90DC-DEE680BC15F8}"/>
                </a:ext>
              </a:extLst>
            </p:cNvPr>
            <p:cNvSpPr txBox="1"/>
            <p:nvPr/>
          </p:nvSpPr>
          <p:spPr>
            <a:xfrm>
              <a:off x="6752970" y="3335239"/>
              <a:ext cx="3434430" cy="33551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Click here to view the meeting chat </a:t>
              </a:r>
              <a:endParaRPr lang="en-US" sz="1600">
                <a:cs typeface="Arial"/>
              </a:endParaRPr>
            </a:p>
          </p:txBody>
        </p:sp>
        <p:cxnSp>
          <p:nvCxnSpPr>
            <p:cNvPr id="9" name="Straight Arrow Connector 8" descr="arrow pointing from text to chat bubble">
              <a:extLst>
                <a:ext uri="{FF2B5EF4-FFF2-40B4-BE49-F238E27FC236}">
                  <a16:creationId xmlns:a16="http://schemas.microsoft.com/office/drawing/2014/main" id="{32625F2F-6257-47D5-B1B6-01611C66E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8651" y="3653264"/>
              <a:ext cx="846519" cy="52058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 descr="Screen shot of the icons on MS Teams: Participants, meeting chat ">
              <a:extLst>
                <a:ext uri="{FF2B5EF4-FFF2-40B4-BE49-F238E27FC236}">
                  <a16:creationId xmlns:a16="http://schemas.microsoft.com/office/drawing/2014/main" id="{E940DE29-B5BD-46F2-8AE2-C1165A5B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970" y="4223619"/>
              <a:ext cx="3434430" cy="759741"/>
            </a:xfrm>
            <a:prstGeom prst="rect">
              <a:avLst/>
            </a:prstGeom>
          </p:spPr>
        </p:pic>
        <p:sp>
          <p:nvSpPr>
            <p:cNvPr id="18" name="Rectangle 17" descr="Highlights the chat bubble&#10;">
              <a:extLst>
                <a:ext uri="{FF2B5EF4-FFF2-40B4-BE49-F238E27FC236}">
                  <a16:creationId xmlns:a16="http://schemas.microsoft.com/office/drawing/2014/main" id="{C1ECF84D-8BF4-4734-8F59-74554C96090A}"/>
                </a:ext>
              </a:extLst>
            </p:cNvPr>
            <p:cNvSpPr/>
            <p:nvPr/>
          </p:nvSpPr>
          <p:spPr>
            <a:xfrm>
              <a:off x="7205273" y="4206331"/>
              <a:ext cx="449705" cy="7533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03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issues and solution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1BC8B24-D276-F43A-4BA1-789CA854A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99706"/>
              </p:ext>
            </p:extLst>
          </p:nvPr>
        </p:nvGraphicFramePr>
        <p:xfrm>
          <a:off x="809425" y="1139345"/>
          <a:ext cx="10728000" cy="444242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262683">
                  <a:extLst>
                    <a:ext uri="{9D8B030D-6E8A-4147-A177-3AD203B41FA5}">
                      <a16:colId xmlns:a16="http://schemas.microsoft.com/office/drawing/2014/main" val="4189810885"/>
                    </a:ext>
                  </a:extLst>
                </a:gridCol>
                <a:gridCol w="7465317">
                  <a:extLst>
                    <a:ext uri="{9D8B030D-6E8A-4147-A177-3AD203B41FA5}">
                      <a16:colId xmlns:a16="http://schemas.microsoft.com/office/drawing/2014/main" val="2189736588"/>
                    </a:ext>
                  </a:extLst>
                </a:gridCol>
              </a:tblGrid>
              <a:tr h="437841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FFFF"/>
                          </a:solidFill>
                        </a:rPr>
                        <a:t>Common problems</a:t>
                      </a:r>
                    </a:p>
                  </a:txBody>
                  <a:tcPr marL="155467" marR="93280" marT="93280" marB="9328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FFFF"/>
                          </a:solidFill>
                        </a:rPr>
                        <a:t>Solution</a:t>
                      </a:r>
                    </a:p>
                  </a:txBody>
                  <a:tcPr marL="155467" marR="93280" marT="93280" marB="93280"/>
                </a:tc>
                <a:extLst>
                  <a:ext uri="{0D108BD9-81ED-4DB2-BD59-A6C34878D82A}">
                    <a16:rowId xmlns:a16="http://schemas.microsoft.com/office/drawing/2014/main" val="335703494"/>
                  </a:ext>
                </a:extLst>
              </a:tr>
              <a:tr h="95905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Representation order does not specify offences</a:t>
                      </a:r>
                    </a:p>
                  </a:txBody>
                  <a:tcPr marL="155467" marR="93280" marT="93280" marB="9328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Include a copy of the indictment. Costs of representing third parties to POCA proceedings are not covered by the defendant’s representation order and should not be included on your claim form</a:t>
                      </a:r>
                    </a:p>
                  </a:txBody>
                  <a:tcPr marL="155467" marR="93280" marT="93280" marB="93280"/>
                </a:tc>
                <a:extLst>
                  <a:ext uri="{0D108BD9-81ED-4DB2-BD59-A6C34878D82A}">
                    <a16:rowId xmlns:a16="http://schemas.microsoft.com/office/drawing/2014/main" val="3360755810"/>
                  </a:ext>
                </a:extLst>
              </a:tr>
              <a:tr h="121966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Travel time </a:t>
                      </a:r>
                    </a:p>
                  </a:txBody>
                  <a:tcPr marL="155467" marR="93280" marT="93280" marB="9328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Include details of the prison on the claim form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</a:rPr>
                        <a:t>Where a prison provides video conference calls and conferences are held “in person” please supply case specific details of why the video conference facilities were not used</a:t>
                      </a:r>
                      <a:endParaRPr lang="en-GB" sz="180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5467" marR="93280" marT="93280" marB="93280"/>
                </a:tc>
                <a:extLst>
                  <a:ext uri="{0D108BD9-81ED-4DB2-BD59-A6C34878D82A}">
                    <a16:rowId xmlns:a16="http://schemas.microsoft.com/office/drawing/2014/main" val="3449354179"/>
                  </a:ext>
                </a:extLst>
              </a:tr>
              <a:tr h="72265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 detail of work undertaken provided</a:t>
                      </a:r>
                    </a:p>
                  </a:txBody>
                  <a:tcPr marL="155467" marR="93280" marT="93280" marB="9328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“Preparation / consideration / attendance” is not sufficient. What documents were considered and or drafted? Who attended?</a:t>
                      </a:r>
                    </a:p>
                  </a:txBody>
                  <a:tcPr marL="155467" marR="93280" marT="93280" marB="93280"/>
                </a:tc>
                <a:extLst>
                  <a:ext uri="{0D108BD9-81ED-4DB2-BD59-A6C34878D82A}">
                    <a16:rowId xmlns:a16="http://schemas.microsoft.com/office/drawing/2014/main" val="2568876155"/>
                  </a:ext>
                </a:extLst>
              </a:tr>
              <a:tr h="95298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Time is not in decimal format</a:t>
                      </a:r>
                    </a:p>
                  </a:txBody>
                  <a:tcPr marL="155467" marR="93280" marT="93280" marB="9328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The form calculates the costs to be allowed based on the time entered. If it is not entered as a decimal this will affect the payment you receive.</a:t>
                      </a:r>
                    </a:p>
                  </a:txBody>
                  <a:tcPr marL="155467" marR="93280" marT="93280" marB="93280"/>
                </a:tc>
                <a:extLst>
                  <a:ext uri="{0D108BD9-81ED-4DB2-BD59-A6C34878D82A}">
                    <a16:rowId xmlns:a16="http://schemas.microsoft.com/office/drawing/2014/main" val="1530755797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0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issues and solution continued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F532BD-445F-5D67-1686-DB06BF727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45CAAB0-A500-8B12-641A-3A6190ABD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245395"/>
              </p:ext>
            </p:extLst>
          </p:nvPr>
        </p:nvGraphicFramePr>
        <p:xfrm>
          <a:off x="809425" y="1272136"/>
          <a:ext cx="10573150" cy="4117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82802">
                  <a:extLst>
                    <a:ext uri="{9D8B030D-6E8A-4147-A177-3AD203B41FA5}">
                      <a16:colId xmlns:a16="http://schemas.microsoft.com/office/drawing/2014/main" val="4189810885"/>
                    </a:ext>
                  </a:extLst>
                </a:gridCol>
                <a:gridCol w="7890348">
                  <a:extLst>
                    <a:ext uri="{9D8B030D-6E8A-4147-A177-3AD203B41FA5}">
                      <a16:colId xmlns:a16="http://schemas.microsoft.com/office/drawing/2014/main" val="2189736588"/>
                    </a:ext>
                  </a:extLst>
                </a:gridCol>
              </a:tblGrid>
              <a:tr h="482226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FFFF"/>
                          </a:solidFill>
                        </a:rPr>
                        <a:t>Common problems</a:t>
                      </a:r>
                    </a:p>
                  </a:txBody>
                  <a:tcPr marL="155467" marR="93280" marT="93280" marB="9328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FFFF"/>
                          </a:solidFill>
                        </a:rPr>
                        <a:t>Solutions</a:t>
                      </a:r>
                    </a:p>
                  </a:txBody>
                  <a:tcPr marL="155467" marR="93280" marT="93280" marB="93280"/>
                </a:tc>
                <a:extLst>
                  <a:ext uri="{0D108BD9-81ED-4DB2-BD59-A6C34878D82A}">
                    <a16:rowId xmlns:a16="http://schemas.microsoft.com/office/drawing/2014/main" val="335703494"/>
                  </a:ext>
                </a:extLst>
              </a:tr>
              <a:tr h="48222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Total time claimed does not match claim details</a:t>
                      </a:r>
                    </a:p>
                  </a:txBody>
                  <a:tcPr marL="155467" marR="93280" marT="93280" marB="9328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Check that you have selected from work type drop down list only</a:t>
                      </a:r>
                    </a:p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Has the grade of fee earner and date been entered on each line of the claim?</a:t>
                      </a:r>
                    </a:p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Has time been entered in decimal format</a:t>
                      </a:r>
                    </a:p>
                  </a:txBody>
                  <a:tcPr marL="155467" marR="93280" marT="93280" marB="93280"/>
                </a:tc>
                <a:extLst>
                  <a:ext uri="{0D108BD9-81ED-4DB2-BD59-A6C34878D82A}">
                    <a16:rowId xmlns:a16="http://schemas.microsoft.com/office/drawing/2014/main" val="3360755810"/>
                  </a:ext>
                </a:extLst>
              </a:tr>
              <a:tr h="1030878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Fee earner grade reduced</a:t>
                      </a:r>
                    </a:p>
                  </a:txBody>
                  <a:tcPr marL="155467" marR="93280" marT="93280" marB="9328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Include justification for preparation by an A grade fee earner.</a:t>
                      </a:r>
                    </a:p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Where grade B claimed based on “experience” provide details and/or copy of CV</a:t>
                      </a:r>
                      <a:endParaRPr lang="en-GB" sz="180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55467" marR="93280" marT="93280" marB="93280"/>
                </a:tc>
                <a:extLst>
                  <a:ext uri="{0D108BD9-81ED-4DB2-BD59-A6C34878D82A}">
                    <a16:rowId xmlns:a16="http://schemas.microsoft.com/office/drawing/2014/main" val="3449354179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Enhancement </a:t>
                      </a:r>
                    </a:p>
                  </a:txBody>
                  <a:tcPr marL="155467" marR="93280" marT="93280" marB="9328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Claims for enhancement must be supported by detailed submissions</a:t>
                      </a:r>
                    </a:p>
                  </a:txBody>
                  <a:tcPr marL="155467" marR="93280" marT="93280" marB="93280"/>
                </a:tc>
                <a:extLst>
                  <a:ext uri="{0D108BD9-81ED-4DB2-BD59-A6C34878D82A}">
                    <a16:rowId xmlns:a16="http://schemas.microsoft.com/office/drawing/2014/main" val="2568876155"/>
                  </a:ext>
                </a:extLst>
              </a:tr>
              <a:tr h="70036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Prior authority exceeded</a:t>
                      </a:r>
                    </a:p>
                  </a:txBody>
                  <a:tcPr marL="155467" marR="93280" marT="93280" marB="9328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Include a copy of reports and reasons for exceeding </a:t>
                      </a:r>
                    </a:p>
                  </a:txBody>
                  <a:tcPr marL="155467" marR="93280" marT="93280" marB="93280"/>
                </a:tc>
                <a:extLst>
                  <a:ext uri="{0D108BD9-81ED-4DB2-BD59-A6C34878D82A}">
                    <a16:rowId xmlns:a16="http://schemas.microsoft.com/office/drawing/2014/main" val="1530755797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1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CA83F-921A-E8BD-1C22-63F0205B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10" y="2889000"/>
            <a:ext cx="9782066" cy="1080000"/>
          </a:xfrm>
        </p:spPr>
        <p:txBody>
          <a:bodyPr/>
          <a:lstStyle/>
          <a:p>
            <a:r>
              <a:rPr lang="en-GB" dirty="0"/>
              <a:t>Contact us / additional guidance</a:t>
            </a:r>
          </a:p>
        </p:txBody>
      </p:sp>
    </p:spTree>
    <p:extLst>
      <p:ext uri="{BB962C8B-B14F-4D97-AF65-F5344CB8AC3E}">
        <p14:creationId xmlns:p14="http://schemas.microsoft.com/office/powerpoint/2010/main" val="1699492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E3E0-E5C3-4423-A7FA-2F1871CB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25" y="655128"/>
            <a:ext cx="10728000" cy="441680"/>
          </a:xfrm>
        </p:spPr>
        <p:txBody>
          <a:bodyPr anchor="t"/>
          <a:lstStyle/>
          <a:p>
            <a:r>
              <a:rPr lang="en-GB" dirty="0"/>
              <a:t>Contact us / useful guidance: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9956A2-EC93-DB5D-4121-17147217A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46A6978-E867-401E-A8B1-5159E0F080FB}"/>
              </a:ext>
            </a:extLst>
          </p:cNvPr>
          <p:cNvSpPr txBox="1">
            <a:spLocks/>
          </p:cNvSpPr>
          <p:nvPr/>
        </p:nvSpPr>
        <p:spPr>
          <a:xfrm>
            <a:off x="809425" y="1323473"/>
            <a:ext cx="10759579" cy="42110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75C9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68EC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Customer service team</a:t>
            </a:r>
            <a:r>
              <a:rPr lang="en-GB" sz="1800" dirty="0">
                <a:cs typeface="Arial" panose="020B0604020202020204" pitchFamily="34" charset="0"/>
              </a:rPr>
              <a:t>: </a:t>
            </a:r>
            <a:r>
              <a:rPr lang="en-GB" sz="1800" b="0" dirty="0">
                <a:cs typeface="Arial" panose="020B0604020202020204" pitchFamily="34" charset="0"/>
              </a:rPr>
              <a:t>Tel:</a:t>
            </a:r>
            <a:r>
              <a:rPr lang="en-GB" sz="1800" dirty="0">
                <a:cs typeface="Arial" panose="020B0604020202020204" pitchFamily="34" charset="0"/>
              </a:rPr>
              <a:t> </a:t>
            </a:r>
            <a:r>
              <a:rPr lang="en-GB" sz="1800" b="0" dirty="0">
                <a:cs typeface="Arial" panose="020B0604020202020204" pitchFamily="34" charset="0"/>
              </a:rPr>
              <a:t>0300 200 2020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Criminal cases unit: </a:t>
            </a:r>
            <a:r>
              <a:rPr lang="en-GB" sz="1800" b="0" dirty="0">
                <a:solidFill>
                  <a:srgbClr val="2761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CCU@justice.gov.uk</a:t>
            </a:r>
            <a:endParaRPr lang="en-GB" sz="1800" b="0" dirty="0">
              <a:solidFill>
                <a:srgbClr val="2761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cs typeface="Arial" panose="020B0604020202020204" pitchFamily="34" charset="0"/>
              </a:rPr>
              <a:t>Useful links: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2761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POCA forms for solicitors and advocates (forms PL1, PL2 and PA1)</a:t>
            </a:r>
            <a:endParaRPr lang="en-GB" sz="1800" b="0" dirty="0">
              <a:solidFill>
                <a:srgbClr val="2761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2761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Claims paid out of the legal aid fund - GOV.UK</a:t>
            </a:r>
            <a:endParaRPr lang="en-GB" sz="1800" b="0" dirty="0">
              <a:solidFill>
                <a:srgbClr val="276160"/>
              </a:solidFill>
            </a:endParaRPr>
          </a:p>
          <a:p>
            <a:pPr>
              <a:lnSpc>
                <a:spcPct val="150000"/>
              </a:lnSpc>
            </a:pPr>
            <a:endParaRPr lang="en-GB" sz="1800" b="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D71C5-01E7-4954-B95D-D549BB90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training website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graphicFrame>
        <p:nvGraphicFramePr>
          <p:cNvPr id="3" name="Content Placeholder 2" descr="Vertical box list">
            <a:extLst>
              <a:ext uri="{FF2B5EF4-FFF2-40B4-BE49-F238E27FC236}">
                <a16:creationId xmlns:a16="http://schemas.microsoft.com/office/drawing/2014/main" id="{F6007573-130A-676F-85AD-8164979D9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478817"/>
              </p:ext>
            </p:extLst>
          </p:nvPr>
        </p:nvGraphicFramePr>
        <p:xfrm>
          <a:off x="639536" y="1413377"/>
          <a:ext cx="10138391" cy="472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5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F2D355-4C55-4518-B1D5-49752217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48" y="586135"/>
            <a:ext cx="7718400" cy="345232"/>
          </a:xfrm>
        </p:spPr>
        <p:txBody>
          <a:bodyPr>
            <a:normAutofit fontScale="90000"/>
          </a:bodyPr>
          <a:lstStyle/>
          <a:p>
            <a:r>
              <a:rPr lang="en-GB"/>
              <a:t>Our communications channels</a:t>
            </a:r>
          </a:p>
        </p:txBody>
      </p:sp>
      <p:graphicFrame>
        <p:nvGraphicFramePr>
          <p:cNvPr id="6" name="Content Placeholder 5" descr="Step up process infographic">
            <a:extLst>
              <a:ext uri="{FF2B5EF4-FFF2-40B4-BE49-F238E27FC236}">
                <a16:creationId xmlns:a16="http://schemas.microsoft.com/office/drawing/2014/main" id="{0D53DB1A-39CA-4CFA-8832-06236C642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29797"/>
              </p:ext>
            </p:extLst>
          </p:nvPr>
        </p:nvGraphicFramePr>
        <p:xfrm>
          <a:off x="-866396" y="1071196"/>
          <a:ext cx="12889822" cy="287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A12CE99-694A-ED15-1FB7-5CEE177FF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E8B5A-7C0C-4A9E-AB9F-E796E1481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7" name="Picture 6" descr="X formerly known as Twitter logo">
            <a:extLst>
              <a:ext uri="{FF2B5EF4-FFF2-40B4-BE49-F238E27FC236}">
                <a16:creationId xmlns:a16="http://schemas.microsoft.com/office/drawing/2014/main" id="{8C8DA38D-A23B-0B38-1847-B266194A8F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15" y="4177965"/>
            <a:ext cx="1620653" cy="141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79E01-82C1-4759-9CEB-CC979A8F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13891" r="33297" b="23159"/>
          <a:stretch/>
        </p:blipFill>
        <p:spPr>
          <a:xfrm>
            <a:off x="2941093" y="4120519"/>
            <a:ext cx="1620653" cy="14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47B811-DBBE-929A-8395-6C9FA7C4F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393" y="3429000"/>
            <a:ext cx="7920038" cy="2174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Legal Aid Agency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13th Floor (13.51)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 Petty France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London SW1H 9AJ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gov.uk/government/organisations/legal-aid-agency </a:t>
            </a:r>
          </a:p>
        </p:txBody>
      </p:sp>
    </p:spTree>
    <p:extLst>
      <p:ext uri="{BB962C8B-B14F-4D97-AF65-F5344CB8AC3E}">
        <p14:creationId xmlns:p14="http://schemas.microsoft.com/office/powerpoint/2010/main" val="393623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 fontScale="90000"/>
          </a:bodyPr>
          <a:lstStyle/>
          <a:p>
            <a:r>
              <a:rPr lang="en-US"/>
              <a:t>Content</a:t>
            </a:r>
          </a:p>
        </p:txBody>
      </p:sp>
      <p:graphicFrame>
        <p:nvGraphicFramePr>
          <p:cNvPr id="8" name="Diagram 6" descr="Vertical box list">
            <a:extLst>
              <a:ext uri="{FF2B5EF4-FFF2-40B4-BE49-F238E27FC236}">
                <a16:creationId xmlns:a16="http://schemas.microsoft.com/office/drawing/2014/main" id="{51A6B388-A2AD-2A96-010C-1042418BD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153337"/>
              </p:ext>
            </p:extLst>
          </p:nvPr>
        </p:nvGraphicFramePr>
        <p:xfrm>
          <a:off x="737784" y="1350681"/>
          <a:ext cx="9814886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C61C63-A34F-C61D-A2EE-BDFACC4A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46D941-69F5-4D75-9CBE-0B02687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Proceeds of Crime Act proceedings: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409A66-9743-9E09-EEA3-D7310037D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430A96E-AAE9-4F88-9369-867CBBEBAF2B}"/>
              </a:ext>
            </a:extLst>
          </p:cNvPr>
          <p:cNvSpPr txBox="1">
            <a:spLocks/>
          </p:cNvSpPr>
          <p:nvPr/>
        </p:nvSpPr>
        <p:spPr>
          <a:xfrm>
            <a:off x="809425" y="1309542"/>
            <a:ext cx="10561857" cy="10097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1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0" lvl="4" indent="0">
              <a:buClr>
                <a:schemeClr val="tx1"/>
              </a:buClr>
              <a:buNone/>
            </a:pP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webinar:</a:t>
            </a:r>
          </a:p>
          <a:p>
            <a:pPr marL="83820" lvl="4" indent="0">
              <a:buClr>
                <a:schemeClr val="tx1"/>
              </a:buClr>
              <a:buNone/>
            </a:pP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purpose of this webinar is to offer guidance on claiming costs following Proceeds of Crime Act (POCA) proceedings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6BCFBE-26C2-411D-BBFA-860BC052D27F}"/>
              </a:ext>
            </a:extLst>
          </p:cNvPr>
          <p:cNvSpPr/>
          <p:nvPr/>
        </p:nvSpPr>
        <p:spPr>
          <a:xfrm>
            <a:off x="3850276" y="2939924"/>
            <a:ext cx="7201467" cy="17030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Arial"/>
                <a:ea typeface="Calibri"/>
                <a:cs typeface="Arial"/>
              </a:rPr>
              <a:t>By the end of the webinar, you will have an understanding of: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Calibri"/>
                <a:cs typeface="Arial"/>
              </a:rPr>
              <a:t>Types of claim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Calibri"/>
                <a:cs typeface="Arial"/>
              </a:rPr>
              <a:t>Evidence needed for these claims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Calibri"/>
                <a:cs typeface="Arial"/>
              </a:rPr>
              <a:t>How to avoid rejections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238425-FE1A-49CC-83F3-16097BEC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82" t="4478" r="16143" b="8741"/>
          <a:stretch/>
        </p:blipFill>
        <p:spPr>
          <a:xfrm>
            <a:off x="886968" y="2696033"/>
            <a:ext cx="2554262" cy="32613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53D61-B3E2-4BAC-8774-45119DB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CA83F-921A-E8BD-1C22-63F0205B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10" y="2889000"/>
            <a:ext cx="7920000" cy="1080000"/>
          </a:xfrm>
        </p:spPr>
        <p:txBody>
          <a:bodyPr/>
          <a:lstStyle/>
          <a:p>
            <a:pPr lvl="0"/>
            <a:r>
              <a:rPr lang="en-US" sz="3600" b="1" dirty="0">
                <a:latin typeface="+mj-lt"/>
              </a:rPr>
              <a:t>Forms to use for POCA claims</a:t>
            </a:r>
          </a:p>
        </p:txBody>
      </p:sp>
    </p:spTree>
    <p:extLst>
      <p:ext uri="{BB962C8B-B14F-4D97-AF65-F5344CB8AC3E}">
        <p14:creationId xmlns:p14="http://schemas.microsoft.com/office/powerpoint/2010/main" val="78416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form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59B7A-2EED-A451-ECEA-A1B5AB9EEB43}"/>
              </a:ext>
            </a:extLst>
          </p:cNvPr>
          <p:cNvSpPr txBox="1"/>
          <p:nvPr/>
        </p:nvSpPr>
        <p:spPr>
          <a:xfrm>
            <a:off x="809425" y="1045504"/>
            <a:ext cx="10727999" cy="49923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1800" b="0" dirty="0"/>
              <a:t>The digital claim forms are mandatory</a:t>
            </a:r>
            <a:r>
              <a:rPr lang="en-GB" sz="1800" dirty="0"/>
              <a:t>: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We no longer accept claims submitted as a PDF document or a scanned copy of the claim form.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To avoid the information you enter being corrupted, you </a:t>
            </a:r>
            <a:r>
              <a:rPr lang="en-GB" sz="1800" b="1"/>
              <a:t>must</a:t>
            </a:r>
            <a:r>
              <a:rPr lang="en-GB" sz="1800" b="0" dirty="0"/>
              <a:t> download and complete a fresh claim form for each case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1800" b="0" dirty="0"/>
              <a:t>You should complete the appropriate form based on the value of your claim:</a:t>
            </a:r>
            <a:endParaRPr lang="en-GB" sz="1800" dirty="0"/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PL1 (</a:t>
            </a:r>
            <a:r>
              <a:rPr lang="en-GB" sz="1800" b="0" dirty="0" err="1"/>
              <a:t>Fastrak</a:t>
            </a:r>
            <a:r>
              <a:rPr lang="en-GB" sz="1800" b="0" dirty="0"/>
              <a:t>): – up to £2,000 excluding disbursements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/>
              <a:t>PL2: Over £2,000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1800" b="1" dirty="0"/>
              <a:t>Guidance: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761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POCA forms for solicitors and advocates (forms PL1, PL2 and PA1)</a:t>
            </a:r>
            <a:endParaRPr lang="en-GB" sz="1800" dirty="0">
              <a:solidFill>
                <a:srgbClr val="27616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2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CA83F-921A-E8BD-1C22-63F0205B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10" y="2889000"/>
            <a:ext cx="7920000" cy="1080000"/>
          </a:xfrm>
        </p:spPr>
        <p:txBody>
          <a:bodyPr/>
          <a:lstStyle/>
          <a:p>
            <a:r>
              <a:rPr lang="en-US" dirty="0"/>
              <a:t>Types of claim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3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POCA claims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88B29-F103-D07D-B732-BCC42A42B127}"/>
              </a:ext>
            </a:extLst>
          </p:cNvPr>
          <p:cNvSpPr txBox="1"/>
          <p:nvPr/>
        </p:nvSpPr>
        <p:spPr>
          <a:xfrm>
            <a:off x="809425" y="1272136"/>
            <a:ext cx="10573150" cy="39998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effectLst/>
                <a:ea typeface="Calibri"/>
              </a:rPr>
              <a:t>Application for a confiscation order following conviction</a:t>
            </a:r>
            <a:endParaRPr lang="en-US">
              <a:ea typeface="Calibri"/>
            </a:endParaRPr>
          </a:p>
          <a:p>
            <a:pPr marL="285750" indent="-285750">
              <a:lnSpc>
                <a:spcPct val="200000"/>
              </a:lnSpc>
              <a:spcAft>
                <a:spcPts val="290"/>
              </a:spcAft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0000"/>
                </a:solidFill>
                <a:effectLst/>
                <a:ea typeface="Calibri"/>
              </a:rPr>
              <a:t> s23</a:t>
            </a:r>
            <a:r>
              <a:rPr lang="en-GB" sz="1800">
                <a:solidFill>
                  <a:srgbClr val="000000"/>
                </a:solidFill>
                <a:effectLst/>
                <a:ea typeface="Calibri"/>
              </a:rPr>
              <a:t>: </a:t>
            </a:r>
            <a:r>
              <a:rPr lang="en-GB">
                <a:solidFill>
                  <a:srgbClr val="000000"/>
                </a:solidFill>
                <a:ea typeface="Calibri"/>
              </a:rPr>
              <a:t>A</a:t>
            </a:r>
            <a:r>
              <a:rPr lang="en-GB" sz="1800">
                <a:solidFill>
                  <a:srgbClr val="000000"/>
                </a:solidFill>
                <a:effectLst/>
                <a:ea typeface="Calibri"/>
              </a:rPr>
              <a:t>pplication by defence to reduce a confiscation order </a:t>
            </a:r>
            <a:endParaRPr lang="en-GB" sz="1800">
              <a:solidFill>
                <a:srgbClr val="000000"/>
              </a:solidFill>
              <a:effectLst/>
              <a:ea typeface="Calibri"/>
              <a:cs typeface="Arial"/>
            </a:endParaRPr>
          </a:p>
          <a:p>
            <a:pPr marL="285750" indent="-285750">
              <a:lnSpc>
                <a:spcPct val="200000"/>
              </a:lnSpc>
              <a:spcAft>
                <a:spcPts val="29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s22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A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pplication by prosecution to increase a confiscation order</a:t>
            </a:r>
          </a:p>
          <a:p>
            <a:pPr marL="285750" indent="-285750">
              <a:lnSpc>
                <a:spcPct val="200000"/>
              </a:lnSpc>
              <a:spcAft>
                <a:spcPts val="290"/>
              </a:spcAft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0000"/>
                </a:solidFill>
                <a:effectLst/>
                <a:ea typeface="Calibri"/>
              </a:rPr>
              <a:t> s11</a:t>
            </a:r>
            <a:r>
              <a:rPr lang="en-GB" sz="1800">
                <a:solidFill>
                  <a:srgbClr val="000000"/>
                </a:solidFill>
                <a:effectLst/>
                <a:ea typeface="Calibri"/>
              </a:rPr>
              <a:t>: </a:t>
            </a:r>
            <a:r>
              <a:rPr lang="en-GB">
                <a:solidFill>
                  <a:srgbClr val="000000"/>
                </a:solidFill>
                <a:ea typeface="Calibri"/>
              </a:rPr>
              <a:t>A</a:t>
            </a:r>
            <a:r>
              <a:rPr lang="en-GB" sz="1800">
                <a:solidFill>
                  <a:srgbClr val="000000"/>
                </a:solidFill>
                <a:effectLst/>
                <a:ea typeface="Calibri"/>
              </a:rPr>
              <a:t>pplication by the defence to extend the period for the payment of a confiscation order</a:t>
            </a:r>
            <a:endParaRPr lang="en-GB" sz="1800">
              <a:solidFill>
                <a:srgbClr val="000000"/>
              </a:solidFill>
              <a:effectLst/>
              <a:ea typeface="Calibri"/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0000"/>
                </a:solidFill>
                <a:effectLst/>
                <a:ea typeface="Calibri"/>
              </a:rPr>
              <a:t> s50</a:t>
            </a:r>
            <a:r>
              <a:rPr lang="en-GB" sz="1800">
                <a:solidFill>
                  <a:srgbClr val="000000"/>
                </a:solidFill>
                <a:effectLst/>
                <a:ea typeface="Calibri"/>
              </a:rPr>
              <a:t>: </a:t>
            </a:r>
            <a:r>
              <a:rPr lang="en-GB">
                <a:solidFill>
                  <a:srgbClr val="000000"/>
                </a:solidFill>
                <a:ea typeface="Calibri"/>
              </a:rPr>
              <a:t>A</a:t>
            </a:r>
            <a:r>
              <a:rPr lang="en-GB" sz="1800">
                <a:solidFill>
                  <a:srgbClr val="000000"/>
                </a:solidFill>
                <a:effectLst/>
                <a:ea typeface="Calibri"/>
              </a:rPr>
              <a:t>pplication </a:t>
            </a:r>
            <a:r>
              <a:rPr lang="en-GB" sz="1800" b="0">
                <a:solidFill>
                  <a:srgbClr val="000000"/>
                </a:solidFill>
                <a:effectLst/>
                <a:ea typeface="Calibri"/>
              </a:rPr>
              <a:t>by the prosecution for a receivership order. </a:t>
            </a:r>
            <a:endParaRPr lang="en-GB" sz="1800" b="0">
              <a:solidFill>
                <a:srgbClr val="000000"/>
              </a:solidFill>
              <a:effectLst/>
              <a:ea typeface="Calibri"/>
              <a:cs typeface="Arial"/>
            </a:endParaRPr>
          </a:p>
          <a:p>
            <a:pPr>
              <a:lnSpc>
                <a:spcPct val="200000"/>
              </a:lnSpc>
            </a:pPr>
            <a:r>
              <a:rPr lang="en-GB" sz="1800" b="1">
                <a:solidFill>
                  <a:srgbClr val="000000"/>
                </a:solidFill>
                <a:effectLst/>
                <a:ea typeface="Calibri"/>
              </a:rPr>
              <a:t>Please note: </a:t>
            </a:r>
            <a:r>
              <a:rPr lang="en-GB" sz="1800">
                <a:solidFill>
                  <a:srgbClr val="000000"/>
                </a:solidFill>
                <a:effectLst/>
                <a:ea typeface="Calibri"/>
              </a:rPr>
              <a:t>All the above are covered by the original representation order</a:t>
            </a:r>
            <a:r>
              <a:rPr lang="en-GB">
                <a:solidFill>
                  <a:srgbClr val="000000"/>
                </a:solidFill>
                <a:ea typeface="Calibri"/>
              </a:rPr>
              <a:t> and </a:t>
            </a:r>
            <a:r>
              <a:rPr lang="en-GB">
                <a:solidFill>
                  <a:srgbClr val="000000"/>
                </a:solidFill>
                <a:effectLst/>
                <a:ea typeface="Calibri"/>
              </a:rPr>
              <a:t>can be claimed through CCU either as part of the main POCA claim or separately. </a:t>
            </a:r>
            <a:endParaRPr lang="en-GB">
              <a:solidFill>
                <a:srgbClr val="000000"/>
              </a:solidFill>
              <a:effectLst/>
              <a:ea typeface="Calibri"/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3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A95B-E4F1-C9C0-A341-66A8A0F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Claims not assessed by CCU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153C06-4C31-9D15-C131-5113B69D1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Providing access to justice through w</a:t>
            </a:r>
            <a:r>
              <a:rPr lang="en-GB">
                <a:cs typeface="Arial"/>
              </a:rPr>
              <a:t>orking with others to achieve excellence in the delivery of legal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BCD3E-F967-6D6D-C2FD-2EC466301EE9}"/>
              </a:ext>
            </a:extLst>
          </p:cNvPr>
          <p:cNvSpPr txBox="1"/>
          <p:nvPr/>
        </p:nvSpPr>
        <p:spPr>
          <a:xfrm>
            <a:off x="809425" y="1272136"/>
            <a:ext cx="10573150" cy="4888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Enforcement proceedings:</a:t>
            </a:r>
          </a:p>
          <a:p>
            <a:pPr marL="537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a typeface="Calibri" panose="020F0502020204030204" pitchFamily="34" charset="0"/>
              </a:rPr>
              <a:t>N</a:t>
            </a:r>
            <a:r>
              <a:rPr lang="en-GB" sz="18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ot covered by the existing representation order.</a:t>
            </a:r>
          </a:p>
          <a:p>
            <a:pPr marL="537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Claims in enforcement proceedings are dealt with by the Criminal Finance Team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Criminal Behaviour Orders:</a:t>
            </a:r>
          </a:p>
          <a:p>
            <a:pPr marL="537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a typeface="Calibri" panose="020F0502020204030204" pitchFamily="34" charset="0"/>
              </a:rPr>
              <a:t>N</a:t>
            </a:r>
            <a:r>
              <a:rPr lang="en-GB" sz="18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ot part of POCA proceedings but are part of the substantive proceedings. </a:t>
            </a:r>
          </a:p>
          <a:p>
            <a:pPr marL="537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They are part of the litigator graduated fee paid for the substantive case.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Serious Crime Prevention Order:</a:t>
            </a:r>
          </a:p>
          <a:p>
            <a:pPr marL="537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lang="en-GB" sz="1800" b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rescribed proceedings and costs are claimed from the criminal finance team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Appeal of a confiscation order:</a:t>
            </a:r>
          </a:p>
          <a:p>
            <a:pPr marL="537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ssessed and paid by the Court of Appeal.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A8B2-8E19-B962-AA79-FB2843A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9ED6-F87B-4BC1-907E-EF602CA5C6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7103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Legal Aid Agency - tea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76160"/>
      </a:accent1>
      <a:accent2>
        <a:srgbClr val="565B96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027ADFC-A8EB-48F2-86EB-9BE3CA3D3376}" vid="{B55771A7-4C6D-44BE-921A-281CED83F19A}"/>
    </a:ext>
  </a:extLst>
</a:theme>
</file>

<file path=ppt/theme/theme2.xml><?xml version="1.0" encoding="utf-8"?>
<a:theme xmlns:a="http://schemas.openxmlformats.org/drawingml/2006/main" name="Office Theme">
  <a:themeElements>
    <a:clrScheme name="Legal Aid Agency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65B96"/>
      </a:accent1>
      <a:accent2>
        <a:srgbClr val="006D55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gal Aid Agency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65B96"/>
      </a:accent1>
      <a:accent2>
        <a:srgbClr val="006D55"/>
      </a:accent2>
      <a:accent3>
        <a:srgbClr val="EE7127"/>
      </a:accent3>
      <a:accent4>
        <a:srgbClr val="A0A5B4"/>
      </a:accent4>
      <a:accent5>
        <a:srgbClr val="00A5A1"/>
      </a:accent5>
      <a:accent6>
        <a:srgbClr val="D0333A"/>
      </a:accent6>
      <a:hlink>
        <a:srgbClr val="565B96"/>
      </a:hlink>
      <a:folHlink>
        <a:srgbClr val="565B96"/>
      </a:folHlink>
    </a:clrScheme>
    <a:fontScheme name="Legal Aid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4EC697F8DD5458A22CB4D2CE1B3D5" ma:contentTypeVersion="17" ma:contentTypeDescription="Create a new document." ma:contentTypeScope="" ma:versionID="78bdc466fba1e7f478bec3831841c913">
  <xsd:schema xmlns:xsd="http://www.w3.org/2001/XMLSchema" xmlns:xs="http://www.w3.org/2001/XMLSchema" xmlns:p="http://schemas.microsoft.com/office/2006/metadata/properties" xmlns:ns2="52e9577d-2ae3-4f6d-bbd9-87ddf31ab15e" xmlns:ns3="e110fa00-b09a-4458-a962-9d9a380ec660" targetNamespace="http://schemas.microsoft.com/office/2006/metadata/properties" ma:root="true" ma:fieldsID="0feffbda52dd81f84c90e31ee3ef1460" ns2:_="" ns3:_="">
    <xsd:import namespace="52e9577d-2ae3-4f6d-bbd9-87ddf31ab15e"/>
    <xsd:import namespace="e110fa00-b09a-4458-a962-9d9a380ec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9577d-2ae3-4f6d-bbd9-87ddf31ab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0fa00-b09a-4458-a962-9d9a380ec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b5e135-449b-4e53-a16a-99571a827849}" ma:internalName="TaxCatchAll" ma:showField="CatchAllData" ma:web="e110fa00-b09a-4458-a962-9d9a380ec6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10fa00-b09a-4458-a962-9d9a380ec660" xsi:nil="true"/>
    <lcf76f155ced4ddcb4097134ff3c332f xmlns="52e9577d-2ae3-4f6d-bbd9-87ddf31ab1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2F7047-818B-42F8-8A07-67D6DB3E4B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6F2D67-8AA0-4C51-A6CC-EA89D1C3B4C2}"/>
</file>

<file path=customXml/itemProps3.xml><?xml version="1.0" encoding="utf-8"?>
<ds:datastoreItem xmlns:ds="http://schemas.openxmlformats.org/officeDocument/2006/customXml" ds:itemID="{66CA68A8-A135-4E03-9FEA-65237DFAF0E8}">
  <ds:schemaRefs>
    <ds:schemaRef ds:uri="http://schemas.microsoft.com/office/2006/documentManagement/types"/>
    <ds:schemaRef ds:uri="c8ff423a-c6d6-43d4-a310-ad7749d2149d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36e1edd4-7d17-4d57-9663-9ce4c188a22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1401</TotalTime>
  <Words>1950</Words>
  <Application>Microsoft Office PowerPoint</Application>
  <PresentationFormat>Widescreen</PresentationFormat>
  <Paragraphs>215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Theme1</vt:lpstr>
      <vt:lpstr>#HelpUsSayYes webinar: Proceeds of Crime Act proceedings</vt:lpstr>
      <vt:lpstr>Technical tips for this webinar</vt:lpstr>
      <vt:lpstr>Content</vt:lpstr>
      <vt:lpstr>Proceeds of Crime Act proceedings:</vt:lpstr>
      <vt:lpstr>Forms to use for POCA claims</vt:lpstr>
      <vt:lpstr>What form</vt:lpstr>
      <vt:lpstr>Types of claim</vt:lpstr>
      <vt:lpstr>Types of POCA claims</vt:lpstr>
      <vt:lpstr>Claims not assessed by CCU</vt:lpstr>
      <vt:lpstr>General: All claims</vt:lpstr>
      <vt:lpstr>Interim payments: All claims</vt:lpstr>
      <vt:lpstr>Supporting information and documents</vt:lpstr>
      <vt:lpstr>Fastrak claims (PL1)</vt:lpstr>
      <vt:lpstr>Non-fastrak claims (PL2)</vt:lpstr>
      <vt:lpstr>All claims</vt:lpstr>
      <vt:lpstr>How to send claims</vt:lpstr>
      <vt:lpstr>Sending claims</vt:lpstr>
      <vt:lpstr>Common reject reasons and solutions</vt:lpstr>
      <vt:lpstr>Reject reasons</vt:lpstr>
      <vt:lpstr>Common issues and solution</vt:lpstr>
      <vt:lpstr>Common issues and solution continued</vt:lpstr>
      <vt:lpstr>Contact us / additional guidance</vt:lpstr>
      <vt:lpstr>Contact us / useful guidance:</vt:lpstr>
      <vt:lpstr>Our training website</vt:lpstr>
      <vt:lpstr>Our communications channels</vt:lpstr>
      <vt:lpstr>Legal Aid Agency 13th Floor (13.51) 102 Petty France London SW1H 9AJ gov.uk/government/organisations/legal-aid-agency </vt:lpstr>
    </vt:vector>
  </TitlesOfParts>
  <Manager>Legal Aid Agency</Manager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[Subject or description]</dc:subject>
  <dc:creator>Goddard, Tammy | She/Hers</dc:creator>
  <cp:keywords>[Key words separated by commas]</cp:keywords>
  <cp:lastModifiedBy>Goddard, Tammy | She/Hers</cp:lastModifiedBy>
  <cp:revision>9</cp:revision>
  <dcterms:created xsi:type="dcterms:W3CDTF">2024-10-29T19:15:47Z</dcterms:created>
  <dcterms:modified xsi:type="dcterms:W3CDTF">2024-11-25T14:40:37Z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b734f1-cb36-428c-8453-d227e30ff63d_Enabled">
    <vt:lpwstr>true</vt:lpwstr>
  </property>
  <property fmtid="{D5CDD505-2E9C-101B-9397-08002B2CF9AE}" pid="3" name="MSIP_Label_15b734f1-cb36-428c-8453-d227e30ff63d_SetDate">
    <vt:lpwstr>2024-11-08T06:59:39Z</vt:lpwstr>
  </property>
  <property fmtid="{D5CDD505-2E9C-101B-9397-08002B2CF9AE}" pid="4" name="MSIP_Label_15b734f1-cb36-428c-8453-d227e30ff63d_Method">
    <vt:lpwstr>Privileged</vt:lpwstr>
  </property>
  <property fmtid="{D5CDD505-2E9C-101B-9397-08002B2CF9AE}" pid="5" name="MSIP_Label_15b734f1-cb36-428c-8453-d227e30ff63d_Name">
    <vt:lpwstr>OFFICIAL - FOR PUBLIC RELEASE</vt:lpwstr>
  </property>
  <property fmtid="{D5CDD505-2E9C-101B-9397-08002B2CF9AE}" pid="6" name="MSIP_Label_15b734f1-cb36-428c-8453-d227e30ff63d_SiteId">
    <vt:lpwstr>c6874728-71e6-41fe-a9e1-2e8c36776ad8</vt:lpwstr>
  </property>
  <property fmtid="{D5CDD505-2E9C-101B-9397-08002B2CF9AE}" pid="7" name="MSIP_Label_15b734f1-cb36-428c-8453-d227e30ff63d_ActionId">
    <vt:lpwstr>321c69c6-b81a-4ef3-ba29-7cd8782668b8</vt:lpwstr>
  </property>
  <property fmtid="{D5CDD505-2E9C-101B-9397-08002B2CF9AE}" pid="8" name="MSIP_Label_15b734f1-cb36-428c-8453-d227e30ff63d_ContentBits">
    <vt:lpwstr>3</vt:lpwstr>
  </property>
  <property fmtid="{D5CDD505-2E9C-101B-9397-08002B2CF9AE}" pid="9" name="ClassificationContentMarkingFooterLocations">
    <vt:lpwstr>Office Theme:10</vt:lpwstr>
  </property>
  <property fmtid="{D5CDD505-2E9C-101B-9397-08002B2CF9AE}" pid="10" name="ClassificationContentMarkingFooterText">
    <vt:lpwstr>OFFICIAL - FOR PUBLIC RELEASE</vt:lpwstr>
  </property>
  <property fmtid="{D5CDD505-2E9C-101B-9397-08002B2CF9AE}" pid="11" name="ClassificationContentMarkingHeaderLocations">
    <vt:lpwstr>Office Theme:9</vt:lpwstr>
  </property>
  <property fmtid="{D5CDD505-2E9C-101B-9397-08002B2CF9AE}" pid="12" name="ClassificationContentMarkingHeaderText">
    <vt:lpwstr>OFFICIAL - FOR PUBLIC RELEASE</vt:lpwstr>
  </property>
  <property fmtid="{D5CDD505-2E9C-101B-9397-08002B2CF9AE}" pid="13" name="ContentTypeId">
    <vt:lpwstr>0x0101003DC4EC697F8DD5458A22CB4D2CE1B3D5</vt:lpwstr>
  </property>
</Properties>
</file>