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42"/>
  </p:notesMasterIdLst>
  <p:sldIdLst>
    <p:sldId id="256" r:id="rId6"/>
    <p:sldId id="426" r:id="rId7"/>
    <p:sldId id="425" r:id="rId8"/>
    <p:sldId id="258" r:id="rId9"/>
    <p:sldId id="442" r:id="rId10"/>
    <p:sldId id="463" r:id="rId11"/>
    <p:sldId id="480" r:id="rId12"/>
    <p:sldId id="481" r:id="rId13"/>
    <p:sldId id="509" r:id="rId14"/>
    <p:sldId id="512" r:id="rId15"/>
    <p:sldId id="506" r:id="rId16"/>
    <p:sldId id="483" r:id="rId17"/>
    <p:sldId id="484" r:id="rId18"/>
    <p:sldId id="508" r:id="rId19"/>
    <p:sldId id="510" r:id="rId20"/>
    <p:sldId id="507" r:id="rId21"/>
    <p:sldId id="511" r:id="rId22"/>
    <p:sldId id="487" r:id="rId23"/>
    <p:sldId id="515" r:id="rId24"/>
    <p:sldId id="488" r:id="rId25"/>
    <p:sldId id="516" r:id="rId26"/>
    <p:sldId id="517" r:id="rId27"/>
    <p:sldId id="470" r:id="rId28"/>
    <p:sldId id="486" r:id="rId29"/>
    <p:sldId id="518" r:id="rId30"/>
    <p:sldId id="513" r:id="rId31"/>
    <p:sldId id="514" r:id="rId32"/>
    <p:sldId id="519" r:id="rId33"/>
    <p:sldId id="441" r:id="rId34"/>
    <p:sldId id="284" r:id="rId35"/>
    <p:sldId id="418" r:id="rId36"/>
    <p:sldId id="285" r:id="rId37"/>
    <p:sldId id="420" r:id="rId38"/>
    <p:sldId id="374" r:id="rId39"/>
    <p:sldId id="375" r:id="rId40"/>
    <p:sldId id="26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6644A-1EA2-E1B1-6D4D-A81665371522}" name="Goddard, Tammy | She/Hers" initials="GT|S" userId="S::Tammy.Goddard@justice.gov.uk::d78adb15-2ef7-4946-b0f0-f690891709e6" providerId="AD"/>
  <p188:author id="{87E06F9C-ECE8-4F5E-F68F-62F994E3F727}" name="Kirby, John (LAA)" initials="KJ(" userId="S::John.Kirby@justice.gov.uk::bb7e9651-0706-4362-bbb8-c1d84b4c12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miao, Robert (LAA)" initials="DR(" lastIdx="1" clrIdx="0">
    <p:extLst>
      <p:ext uri="{19B8F6BF-5375-455C-9EA6-DF929625EA0E}">
        <p15:presenceInfo xmlns:p15="http://schemas.microsoft.com/office/powerpoint/2012/main" userId="S::Robert.Damiao@justice.gov.uk::94b4f98b-ab02-4799-bb6c-3926920274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7DFF5"/>
    <a:srgbClr val="575C96"/>
    <a:srgbClr val="ABADCB"/>
    <a:srgbClr val="61A396"/>
    <a:srgbClr val="DDDEEA"/>
    <a:srgbClr val="006D55"/>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4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ddard, Tammy | She/Hers" userId="d78adb15-2ef7-4946-b0f0-f690891709e6" providerId="ADAL" clId="{FAC5E96F-7F26-409B-BDE2-59609A2BB884}"/>
    <pc:docChg chg="modSld">
      <pc:chgData name="Goddard, Tammy | She/Hers" userId="d78adb15-2ef7-4946-b0f0-f690891709e6" providerId="ADAL" clId="{FAC5E96F-7F26-409B-BDE2-59609A2BB884}" dt="2024-11-01T07:30:34.420" v="12" actId="1035"/>
      <pc:docMkLst>
        <pc:docMk/>
      </pc:docMkLst>
      <pc:sldChg chg="modSp mod">
        <pc:chgData name="Goddard, Tammy | She/Hers" userId="d78adb15-2ef7-4946-b0f0-f690891709e6" providerId="ADAL" clId="{FAC5E96F-7F26-409B-BDE2-59609A2BB884}" dt="2024-11-01T07:30:34.420" v="12" actId="1035"/>
        <pc:sldMkLst>
          <pc:docMk/>
          <pc:sldMk cId="4277687331" sldId="512"/>
        </pc:sldMkLst>
        <pc:spChg chg="mod">
          <ac:chgData name="Goddard, Tammy | She/Hers" userId="d78adb15-2ef7-4946-b0f0-f690891709e6" providerId="ADAL" clId="{FAC5E96F-7F26-409B-BDE2-59609A2BB884}" dt="2024-11-01T07:30:34.420" v="12" actId="1035"/>
          <ac:spMkLst>
            <pc:docMk/>
            <pc:sldMk cId="4277687331" sldId="512"/>
            <ac:spMk id="5" creationId="{160912DD-6CAE-7394-D0FB-400C557B4E3F}"/>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hyperlink" Target="https://legalaidlearning.justice.gov.uk/course/view.php?id=202" TargetMode="External"/><Relationship Id="rId2" Type="http://schemas.openxmlformats.org/officeDocument/2006/relationships/hyperlink" Target="https://legalaidlearning.justice.gov.uk/mod/resource/view.php?id=154" TargetMode="External"/><Relationship Id="rId1" Type="http://schemas.openxmlformats.org/officeDocument/2006/relationships/hyperlink" Target="https://legalaidlearning.justice.gov.uk/" TargetMode="External"/><Relationship Id="rId4" Type="http://schemas.openxmlformats.org/officeDocument/2006/relationships/hyperlink" Target="https://legalaidlearning.justice.gov.uk/mod/resource/view.php?id=96"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hyperlink" Target="https://legalaidlearning.justice.gov.uk/mod/resource/view.php?id=96" TargetMode="External"/><Relationship Id="rId2" Type="http://schemas.openxmlformats.org/officeDocument/2006/relationships/hyperlink" Target="https://legalaidlearning.justice.gov.uk/course/view.php?id=202" TargetMode="External"/><Relationship Id="rId1" Type="http://schemas.openxmlformats.org/officeDocument/2006/relationships/hyperlink" Target="https://legalaidlearning.justice.gov.uk/mod/resource/view.php?id=154" TargetMode="External"/><Relationship Id="rId4" Type="http://schemas.openxmlformats.org/officeDocument/2006/relationships/hyperlink" Target="https://legalaidlearning.justice.gov.uk/"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57EAA-47BC-4F6E-8CEA-36B348611F0A}"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C96E60D9-C167-40E7-BA7C-C1B8B9BD520A}">
      <dgm:prSet phldr="0" custT="1"/>
      <dgm:spPr/>
      <dgm:t>
        <a:bodyPr/>
        <a:lstStyle/>
        <a:p>
          <a:r>
            <a:rPr lang="en-US" sz="1800" b="1" dirty="0">
              <a:latin typeface="+mn-lt"/>
            </a:rPr>
            <a:t>Introduction</a:t>
          </a:r>
        </a:p>
      </dgm:t>
    </dgm:pt>
    <dgm:pt modelId="{971ABBAF-AB59-44B7-ACE0-A7E5B53B5978}" type="parTrans" cxnId="{CB19D958-ABEE-4A51-A264-7C0E095A1D08}">
      <dgm:prSet/>
      <dgm:spPr/>
      <dgm:t>
        <a:bodyPr/>
        <a:lstStyle/>
        <a:p>
          <a:endParaRPr lang="en-GB" sz="1800" b="1">
            <a:latin typeface="+mn-lt"/>
          </a:endParaRPr>
        </a:p>
      </dgm:t>
    </dgm:pt>
    <dgm:pt modelId="{AADB3289-71D5-4EA6-968C-47D8CBE45E06}" type="sibTrans" cxnId="{CB19D958-ABEE-4A51-A264-7C0E095A1D08}">
      <dgm:prSet/>
      <dgm:spPr/>
      <dgm:t>
        <a:bodyPr/>
        <a:lstStyle/>
        <a:p>
          <a:endParaRPr lang="en-GB" sz="1800" b="1">
            <a:latin typeface="+mn-lt"/>
          </a:endParaRPr>
        </a:p>
      </dgm:t>
    </dgm:pt>
    <dgm:pt modelId="{5D45D3D3-AA75-4E26-BED4-CAA26C38DA6E}">
      <dgm:prSet phldr="0" custT="1"/>
      <dgm:spPr/>
      <dgm:t>
        <a:bodyPr/>
        <a:lstStyle/>
        <a:p>
          <a:r>
            <a:rPr lang="en-GB" sz="1800" b="1" dirty="0">
              <a:latin typeface="+mn-lt"/>
            </a:rPr>
            <a:t>Adoption, placement and special guardianship Orders</a:t>
          </a:r>
          <a:endParaRPr lang="en-US" sz="1800" b="1" dirty="0">
            <a:latin typeface="+mn-lt"/>
          </a:endParaRPr>
        </a:p>
      </dgm:t>
    </dgm:pt>
    <dgm:pt modelId="{3E91A89C-11CA-4144-BF40-E91C7D4CE286}" type="parTrans" cxnId="{3C9C52A0-9C52-42A0-A5AF-6D575D986F39}">
      <dgm:prSet/>
      <dgm:spPr/>
      <dgm:t>
        <a:bodyPr/>
        <a:lstStyle/>
        <a:p>
          <a:endParaRPr lang="en-GB" sz="1800" b="1">
            <a:latin typeface="+mn-lt"/>
          </a:endParaRPr>
        </a:p>
      </dgm:t>
    </dgm:pt>
    <dgm:pt modelId="{113DE87C-0BD1-4CCE-88CB-49354665D50A}" type="sibTrans" cxnId="{3C9C52A0-9C52-42A0-A5AF-6D575D986F39}">
      <dgm:prSet/>
      <dgm:spPr/>
      <dgm:t>
        <a:bodyPr/>
        <a:lstStyle/>
        <a:p>
          <a:endParaRPr lang="en-GB" sz="1800" b="1">
            <a:latin typeface="+mn-lt"/>
          </a:endParaRPr>
        </a:p>
      </dgm:t>
    </dgm:pt>
    <dgm:pt modelId="{6738112D-DB1C-4DD4-8D3B-9DFB76B885FE}">
      <dgm:prSet phldr="0" custT="1"/>
      <dgm:spPr/>
      <dgm:t>
        <a:bodyPr/>
        <a:lstStyle/>
        <a:p>
          <a:r>
            <a:rPr lang="en-US" sz="1800" b="1" dirty="0">
              <a:latin typeface="+mn-lt"/>
            </a:rPr>
            <a:t>Statement of case and supporting documents</a:t>
          </a:r>
        </a:p>
      </dgm:t>
    </dgm:pt>
    <dgm:pt modelId="{968C2124-A657-4BED-AF7B-03E142D5E88D}" type="parTrans" cxnId="{8F7A5390-C44E-411A-92B8-87192257CCFC}">
      <dgm:prSet/>
      <dgm:spPr/>
      <dgm:t>
        <a:bodyPr/>
        <a:lstStyle/>
        <a:p>
          <a:endParaRPr lang="en-GB" sz="1800">
            <a:latin typeface="+mn-lt"/>
          </a:endParaRPr>
        </a:p>
      </dgm:t>
    </dgm:pt>
    <dgm:pt modelId="{B6BB3B68-04B3-4911-906E-12154BEC42BA}" type="sibTrans" cxnId="{8F7A5390-C44E-411A-92B8-87192257CCFC}">
      <dgm:prSet/>
      <dgm:spPr/>
      <dgm:t>
        <a:bodyPr/>
        <a:lstStyle/>
        <a:p>
          <a:endParaRPr lang="en-GB" sz="1800">
            <a:latin typeface="+mn-lt"/>
          </a:endParaRPr>
        </a:p>
      </dgm:t>
    </dgm:pt>
    <dgm:pt modelId="{4B640520-04A6-4F29-9159-B6811F42F097}">
      <dgm:prSet phldr="0" custT="1"/>
      <dgm:spPr/>
      <dgm:t>
        <a:bodyPr/>
        <a:lstStyle/>
        <a:p>
          <a:r>
            <a:rPr lang="en-US" sz="1800" b="1" dirty="0">
              <a:latin typeface="+mn-lt"/>
            </a:rPr>
            <a:t>Evidential requirements</a:t>
          </a:r>
        </a:p>
      </dgm:t>
    </dgm:pt>
    <dgm:pt modelId="{898CB2AB-5A08-40FA-AF22-FA05E5CDA29C}" type="parTrans" cxnId="{B7669EEB-E7AD-40CF-9456-1CD9EDA3DB37}">
      <dgm:prSet/>
      <dgm:spPr/>
      <dgm:t>
        <a:bodyPr/>
        <a:lstStyle/>
        <a:p>
          <a:endParaRPr lang="en-GB" sz="1800">
            <a:latin typeface="+mn-lt"/>
          </a:endParaRPr>
        </a:p>
      </dgm:t>
    </dgm:pt>
    <dgm:pt modelId="{D111E504-729F-46E6-911C-79EB33453B10}" type="sibTrans" cxnId="{B7669EEB-E7AD-40CF-9456-1CD9EDA3DB37}">
      <dgm:prSet/>
      <dgm:spPr/>
      <dgm:t>
        <a:bodyPr/>
        <a:lstStyle/>
        <a:p>
          <a:endParaRPr lang="en-GB" sz="1800">
            <a:latin typeface="+mn-lt"/>
          </a:endParaRPr>
        </a:p>
      </dgm:t>
    </dgm:pt>
    <dgm:pt modelId="{6F4AD0D4-E71A-43AF-8FAC-5618F30140E9}">
      <dgm:prSet phldr="0" custT="1"/>
      <dgm:spPr/>
      <dgm:t>
        <a:bodyPr/>
        <a:lstStyle/>
        <a:p>
          <a:r>
            <a:rPr lang="en-US" sz="1800" b="1" dirty="0">
              <a:latin typeface="+mn-lt"/>
            </a:rPr>
            <a:t>Delegated Functions</a:t>
          </a:r>
        </a:p>
      </dgm:t>
    </dgm:pt>
    <dgm:pt modelId="{762D0142-10DD-4B12-BDD7-55D2D392692A}" type="parTrans" cxnId="{F8B6E9DE-306F-44AC-9D4A-38EB788B3E2F}">
      <dgm:prSet/>
      <dgm:spPr/>
      <dgm:t>
        <a:bodyPr/>
        <a:lstStyle/>
        <a:p>
          <a:endParaRPr lang="en-GB" sz="1800">
            <a:latin typeface="+mn-lt"/>
          </a:endParaRPr>
        </a:p>
      </dgm:t>
    </dgm:pt>
    <dgm:pt modelId="{3567EB09-7548-4612-BFDF-45A25AE90C9F}" type="sibTrans" cxnId="{F8B6E9DE-306F-44AC-9D4A-38EB788B3E2F}">
      <dgm:prSet/>
      <dgm:spPr/>
      <dgm:t>
        <a:bodyPr/>
        <a:lstStyle/>
        <a:p>
          <a:endParaRPr lang="en-GB" sz="1800">
            <a:latin typeface="+mn-lt"/>
          </a:endParaRPr>
        </a:p>
      </dgm:t>
    </dgm:pt>
    <dgm:pt modelId="{34360730-CF5A-4C09-ADC4-F2BDBC6E2B15}">
      <dgm:prSet phldr="0" custT="1"/>
      <dgm:spPr/>
      <dgm:t>
        <a:bodyPr/>
        <a:lstStyle/>
        <a:p>
          <a:r>
            <a:rPr lang="en-US" sz="1800" b="1" dirty="0">
              <a:latin typeface="+mn-lt"/>
            </a:rPr>
            <a:t>Additional guidance / contact us</a:t>
          </a:r>
        </a:p>
      </dgm:t>
    </dgm:pt>
    <dgm:pt modelId="{D01DD2E9-66CD-4BEC-AB99-9808C0C9CC51}" type="parTrans" cxnId="{BDEF41BA-3D10-4D40-AEE8-26F26A6443EE}">
      <dgm:prSet/>
      <dgm:spPr/>
      <dgm:t>
        <a:bodyPr/>
        <a:lstStyle/>
        <a:p>
          <a:endParaRPr lang="en-GB" sz="1800">
            <a:latin typeface="+mn-lt"/>
          </a:endParaRPr>
        </a:p>
      </dgm:t>
    </dgm:pt>
    <dgm:pt modelId="{135E8A40-2A3F-4495-9B51-A403215F381D}" type="sibTrans" cxnId="{BDEF41BA-3D10-4D40-AEE8-26F26A6443EE}">
      <dgm:prSet/>
      <dgm:spPr/>
      <dgm:t>
        <a:bodyPr/>
        <a:lstStyle/>
        <a:p>
          <a:endParaRPr lang="en-GB" sz="1800">
            <a:latin typeface="+mn-lt"/>
          </a:endParaRPr>
        </a:p>
      </dgm:t>
    </dgm:pt>
    <dgm:pt modelId="{8C7AE9DC-44A6-4BE0-A689-20FCBFA95AB5}">
      <dgm:prSet phldr="0" custT="1"/>
      <dgm:spPr/>
      <dgm:t>
        <a:bodyPr/>
        <a:lstStyle/>
        <a:p>
          <a:r>
            <a:rPr lang="en-US" sz="1800" b="1" dirty="0">
              <a:solidFill>
                <a:schemeClr val="bg1"/>
              </a:solidFill>
              <a:latin typeface="+mn-lt"/>
            </a:rPr>
            <a:t>Hints and tips</a:t>
          </a:r>
        </a:p>
      </dgm:t>
    </dgm:pt>
    <dgm:pt modelId="{E788E81F-C825-4F42-815A-A84B63900562}" type="parTrans" cxnId="{665DFAA7-62BA-4FA8-BD5B-AC9FF26A5F99}">
      <dgm:prSet/>
      <dgm:spPr/>
      <dgm:t>
        <a:bodyPr/>
        <a:lstStyle/>
        <a:p>
          <a:endParaRPr lang="en-GB" sz="1800">
            <a:latin typeface="+mn-lt"/>
          </a:endParaRPr>
        </a:p>
      </dgm:t>
    </dgm:pt>
    <dgm:pt modelId="{729F7129-4731-468E-B38D-7AC70FFBED09}" type="sibTrans" cxnId="{665DFAA7-62BA-4FA8-BD5B-AC9FF26A5F99}">
      <dgm:prSet/>
      <dgm:spPr/>
      <dgm:t>
        <a:bodyPr/>
        <a:lstStyle/>
        <a:p>
          <a:endParaRPr lang="en-GB" sz="1800">
            <a:latin typeface="+mn-lt"/>
          </a:endParaRPr>
        </a:p>
      </dgm:t>
    </dgm:pt>
    <dgm:pt modelId="{5DAE78DC-027A-4390-B29E-5829F6B745DB}" type="pres">
      <dgm:prSet presAssocID="{A0E57EAA-47BC-4F6E-8CEA-36B348611F0A}" presName="linear" presStyleCnt="0">
        <dgm:presLayoutVars>
          <dgm:dir/>
          <dgm:animLvl val="lvl"/>
          <dgm:resizeHandles val="exact"/>
        </dgm:presLayoutVars>
      </dgm:prSet>
      <dgm:spPr/>
    </dgm:pt>
    <dgm:pt modelId="{906B6E4D-1EF2-4E2B-8133-705E1F600C97}" type="pres">
      <dgm:prSet presAssocID="{C96E60D9-C167-40E7-BA7C-C1B8B9BD520A}" presName="parentLin" presStyleCnt="0"/>
      <dgm:spPr/>
    </dgm:pt>
    <dgm:pt modelId="{0FDC5B9C-7B6F-42F4-A606-9B0A40213D20}" type="pres">
      <dgm:prSet presAssocID="{C96E60D9-C167-40E7-BA7C-C1B8B9BD520A}" presName="parentLeftMargin" presStyleLbl="node1" presStyleIdx="0" presStyleCnt="7"/>
      <dgm:spPr/>
    </dgm:pt>
    <dgm:pt modelId="{09173ECB-3CA2-4201-8958-7B80D329960E}" type="pres">
      <dgm:prSet presAssocID="{C96E60D9-C167-40E7-BA7C-C1B8B9BD520A}" presName="parentText" presStyleLbl="node1" presStyleIdx="0" presStyleCnt="7" custScaleX="131408" custScaleY="83513">
        <dgm:presLayoutVars>
          <dgm:chMax val="0"/>
          <dgm:bulletEnabled val="1"/>
        </dgm:presLayoutVars>
      </dgm:prSet>
      <dgm:spPr/>
    </dgm:pt>
    <dgm:pt modelId="{6EA4F960-39FA-4DA4-AF23-66244CBB3E0F}" type="pres">
      <dgm:prSet presAssocID="{C96E60D9-C167-40E7-BA7C-C1B8B9BD520A}" presName="negativeSpace" presStyleCnt="0"/>
      <dgm:spPr/>
    </dgm:pt>
    <dgm:pt modelId="{E821429B-EC96-445F-9E55-8B9A825F1C97}" type="pres">
      <dgm:prSet presAssocID="{C96E60D9-C167-40E7-BA7C-C1B8B9BD520A}" presName="childText" presStyleLbl="conFgAcc1" presStyleIdx="0" presStyleCnt="7">
        <dgm:presLayoutVars>
          <dgm:bulletEnabled val="1"/>
        </dgm:presLayoutVars>
      </dgm:prSet>
      <dgm:spPr/>
    </dgm:pt>
    <dgm:pt modelId="{FDF6ACB4-779D-41BD-9268-347A4A00E5ED}" type="pres">
      <dgm:prSet presAssocID="{AADB3289-71D5-4EA6-968C-47D8CBE45E06}" presName="spaceBetweenRectangles" presStyleCnt="0"/>
      <dgm:spPr/>
    </dgm:pt>
    <dgm:pt modelId="{A8A2C503-7BD2-4C05-B348-E4E6D12A1D0E}" type="pres">
      <dgm:prSet presAssocID="{6738112D-DB1C-4DD4-8D3B-9DFB76B885FE}" presName="parentLin" presStyleCnt="0"/>
      <dgm:spPr/>
    </dgm:pt>
    <dgm:pt modelId="{65ACA5CC-5DC2-4662-AC3C-2924A5408C21}" type="pres">
      <dgm:prSet presAssocID="{6738112D-DB1C-4DD4-8D3B-9DFB76B885FE}" presName="parentLeftMargin" presStyleLbl="node1" presStyleIdx="0" presStyleCnt="7"/>
      <dgm:spPr/>
    </dgm:pt>
    <dgm:pt modelId="{6D40192D-86BB-419C-9B0E-9FD3DFD24F42}" type="pres">
      <dgm:prSet presAssocID="{6738112D-DB1C-4DD4-8D3B-9DFB76B885FE}" presName="parentText" presStyleLbl="node1" presStyleIdx="1" presStyleCnt="7" custScaleX="131408" custScaleY="83513">
        <dgm:presLayoutVars>
          <dgm:chMax val="0"/>
          <dgm:bulletEnabled val="1"/>
        </dgm:presLayoutVars>
      </dgm:prSet>
      <dgm:spPr/>
    </dgm:pt>
    <dgm:pt modelId="{FFB9615A-73EB-4E3E-A662-7EE472B54073}" type="pres">
      <dgm:prSet presAssocID="{6738112D-DB1C-4DD4-8D3B-9DFB76B885FE}" presName="negativeSpace" presStyleCnt="0"/>
      <dgm:spPr/>
    </dgm:pt>
    <dgm:pt modelId="{F2832651-8427-42C8-A5F0-B6CCDE760BE8}" type="pres">
      <dgm:prSet presAssocID="{6738112D-DB1C-4DD4-8D3B-9DFB76B885FE}" presName="childText" presStyleLbl="conFgAcc1" presStyleIdx="1" presStyleCnt="7">
        <dgm:presLayoutVars>
          <dgm:bulletEnabled val="1"/>
        </dgm:presLayoutVars>
      </dgm:prSet>
      <dgm:spPr/>
    </dgm:pt>
    <dgm:pt modelId="{1CA15A85-610B-4884-8F09-451C2A614E71}" type="pres">
      <dgm:prSet presAssocID="{B6BB3B68-04B3-4911-906E-12154BEC42BA}" presName="spaceBetweenRectangles" presStyleCnt="0"/>
      <dgm:spPr/>
    </dgm:pt>
    <dgm:pt modelId="{8A1320B6-0652-452C-9955-4099CB6480EE}" type="pres">
      <dgm:prSet presAssocID="{4B640520-04A6-4F29-9159-B6811F42F097}" presName="parentLin" presStyleCnt="0"/>
      <dgm:spPr/>
    </dgm:pt>
    <dgm:pt modelId="{D386141B-510F-43C1-9E72-87D660827DDF}" type="pres">
      <dgm:prSet presAssocID="{4B640520-04A6-4F29-9159-B6811F42F097}" presName="parentLeftMargin" presStyleLbl="node1" presStyleIdx="1" presStyleCnt="7"/>
      <dgm:spPr/>
    </dgm:pt>
    <dgm:pt modelId="{22F279A5-008F-43E4-B06D-B3A969381382}" type="pres">
      <dgm:prSet presAssocID="{4B640520-04A6-4F29-9159-B6811F42F097}" presName="parentText" presStyleLbl="node1" presStyleIdx="2" presStyleCnt="7" custScaleX="131408" custScaleY="83513">
        <dgm:presLayoutVars>
          <dgm:chMax val="0"/>
          <dgm:bulletEnabled val="1"/>
        </dgm:presLayoutVars>
      </dgm:prSet>
      <dgm:spPr/>
    </dgm:pt>
    <dgm:pt modelId="{96112907-A73A-4566-8C0E-BC5EA2BE0723}" type="pres">
      <dgm:prSet presAssocID="{4B640520-04A6-4F29-9159-B6811F42F097}" presName="negativeSpace" presStyleCnt="0"/>
      <dgm:spPr/>
    </dgm:pt>
    <dgm:pt modelId="{A682009C-0EC9-41E5-AB18-DCC10545A6B0}" type="pres">
      <dgm:prSet presAssocID="{4B640520-04A6-4F29-9159-B6811F42F097}" presName="childText" presStyleLbl="conFgAcc1" presStyleIdx="2" presStyleCnt="7">
        <dgm:presLayoutVars>
          <dgm:bulletEnabled val="1"/>
        </dgm:presLayoutVars>
      </dgm:prSet>
      <dgm:spPr/>
    </dgm:pt>
    <dgm:pt modelId="{676660E9-05F0-48AD-86CE-42909581F841}" type="pres">
      <dgm:prSet presAssocID="{D111E504-729F-46E6-911C-79EB33453B10}" presName="spaceBetweenRectangles" presStyleCnt="0"/>
      <dgm:spPr/>
    </dgm:pt>
    <dgm:pt modelId="{63C97317-FBC6-489B-BAF7-A6AE2A0640D3}" type="pres">
      <dgm:prSet presAssocID="{6F4AD0D4-E71A-43AF-8FAC-5618F30140E9}" presName="parentLin" presStyleCnt="0"/>
      <dgm:spPr/>
    </dgm:pt>
    <dgm:pt modelId="{9555D941-7DC2-40BF-8214-1DE929A75035}" type="pres">
      <dgm:prSet presAssocID="{6F4AD0D4-E71A-43AF-8FAC-5618F30140E9}" presName="parentLeftMargin" presStyleLbl="node1" presStyleIdx="2" presStyleCnt="7"/>
      <dgm:spPr/>
    </dgm:pt>
    <dgm:pt modelId="{CDD77AC5-F4B3-4A55-9D7E-77BF6E7F4BE3}" type="pres">
      <dgm:prSet presAssocID="{6F4AD0D4-E71A-43AF-8FAC-5618F30140E9}" presName="parentText" presStyleLbl="node1" presStyleIdx="3" presStyleCnt="7" custScaleX="131408" custScaleY="83513">
        <dgm:presLayoutVars>
          <dgm:chMax val="0"/>
          <dgm:bulletEnabled val="1"/>
        </dgm:presLayoutVars>
      </dgm:prSet>
      <dgm:spPr/>
    </dgm:pt>
    <dgm:pt modelId="{57AC3A09-169D-4F9D-82EC-DB0F74C763BB}" type="pres">
      <dgm:prSet presAssocID="{6F4AD0D4-E71A-43AF-8FAC-5618F30140E9}" presName="negativeSpace" presStyleCnt="0"/>
      <dgm:spPr/>
    </dgm:pt>
    <dgm:pt modelId="{6F66589B-CBA8-4EE1-B475-D5D741C70E64}" type="pres">
      <dgm:prSet presAssocID="{6F4AD0D4-E71A-43AF-8FAC-5618F30140E9}" presName="childText" presStyleLbl="conFgAcc1" presStyleIdx="3" presStyleCnt="7">
        <dgm:presLayoutVars>
          <dgm:bulletEnabled val="1"/>
        </dgm:presLayoutVars>
      </dgm:prSet>
      <dgm:spPr/>
    </dgm:pt>
    <dgm:pt modelId="{E0F53C45-3B82-4E67-A4B7-C90828D84D07}" type="pres">
      <dgm:prSet presAssocID="{3567EB09-7548-4612-BFDF-45A25AE90C9F}" presName="spaceBetweenRectangles" presStyleCnt="0"/>
      <dgm:spPr/>
    </dgm:pt>
    <dgm:pt modelId="{F3029908-1C0D-4FB5-A002-704B6E146723}" type="pres">
      <dgm:prSet presAssocID="{5D45D3D3-AA75-4E26-BED4-CAA26C38DA6E}" presName="parentLin" presStyleCnt="0"/>
      <dgm:spPr/>
    </dgm:pt>
    <dgm:pt modelId="{70A68E8D-175E-4417-965B-D03EA935F932}" type="pres">
      <dgm:prSet presAssocID="{5D45D3D3-AA75-4E26-BED4-CAA26C38DA6E}" presName="parentLeftMargin" presStyleLbl="node1" presStyleIdx="3" presStyleCnt="7"/>
      <dgm:spPr/>
    </dgm:pt>
    <dgm:pt modelId="{C4851F8D-7EC3-4DA9-B329-8F3169DB7248}" type="pres">
      <dgm:prSet presAssocID="{5D45D3D3-AA75-4E26-BED4-CAA26C38DA6E}" presName="parentText" presStyleLbl="node1" presStyleIdx="4" presStyleCnt="7" custScaleX="131408" custScaleY="100108">
        <dgm:presLayoutVars>
          <dgm:chMax val="0"/>
          <dgm:bulletEnabled val="1"/>
        </dgm:presLayoutVars>
      </dgm:prSet>
      <dgm:spPr/>
    </dgm:pt>
    <dgm:pt modelId="{E65E17FC-8582-41D6-B0A3-C64E7AF74CF5}" type="pres">
      <dgm:prSet presAssocID="{5D45D3D3-AA75-4E26-BED4-CAA26C38DA6E}" presName="negativeSpace" presStyleCnt="0"/>
      <dgm:spPr/>
    </dgm:pt>
    <dgm:pt modelId="{57645CBD-A313-4BF0-96AA-D92FE4025230}" type="pres">
      <dgm:prSet presAssocID="{5D45D3D3-AA75-4E26-BED4-CAA26C38DA6E}" presName="childText" presStyleLbl="conFgAcc1" presStyleIdx="4" presStyleCnt="7">
        <dgm:presLayoutVars>
          <dgm:bulletEnabled val="1"/>
        </dgm:presLayoutVars>
      </dgm:prSet>
      <dgm:spPr/>
    </dgm:pt>
    <dgm:pt modelId="{936694AC-2F75-47C4-82DB-9B8FF5463FEC}" type="pres">
      <dgm:prSet presAssocID="{113DE87C-0BD1-4CCE-88CB-49354665D50A}" presName="spaceBetweenRectangles" presStyleCnt="0"/>
      <dgm:spPr/>
    </dgm:pt>
    <dgm:pt modelId="{8BE17B05-2AA6-4BB3-97D1-9A6D84476B36}" type="pres">
      <dgm:prSet presAssocID="{8C7AE9DC-44A6-4BE0-A689-20FCBFA95AB5}" presName="parentLin" presStyleCnt="0"/>
      <dgm:spPr/>
    </dgm:pt>
    <dgm:pt modelId="{E0865EC3-3F47-4093-B85A-F166188E0743}" type="pres">
      <dgm:prSet presAssocID="{8C7AE9DC-44A6-4BE0-A689-20FCBFA95AB5}" presName="parentLeftMargin" presStyleLbl="node1" presStyleIdx="4" presStyleCnt="7"/>
      <dgm:spPr/>
    </dgm:pt>
    <dgm:pt modelId="{EA708DF7-88C3-41D3-A258-DAFB26590416}" type="pres">
      <dgm:prSet presAssocID="{8C7AE9DC-44A6-4BE0-A689-20FCBFA95AB5}" presName="parentText" presStyleLbl="node1" presStyleIdx="5" presStyleCnt="7" custScaleX="131582" custScaleY="79115">
        <dgm:presLayoutVars>
          <dgm:chMax val="0"/>
          <dgm:bulletEnabled val="1"/>
        </dgm:presLayoutVars>
      </dgm:prSet>
      <dgm:spPr/>
    </dgm:pt>
    <dgm:pt modelId="{0EBD2D21-2D1F-4FAD-BC16-E310300B17E6}" type="pres">
      <dgm:prSet presAssocID="{8C7AE9DC-44A6-4BE0-A689-20FCBFA95AB5}" presName="negativeSpace" presStyleCnt="0"/>
      <dgm:spPr/>
    </dgm:pt>
    <dgm:pt modelId="{364B8A1A-4FD4-469E-86E7-5E27BCE43F9D}" type="pres">
      <dgm:prSet presAssocID="{8C7AE9DC-44A6-4BE0-A689-20FCBFA95AB5}" presName="childText" presStyleLbl="conFgAcc1" presStyleIdx="5" presStyleCnt="7">
        <dgm:presLayoutVars>
          <dgm:bulletEnabled val="1"/>
        </dgm:presLayoutVars>
      </dgm:prSet>
      <dgm:spPr/>
    </dgm:pt>
    <dgm:pt modelId="{CB5AE7F7-2ECF-4D9E-B575-91AB06FEC1B6}" type="pres">
      <dgm:prSet presAssocID="{729F7129-4731-468E-B38D-7AC70FFBED09}" presName="spaceBetweenRectangles" presStyleCnt="0"/>
      <dgm:spPr/>
    </dgm:pt>
    <dgm:pt modelId="{31A4B3EA-7526-4A8C-A44B-F6F30FD8DC08}" type="pres">
      <dgm:prSet presAssocID="{34360730-CF5A-4C09-ADC4-F2BDBC6E2B15}" presName="parentLin" presStyleCnt="0"/>
      <dgm:spPr/>
    </dgm:pt>
    <dgm:pt modelId="{6A6F395F-6AAB-44B6-8DE3-9721C6BEBFED}" type="pres">
      <dgm:prSet presAssocID="{34360730-CF5A-4C09-ADC4-F2BDBC6E2B15}" presName="parentLeftMargin" presStyleLbl="node1" presStyleIdx="5" presStyleCnt="7"/>
      <dgm:spPr/>
    </dgm:pt>
    <dgm:pt modelId="{96F3E9F1-F97A-407F-BE21-5CAF0E706261}" type="pres">
      <dgm:prSet presAssocID="{34360730-CF5A-4C09-ADC4-F2BDBC6E2B15}" presName="parentText" presStyleLbl="node1" presStyleIdx="6" presStyleCnt="7" custScaleX="130977" custScaleY="83513">
        <dgm:presLayoutVars>
          <dgm:chMax val="0"/>
          <dgm:bulletEnabled val="1"/>
        </dgm:presLayoutVars>
      </dgm:prSet>
      <dgm:spPr/>
    </dgm:pt>
    <dgm:pt modelId="{DF00595F-594A-4652-BF47-659D70DB2EE4}" type="pres">
      <dgm:prSet presAssocID="{34360730-CF5A-4C09-ADC4-F2BDBC6E2B15}" presName="negativeSpace" presStyleCnt="0"/>
      <dgm:spPr/>
    </dgm:pt>
    <dgm:pt modelId="{5516CB9E-988F-492F-99B6-094237FAC981}" type="pres">
      <dgm:prSet presAssocID="{34360730-CF5A-4C09-ADC4-F2BDBC6E2B15}" presName="childText" presStyleLbl="conFgAcc1" presStyleIdx="6" presStyleCnt="7">
        <dgm:presLayoutVars>
          <dgm:bulletEnabled val="1"/>
        </dgm:presLayoutVars>
      </dgm:prSet>
      <dgm:spPr/>
    </dgm:pt>
  </dgm:ptLst>
  <dgm:cxnLst>
    <dgm:cxn modelId="{87792902-7381-4961-93D7-F165AA5359FC}" type="presOf" srcId="{6738112D-DB1C-4DD4-8D3B-9DFB76B885FE}" destId="{65ACA5CC-5DC2-4662-AC3C-2924A5408C21}" srcOrd="0" destOrd="0" presId="urn:microsoft.com/office/officeart/2005/8/layout/list1"/>
    <dgm:cxn modelId="{5DE83306-4BFF-4D73-91E8-0AB89F24FACA}" type="presOf" srcId="{8C7AE9DC-44A6-4BE0-A689-20FCBFA95AB5}" destId="{EA708DF7-88C3-41D3-A258-DAFB26590416}" srcOrd="1" destOrd="0" presId="urn:microsoft.com/office/officeart/2005/8/layout/list1"/>
    <dgm:cxn modelId="{5679D417-1826-49AC-B7C0-785057059376}" type="presOf" srcId="{34360730-CF5A-4C09-ADC4-F2BDBC6E2B15}" destId="{6A6F395F-6AAB-44B6-8DE3-9721C6BEBFED}" srcOrd="0" destOrd="0" presId="urn:microsoft.com/office/officeart/2005/8/layout/list1"/>
    <dgm:cxn modelId="{57B74038-5BF4-497D-9EB2-F54D2F760424}" type="presOf" srcId="{34360730-CF5A-4C09-ADC4-F2BDBC6E2B15}" destId="{96F3E9F1-F97A-407F-BE21-5CAF0E706261}" srcOrd="1" destOrd="0" presId="urn:microsoft.com/office/officeart/2005/8/layout/list1"/>
    <dgm:cxn modelId="{67CEF45C-488F-42F7-9C0E-E85150BBA7A0}" type="presOf" srcId="{6F4AD0D4-E71A-43AF-8FAC-5618F30140E9}" destId="{9555D941-7DC2-40BF-8214-1DE929A75035}" srcOrd="0" destOrd="0" presId="urn:microsoft.com/office/officeart/2005/8/layout/list1"/>
    <dgm:cxn modelId="{62418E5F-C235-4497-9293-6A2096E95B15}" type="presOf" srcId="{6F4AD0D4-E71A-43AF-8FAC-5618F30140E9}" destId="{CDD77AC5-F4B3-4A55-9D7E-77BF6E7F4BE3}" srcOrd="1" destOrd="0" presId="urn:microsoft.com/office/officeart/2005/8/layout/list1"/>
    <dgm:cxn modelId="{32204447-4188-4104-891F-C38676D4B881}" type="presOf" srcId="{6738112D-DB1C-4DD4-8D3B-9DFB76B885FE}" destId="{6D40192D-86BB-419C-9B0E-9FD3DFD24F42}" srcOrd="1" destOrd="0" presId="urn:microsoft.com/office/officeart/2005/8/layout/list1"/>
    <dgm:cxn modelId="{A9B6926E-82AC-4939-A571-A58168A19BCE}" type="presOf" srcId="{A0E57EAA-47BC-4F6E-8CEA-36B348611F0A}" destId="{5DAE78DC-027A-4390-B29E-5829F6B745DB}" srcOrd="0" destOrd="0" presId="urn:microsoft.com/office/officeart/2005/8/layout/list1"/>
    <dgm:cxn modelId="{91AC9171-D206-4E68-A82C-E94EC0897D25}" type="presOf" srcId="{8C7AE9DC-44A6-4BE0-A689-20FCBFA95AB5}" destId="{E0865EC3-3F47-4093-B85A-F166188E0743}" srcOrd="0" destOrd="0" presId="urn:microsoft.com/office/officeart/2005/8/layout/list1"/>
    <dgm:cxn modelId="{830FEE71-53E7-428C-91DF-9A430D8151BA}" type="presOf" srcId="{5D45D3D3-AA75-4E26-BED4-CAA26C38DA6E}" destId="{C4851F8D-7EC3-4DA9-B329-8F3169DB7248}" srcOrd="1" destOrd="0" presId="urn:microsoft.com/office/officeart/2005/8/layout/list1"/>
    <dgm:cxn modelId="{AD1BA752-A1D0-436E-AA41-84B9A10D3F25}" type="presOf" srcId="{4B640520-04A6-4F29-9159-B6811F42F097}" destId="{D386141B-510F-43C1-9E72-87D660827DDF}" srcOrd="0" destOrd="0" presId="urn:microsoft.com/office/officeart/2005/8/layout/list1"/>
    <dgm:cxn modelId="{CB19D958-ABEE-4A51-A264-7C0E095A1D08}" srcId="{A0E57EAA-47BC-4F6E-8CEA-36B348611F0A}" destId="{C96E60D9-C167-40E7-BA7C-C1B8B9BD520A}" srcOrd="0" destOrd="0" parTransId="{971ABBAF-AB59-44B7-ACE0-A7E5B53B5978}" sibTransId="{AADB3289-71D5-4EA6-968C-47D8CBE45E06}"/>
    <dgm:cxn modelId="{CE9AC285-E36A-4FA6-965C-98202F9FCA26}" type="presOf" srcId="{4B640520-04A6-4F29-9159-B6811F42F097}" destId="{22F279A5-008F-43E4-B06D-B3A969381382}" srcOrd="1" destOrd="0" presId="urn:microsoft.com/office/officeart/2005/8/layout/list1"/>
    <dgm:cxn modelId="{8F7A5390-C44E-411A-92B8-87192257CCFC}" srcId="{A0E57EAA-47BC-4F6E-8CEA-36B348611F0A}" destId="{6738112D-DB1C-4DD4-8D3B-9DFB76B885FE}" srcOrd="1" destOrd="0" parTransId="{968C2124-A657-4BED-AF7B-03E142D5E88D}" sibTransId="{B6BB3B68-04B3-4911-906E-12154BEC42BA}"/>
    <dgm:cxn modelId="{3C9C52A0-9C52-42A0-A5AF-6D575D986F39}" srcId="{A0E57EAA-47BC-4F6E-8CEA-36B348611F0A}" destId="{5D45D3D3-AA75-4E26-BED4-CAA26C38DA6E}" srcOrd="4" destOrd="0" parTransId="{3E91A89C-11CA-4144-BF40-E91C7D4CE286}" sibTransId="{113DE87C-0BD1-4CCE-88CB-49354665D50A}"/>
    <dgm:cxn modelId="{665DFAA7-62BA-4FA8-BD5B-AC9FF26A5F99}" srcId="{A0E57EAA-47BC-4F6E-8CEA-36B348611F0A}" destId="{8C7AE9DC-44A6-4BE0-A689-20FCBFA95AB5}" srcOrd="5" destOrd="0" parTransId="{E788E81F-C825-4F42-815A-A84B63900562}" sibTransId="{729F7129-4731-468E-B38D-7AC70FFBED09}"/>
    <dgm:cxn modelId="{BDEF41BA-3D10-4D40-AEE8-26F26A6443EE}" srcId="{A0E57EAA-47BC-4F6E-8CEA-36B348611F0A}" destId="{34360730-CF5A-4C09-ADC4-F2BDBC6E2B15}" srcOrd="6" destOrd="0" parTransId="{D01DD2E9-66CD-4BEC-AB99-9808C0C9CC51}" sibTransId="{135E8A40-2A3F-4495-9B51-A403215F381D}"/>
    <dgm:cxn modelId="{F8B6E9DE-306F-44AC-9D4A-38EB788B3E2F}" srcId="{A0E57EAA-47BC-4F6E-8CEA-36B348611F0A}" destId="{6F4AD0D4-E71A-43AF-8FAC-5618F30140E9}" srcOrd="3" destOrd="0" parTransId="{762D0142-10DD-4B12-BDD7-55D2D392692A}" sibTransId="{3567EB09-7548-4612-BFDF-45A25AE90C9F}"/>
    <dgm:cxn modelId="{F907BEE6-3E00-4879-8408-43D6483744B0}" type="presOf" srcId="{C96E60D9-C167-40E7-BA7C-C1B8B9BD520A}" destId="{0FDC5B9C-7B6F-42F4-A606-9B0A40213D20}" srcOrd="0" destOrd="0" presId="urn:microsoft.com/office/officeart/2005/8/layout/list1"/>
    <dgm:cxn modelId="{795A52E8-F3F1-4630-AC31-3D25BCE2A425}" type="presOf" srcId="{5D45D3D3-AA75-4E26-BED4-CAA26C38DA6E}" destId="{70A68E8D-175E-4417-965B-D03EA935F932}" srcOrd="0" destOrd="0" presId="urn:microsoft.com/office/officeart/2005/8/layout/list1"/>
    <dgm:cxn modelId="{B7669EEB-E7AD-40CF-9456-1CD9EDA3DB37}" srcId="{A0E57EAA-47BC-4F6E-8CEA-36B348611F0A}" destId="{4B640520-04A6-4F29-9159-B6811F42F097}" srcOrd="2" destOrd="0" parTransId="{898CB2AB-5A08-40FA-AF22-FA05E5CDA29C}" sibTransId="{D111E504-729F-46E6-911C-79EB33453B10}"/>
    <dgm:cxn modelId="{716144FE-C070-4167-BF29-7E9EC1382B39}" type="presOf" srcId="{C96E60D9-C167-40E7-BA7C-C1B8B9BD520A}" destId="{09173ECB-3CA2-4201-8958-7B80D329960E}" srcOrd="1" destOrd="0" presId="urn:microsoft.com/office/officeart/2005/8/layout/list1"/>
    <dgm:cxn modelId="{53C1C862-4C42-4CA6-9C70-6D51AAD1F21A}" type="presParOf" srcId="{5DAE78DC-027A-4390-B29E-5829F6B745DB}" destId="{906B6E4D-1EF2-4E2B-8133-705E1F600C97}" srcOrd="0" destOrd="0" presId="urn:microsoft.com/office/officeart/2005/8/layout/list1"/>
    <dgm:cxn modelId="{302C2A70-2F4B-4B15-A191-64D45FF71747}" type="presParOf" srcId="{906B6E4D-1EF2-4E2B-8133-705E1F600C97}" destId="{0FDC5B9C-7B6F-42F4-A606-9B0A40213D20}" srcOrd="0" destOrd="0" presId="urn:microsoft.com/office/officeart/2005/8/layout/list1"/>
    <dgm:cxn modelId="{5C201CEF-1762-4E3D-9DBA-2EDAC067E178}" type="presParOf" srcId="{906B6E4D-1EF2-4E2B-8133-705E1F600C97}" destId="{09173ECB-3CA2-4201-8958-7B80D329960E}" srcOrd="1" destOrd="0" presId="urn:microsoft.com/office/officeart/2005/8/layout/list1"/>
    <dgm:cxn modelId="{E2D57A86-99C0-433C-AFD1-D6968927D718}" type="presParOf" srcId="{5DAE78DC-027A-4390-B29E-5829F6B745DB}" destId="{6EA4F960-39FA-4DA4-AF23-66244CBB3E0F}" srcOrd="1" destOrd="0" presId="urn:microsoft.com/office/officeart/2005/8/layout/list1"/>
    <dgm:cxn modelId="{6317AFF4-F456-42D7-B08A-50107B508CFC}" type="presParOf" srcId="{5DAE78DC-027A-4390-B29E-5829F6B745DB}" destId="{E821429B-EC96-445F-9E55-8B9A825F1C97}" srcOrd="2" destOrd="0" presId="urn:microsoft.com/office/officeart/2005/8/layout/list1"/>
    <dgm:cxn modelId="{FBA3D2A8-3C2C-4AC6-8EB2-82776EEBF247}" type="presParOf" srcId="{5DAE78DC-027A-4390-B29E-5829F6B745DB}" destId="{FDF6ACB4-779D-41BD-9268-347A4A00E5ED}" srcOrd="3" destOrd="0" presId="urn:microsoft.com/office/officeart/2005/8/layout/list1"/>
    <dgm:cxn modelId="{87318BBA-CB7A-48F6-ACCC-B81DBDDC0150}" type="presParOf" srcId="{5DAE78DC-027A-4390-B29E-5829F6B745DB}" destId="{A8A2C503-7BD2-4C05-B348-E4E6D12A1D0E}" srcOrd="4" destOrd="0" presId="urn:microsoft.com/office/officeart/2005/8/layout/list1"/>
    <dgm:cxn modelId="{464F292E-21FC-42A4-95D9-D8EBDAA6B4FF}" type="presParOf" srcId="{A8A2C503-7BD2-4C05-B348-E4E6D12A1D0E}" destId="{65ACA5CC-5DC2-4662-AC3C-2924A5408C21}" srcOrd="0" destOrd="0" presId="urn:microsoft.com/office/officeart/2005/8/layout/list1"/>
    <dgm:cxn modelId="{F83F7C99-54BA-4D24-837B-648870839BBE}" type="presParOf" srcId="{A8A2C503-7BD2-4C05-B348-E4E6D12A1D0E}" destId="{6D40192D-86BB-419C-9B0E-9FD3DFD24F42}" srcOrd="1" destOrd="0" presId="urn:microsoft.com/office/officeart/2005/8/layout/list1"/>
    <dgm:cxn modelId="{F60B6C53-ECEF-45D2-931B-1D029DCB91B1}" type="presParOf" srcId="{5DAE78DC-027A-4390-B29E-5829F6B745DB}" destId="{FFB9615A-73EB-4E3E-A662-7EE472B54073}" srcOrd="5" destOrd="0" presId="urn:microsoft.com/office/officeart/2005/8/layout/list1"/>
    <dgm:cxn modelId="{53274D9D-7621-4041-B4E7-CB6AADD8B32B}" type="presParOf" srcId="{5DAE78DC-027A-4390-B29E-5829F6B745DB}" destId="{F2832651-8427-42C8-A5F0-B6CCDE760BE8}" srcOrd="6" destOrd="0" presId="urn:microsoft.com/office/officeart/2005/8/layout/list1"/>
    <dgm:cxn modelId="{7868B017-28C6-4CB8-A1BB-0CD71C6BED43}" type="presParOf" srcId="{5DAE78DC-027A-4390-B29E-5829F6B745DB}" destId="{1CA15A85-610B-4884-8F09-451C2A614E71}" srcOrd="7" destOrd="0" presId="urn:microsoft.com/office/officeart/2005/8/layout/list1"/>
    <dgm:cxn modelId="{25BBE836-F1A5-4567-B881-9127659FCC82}" type="presParOf" srcId="{5DAE78DC-027A-4390-B29E-5829F6B745DB}" destId="{8A1320B6-0652-452C-9955-4099CB6480EE}" srcOrd="8" destOrd="0" presId="urn:microsoft.com/office/officeart/2005/8/layout/list1"/>
    <dgm:cxn modelId="{424F040B-A092-4911-97EC-6C74AAA68295}" type="presParOf" srcId="{8A1320B6-0652-452C-9955-4099CB6480EE}" destId="{D386141B-510F-43C1-9E72-87D660827DDF}" srcOrd="0" destOrd="0" presId="urn:microsoft.com/office/officeart/2005/8/layout/list1"/>
    <dgm:cxn modelId="{A7DCF5BE-3F41-4C99-99CD-601D0D5009F1}" type="presParOf" srcId="{8A1320B6-0652-452C-9955-4099CB6480EE}" destId="{22F279A5-008F-43E4-B06D-B3A969381382}" srcOrd="1" destOrd="0" presId="urn:microsoft.com/office/officeart/2005/8/layout/list1"/>
    <dgm:cxn modelId="{58CD1653-DFBE-46A0-A416-397D8000CCE5}" type="presParOf" srcId="{5DAE78DC-027A-4390-B29E-5829F6B745DB}" destId="{96112907-A73A-4566-8C0E-BC5EA2BE0723}" srcOrd="9" destOrd="0" presId="urn:microsoft.com/office/officeart/2005/8/layout/list1"/>
    <dgm:cxn modelId="{8AAE5873-60BD-4046-B304-62C8965DADE6}" type="presParOf" srcId="{5DAE78DC-027A-4390-B29E-5829F6B745DB}" destId="{A682009C-0EC9-41E5-AB18-DCC10545A6B0}" srcOrd="10" destOrd="0" presId="urn:microsoft.com/office/officeart/2005/8/layout/list1"/>
    <dgm:cxn modelId="{9950345D-030E-48D2-B984-AFA372C46798}" type="presParOf" srcId="{5DAE78DC-027A-4390-B29E-5829F6B745DB}" destId="{676660E9-05F0-48AD-86CE-42909581F841}" srcOrd="11" destOrd="0" presId="urn:microsoft.com/office/officeart/2005/8/layout/list1"/>
    <dgm:cxn modelId="{B27C28B2-3BBE-49DE-BDFB-989336357E91}" type="presParOf" srcId="{5DAE78DC-027A-4390-B29E-5829F6B745DB}" destId="{63C97317-FBC6-489B-BAF7-A6AE2A0640D3}" srcOrd="12" destOrd="0" presId="urn:microsoft.com/office/officeart/2005/8/layout/list1"/>
    <dgm:cxn modelId="{F00C6B41-49C8-40F9-8BC6-610FCC4CE67F}" type="presParOf" srcId="{63C97317-FBC6-489B-BAF7-A6AE2A0640D3}" destId="{9555D941-7DC2-40BF-8214-1DE929A75035}" srcOrd="0" destOrd="0" presId="urn:microsoft.com/office/officeart/2005/8/layout/list1"/>
    <dgm:cxn modelId="{DA2859FD-3326-48DB-98B9-F8A22B2D6445}" type="presParOf" srcId="{63C97317-FBC6-489B-BAF7-A6AE2A0640D3}" destId="{CDD77AC5-F4B3-4A55-9D7E-77BF6E7F4BE3}" srcOrd="1" destOrd="0" presId="urn:microsoft.com/office/officeart/2005/8/layout/list1"/>
    <dgm:cxn modelId="{26AF529C-84C8-4BE5-84D7-3CE8BF8736FC}" type="presParOf" srcId="{5DAE78DC-027A-4390-B29E-5829F6B745DB}" destId="{57AC3A09-169D-4F9D-82EC-DB0F74C763BB}" srcOrd="13" destOrd="0" presId="urn:microsoft.com/office/officeart/2005/8/layout/list1"/>
    <dgm:cxn modelId="{9026BC08-2644-4B67-A48F-AE197E0E240C}" type="presParOf" srcId="{5DAE78DC-027A-4390-B29E-5829F6B745DB}" destId="{6F66589B-CBA8-4EE1-B475-D5D741C70E64}" srcOrd="14" destOrd="0" presId="urn:microsoft.com/office/officeart/2005/8/layout/list1"/>
    <dgm:cxn modelId="{3480042E-6A74-4F33-A050-CEE4D9F92A8D}" type="presParOf" srcId="{5DAE78DC-027A-4390-B29E-5829F6B745DB}" destId="{E0F53C45-3B82-4E67-A4B7-C90828D84D07}" srcOrd="15" destOrd="0" presId="urn:microsoft.com/office/officeart/2005/8/layout/list1"/>
    <dgm:cxn modelId="{2CE3437A-3101-434C-84AA-F64ADBA5DAAE}" type="presParOf" srcId="{5DAE78DC-027A-4390-B29E-5829F6B745DB}" destId="{F3029908-1C0D-4FB5-A002-704B6E146723}" srcOrd="16" destOrd="0" presId="urn:microsoft.com/office/officeart/2005/8/layout/list1"/>
    <dgm:cxn modelId="{B2719D17-FFFD-4887-9AFF-2667DCF689C4}" type="presParOf" srcId="{F3029908-1C0D-4FB5-A002-704B6E146723}" destId="{70A68E8D-175E-4417-965B-D03EA935F932}" srcOrd="0" destOrd="0" presId="urn:microsoft.com/office/officeart/2005/8/layout/list1"/>
    <dgm:cxn modelId="{C66286C9-A830-4315-BA92-C3B7F5060967}" type="presParOf" srcId="{F3029908-1C0D-4FB5-A002-704B6E146723}" destId="{C4851F8D-7EC3-4DA9-B329-8F3169DB7248}" srcOrd="1" destOrd="0" presId="urn:microsoft.com/office/officeart/2005/8/layout/list1"/>
    <dgm:cxn modelId="{0A32C5C4-E837-4B12-ABE6-9523D640F916}" type="presParOf" srcId="{5DAE78DC-027A-4390-B29E-5829F6B745DB}" destId="{E65E17FC-8582-41D6-B0A3-C64E7AF74CF5}" srcOrd="17" destOrd="0" presId="urn:microsoft.com/office/officeart/2005/8/layout/list1"/>
    <dgm:cxn modelId="{629DD7C0-6886-4F24-8D47-D81EFF7AF3F1}" type="presParOf" srcId="{5DAE78DC-027A-4390-B29E-5829F6B745DB}" destId="{57645CBD-A313-4BF0-96AA-D92FE4025230}" srcOrd="18" destOrd="0" presId="urn:microsoft.com/office/officeart/2005/8/layout/list1"/>
    <dgm:cxn modelId="{A86680DC-2FCF-4619-8859-CB72C8ACBBD1}" type="presParOf" srcId="{5DAE78DC-027A-4390-B29E-5829F6B745DB}" destId="{936694AC-2F75-47C4-82DB-9B8FF5463FEC}" srcOrd="19" destOrd="0" presId="urn:microsoft.com/office/officeart/2005/8/layout/list1"/>
    <dgm:cxn modelId="{6C5E522D-DFE2-4CEC-BFFB-041940D27A4D}" type="presParOf" srcId="{5DAE78DC-027A-4390-B29E-5829F6B745DB}" destId="{8BE17B05-2AA6-4BB3-97D1-9A6D84476B36}" srcOrd="20" destOrd="0" presId="urn:microsoft.com/office/officeart/2005/8/layout/list1"/>
    <dgm:cxn modelId="{6E8CE51E-915B-4D11-9797-836E9F2D07D6}" type="presParOf" srcId="{8BE17B05-2AA6-4BB3-97D1-9A6D84476B36}" destId="{E0865EC3-3F47-4093-B85A-F166188E0743}" srcOrd="0" destOrd="0" presId="urn:microsoft.com/office/officeart/2005/8/layout/list1"/>
    <dgm:cxn modelId="{5613E7EF-81E2-4E09-9643-0C1730F87C00}" type="presParOf" srcId="{8BE17B05-2AA6-4BB3-97D1-9A6D84476B36}" destId="{EA708DF7-88C3-41D3-A258-DAFB26590416}" srcOrd="1" destOrd="0" presId="urn:microsoft.com/office/officeart/2005/8/layout/list1"/>
    <dgm:cxn modelId="{7AA5EAC2-3885-4004-9452-7F5A224D998A}" type="presParOf" srcId="{5DAE78DC-027A-4390-B29E-5829F6B745DB}" destId="{0EBD2D21-2D1F-4FAD-BC16-E310300B17E6}" srcOrd="21" destOrd="0" presId="urn:microsoft.com/office/officeart/2005/8/layout/list1"/>
    <dgm:cxn modelId="{F4A232FB-05C6-4ECC-B521-F5EF5B07310E}" type="presParOf" srcId="{5DAE78DC-027A-4390-B29E-5829F6B745DB}" destId="{364B8A1A-4FD4-469E-86E7-5E27BCE43F9D}" srcOrd="22" destOrd="0" presId="urn:microsoft.com/office/officeart/2005/8/layout/list1"/>
    <dgm:cxn modelId="{833C94BC-72E6-4170-9B66-CF0849ACBE0E}" type="presParOf" srcId="{5DAE78DC-027A-4390-B29E-5829F6B745DB}" destId="{CB5AE7F7-2ECF-4D9E-B575-91AB06FEC1B6}" srcOrd="23" destOrd="0" presId="urn:microsoft.com/office/officeart/2005/8/layout/list1"/>
    <dgm:cxn modelId="{2904D523-7386-4A15-B05E-8648B209E223}" type="presParOf" srcId="{5DAE78DC-027A-4390-B29E-5829F6B745DB}" destId="{31A4B3EA-7526-4A8C-A44B-F6F30FD8DC08}" srcOrd="24" destOrd="0" presId="urn:microsoft.com/office/officeart/2005/8/layout/list1"/>
    <dgm:cxn modelId="{F0C43FDF-02E1-4CB7-9AF9-F88FE8F78426}" type="presParOf" srcId="{31A4B3EA-7526-4A8C-A44B-F6F30FD8DC08}" destId="{6A6F395F-6AAB-44B6-8DE3-9721C6BEBFED}" srcOrd="0" destOrd="0" presId="urn:microsoft.com/office/officeart/2005/8/layout/list1"/>
    <dgm:cxn modelId="{7AD0346D-3A53-43CF-B6FD-388F765820A9}" type="presParOf" srcId="{31A4B3EA-7526-4A8C-A44B-F6F30FD8DC08}" destId="{96F3E9F1-F97A-407F-BE21-5CAF0E706261}" srcOrd="1" destOrd="0" presId="urn:microsoft.com/office/officeart/2005/8/layout/list1"/>
    <dgm:cxn modelId="{0913AF1C-C465-429B-83AF-F1C7E889E5D7}" type="presParOf" srcId="{5DAE78DC-027A-4390-B29E-5829F6B745DB}" destId="{DF00595F-594A-4652-BF47-659D70DB2EE4}" srcOrd="25" destOrd="0" presId="urn:microsoft.com/office/officeart/2005/8/layout/list1"/>
    <dgm:cxn modelId="{CEDEBF6E-9738-44E9-B97E-DEDCE6848963}" type="presParOf" srcId="{5DAE78DC-027A-4390-B29E-5829F6B745DB}" destId="{5516CB9E-988F-492F-99B6-094237FAC981}" srcOrd="26" destOrd="0" presId="urn:microsoft.com/office/officeart/2005/8/layout/list1"/>
  </dgm:cxnLst>
  <dgm:bg/>
  <dgm:whole>
    <a:ln>
      <a:solidFill>
        <a:srgbClr val="575C96"/>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8F4A576-4B8B-47AD-9974-7DD2F495DA90}" type="doc">
      <dgm:prSet loTypeId="urn:microsoft.com/office/officeart/2005/8/layout/vList3" loCatId="list" qsTypeId="urn:microsoft.com/office/officeart/2005/8/quickstyle/simple1" qsCatId="simple" csTypeId="urn:microsoft.com/office/officeart/2005/8/colors/accent2_2" csCatId="accent2" phldr="1"/>
      <dgm:spPr/>
    </dgm:pt>
    <dgm:pt modelId="{C6537890-D8EB-487C-9E7F-8C97F6D3140E}">
      <dgm:prSet phldrT="[Text]" custT="1"/>
      <dgm:spPr>
        <a:solidFill>
          <a:srgbClr val="002060"/>
        </a:solidFill>
      </dgm:spPr>
      <dgm:t>
        <a:bodyPr/>
        <a:lstStyle/>
        <a:p>
          <a:r>
            <a:rPr lang="en-GB" sz="1800" b="1" dirty="0">
              <a:latin typeface="Arial" panose="020B0604020202020204" pitchFamily="34" charset="0"/>
              <a:cs typeface="Arial" panose="020B0604020202020204" pitchFamily="34" charset="0"/>
            </a:rPr>
            <a:t>Urgent issue:</a:t>
          </a:r>
        </a:p>
        <a:p>
          <a:r>
            <a:rPr lang="en-GB" sz="1800" b="1" dirty="0">
              <a:latin typeface="Arial" panose="020B0604020202020204" pitchFamily="34" charset="0"/>
              <a:cs typeface="Arial" panose="020B0604020202020204" pitchFamily="34" charset="0"/>
            </a:rPr>
            <a:t>Customer services team:</a:t>
          </a:r>
        </a:p>
        <a:p>
          <a:r>
            <a:rPr lang="en-GB" sz="1800" b="1" dirty="0">
              <a:latin typeface="Arial" panose="020B0604020202020204" pitchFamily="34" charset="0"/>
              <a:cs typeface="Arial" panose="020B0604020202020204" pitchFamily="34" charset="0"/>
            </a:rPr>
            <a:t>Tel: 0300 200 2020</a:t>
          </a:r>
        </a:p>
      </dgm:t>
    </dgm:pt>
    <dgm:pt modelId="{D4898237-C629-4198-B7D0-F8096C1F86EF}" type="parTrans" cxnId="{61543033-318A-4D93-80DA-6650965B9045}">
      <dgm:prSet/>
      <dgm:spPr/>
      <dgm:t>
        <a:bodyPr/>
        <a:lstStyle/>
        <a:p>
          <a:endParaRPr lang="en-GB" sz="1800">
            <a:solidFill>
              <a:schemeClr val="tx1"/>
            </a:solidFill>
            <a:latin typeface="Arial" panose="020B0604020202020204" pitchFamily="34" charset="0"/>
            <a:cs typeface="Arial" panose="020B0604020202020204" pitchFamily="34" charset="0"/>
          </a:endParaRPr>
        </a:p>
      </dgm:t>
    </dgm:pt>
    <dgm:pt modelId="{04523B85-A7E1-41BB-83D1-E13FC485B74F}" type="sibTrans" cxnId="{61543033-318A-4D93-80DA-6650965B9045}">
      <dgm:prSet/>
      <dgm:spPr/>
      <dgm:t>
        <a:bodyPr/>
        <a:lstStyle/>
        <a:p>
          <a:endParaRPr lang="en-GB" sz="1800">
            <a:solidFill>
              <a:schemeClr val="tx1"/>
            </a:solidFill>
            <a:latin typeface="Arial" panose="020B0604020202020204" pitchFamily="34" charset="0"/>
            <a:cs typeface="Arial" panose="020B0604020202020204" pitchFamily="34" charset="0"/>
          </a:endParaRPr>
        </a:p>
      </dgm:t>
    </dgm:pt>
    <dgm:pt modelId="{43B0F635-FF6E-4DEC-87E8-2D9939543A19}">
      <dgm:prSet phldrT="[Text]" custT="1"/>
      <dgm:spPr>
        <a:solidFill>
          <a:srgbClr val="002060"/>
        </a:solidFill>
      </dgm:spPr>
      <dgm:t>
        <a:bodyPr/>
        <a:lstStyle/>
        <a:p>
          <a:r>
            <a:rPr lang="en-GB" sz="1800" b="1" dirty="0">
              <a:latin typeface="Arial" panose="020B0604020202020204" pitchFamily="34" charset="0"/>
              <a:cs typeface="Arial" panose="020B0604020202020204" pitchFamily="34" charset="0"/>
            </a:rPr>
            <a:t>Technical issue:</a:t>
          </a:r>
        </a:p>
        <a:p>
          <a:r>
            <a:rPr lang="en-GB" sz="1800" b="1" dirty="0">
              <a:latin typeface="Arial" panose="020B0604020202020204" pitchFamily="34" charset="0"/>
              <a:cs typeface="Arial" panose="020B0604020202020204" pitchFamily="34" charset="0"/>
            </a:rPr>
            <a:t>Email: Online-Support@justice.gov.uk</a:t>
          </a:r>
        </a:p>
      </dgm:t>
    </dgm:pt>
    <dgm:pt modelId="{76FE0B11-B76C-4D5A-A484-F0BD157464CF}" type="parTrans" cxnId="{DDDD6699-D64D-4FB0-9BF7-93DF2854CAE4}">
      <dgm:prSet/>
      <dgm:spPr/>
      <dgm:t>
        <a:bodyPr/>
        <a:lstStyle/>
        <a:p>
          <a:endParaRPr lang="en-GB" sz="1800">
            <a:solidFill>
              <a:schemeClr val="tx1"/>
            </a:solidFill>
            <a:latin typeface="Arial" panose="020B0604020202020204" pitchFamily="34" charset="0"/>
            <a:cs typeface="Arial" panose="020B0604020202020204" pitchFamily="34" charset="0"/>
          </a:endParaRPr>
        </a:p>
      </dgm:t>
    </dgm:pt>
    <dgm:pt modelId="{B3BB0C0E-944A-40C4-8D0F-527255BCB746}" type="sibTrans" cxnId="{DDDD6699-D64D-4FB0-9BF7-93DF2854CAE4}">
      <dgm:prSet/>
      <dgm:spPr/>
      <dgm:t>
        <a:bodyPr/>
        <a:lstStyle/>
        <a:p>
          <a:endParaRPr lang="en-GB" sz="1800">
            <a:solidFill>
              <a:schemeClr val="tx1"/>
            </a:solidFill>
            <a:latin typeface="Arial" panose="020B0604020202020204" pitchFamily="34" charset="0"/>
            <a:cs typeface="Arial" panose="020B0604020202020204" pitchFamily="34" charset="0"/>
          </a:endParaRPr>
        </a:p>
      </dgm:t>
    </dgm:pt>
    <dgm:pt modelId="{7B4D2C06-EBBA-4A64-A41B-668D5F3C6FE6}">
      <dgm:prSet phldrT="[Text]" custT="1"/>
      <dgm:spPr>
        <a:solidFill>
          <a:srgbClr val="002060"/>
        </a:solidFill>
      </dgm:spPr>
      <dgm:t>
        <a:bodyPr/>
        <a:lstStyle/>
        <a:p>
          <a:r>
            <a:rPr lang="en-GB" sz="1800" b="1">
              <a:latin typeface="Arial" panose="020B0604020202020204" pitchFamily="34" charset="0"/>
              <a:cs typeface="Arial" panose="020B0604020202020204" pitchFamily="34" charset="0"/>
            </a:rPr>
            <a:t>Enquiries that are not case-specific:</a:t>
          </a:r>
        </a:p>
        <a:p>
          <a:r>
            <a:rPr lang="en-GB" sz="1800" b="1">
              <a:latin typeface="Arial" panose="020B0604020202020204" pitchFamily="34" charset="0"/>
              <a:cs typeface="Arial" panose="020B0604020202020204" pitchFamily="34" charset="0"/>
            </a:rPr>
            <a:t>Tweet @LAAHelpTeam</a:t>
          </a:r>
        </a:p>
      </dgm:t>
    </dgm:pt>
    <dgm:pt modelId="{22A04AB6-A909-4DFD-97A1-B1F811E2C887}" type="parTrans" cxnId="{15B811BB-E2AB-4303-B4B7-846FF2C8BE9B}">
      <dgm:prSet/>
      <dgm:spPr/>
      <dgm:t>
        <a:bodyPr/>
        <a:lstStyle/>
        <a:p>
          <a:endParaRPr lang="en-GB" sz="1800">
            <a:solidFill>
              <a:schemeClr val="tx1"/>
            </a:solidFill>
            <a:latin typeface="Arial" panose="020B0604020202020204" pitchFamily="34" charset="0"/>
            <a:cs typeface="Arial" panose="020B0604020202020204" pitchFamily="34" charset="0"/>
          </a:endParaRPr>
        </a:p>
      </dgm:t>
    </dgm:pt>
    <dgm:pt modelId="{C85E6251-4601-49CE-B18F-94498BDCCFCB}" type="sibTrans" cxnId="{15B811BB-E2AB-4303-B4B7-846FF2C8BE9B}">
      <dgm:prSet/>
      <dgm:spPr/>
      <dgm:t>
        <a:bodyPr/>
        <a:lstStyle/>
        <a:p>
          <a:endParaRPr lang="en-GB" sz="1800">
            <a:solidFill>
              <a:schemeClr val="tx1"/>
            </a:solidFill>
            <a:latin typeface="Arial" panose="020B0604020202020204" pitchFamily="34" charset="0"/>
            <a:cs typeface="Arial" panose="020B0604020202020204" pitchFamily="34" charset="0"/>
          </a:endParaRPr>
        </a:p>
      </dgm:t>
    </dgm:pt>
    <dgm:pt modelId="{34E3E927-E6DB-4F74-B986-52C816FAE4EE}">
      <dgm:prSet phldrT="[Text]" custT="1"/>
      <dgm:spPr>
        <a:solidFill>
          <a:srgbClr val="002060"/>
        </a:solidFill>
      </dgm:spPr>
      <dgm:t>
        <a:bodyPr/>
        <a:lstStyle/>
        <a:p>
          <a:pPr rtl="0">
            <a:spcAft>
              <a:spcPts val="756"/>
            </a:spcAft>
          </a:pPr>
          <a:r>
            <a:rPr lang="en-GB" sz="1800" b="1" dirty="0">
              <a:latin typeface="Arial" panose="020B0604020202020204" pitchFamily="34" charset="0"/>
              <a:cs typeface="Arial" panose="020B0604020202020204" pitchFamily="34" charset="0"/>
            </a:rPr>
            <a:t>Complaints:</a:t>
          </a:r>
        </a:p>
        <a:p>
          <a:pPr rtl="0">
            <a:spcAft>
              <a:spcPts val="756"/>
            </a:spcAft>
          </a:pPr>
          <a:r>
            <a:rPr lang="en-GB" sz="1800" b="1" dirty="0">
              <a:latin typeface="Arial" panose="020B0604020202020204" pitchFamily="34" charset="0"/>
              <a:cs typeface="Arial" panose="020B0604020202020204" pitchFamily="34" charset="0"/>
            </a:rPr>
            <a:t>Email: LAAComplaints@justice.gov.uk</a:t>
          </a:r>
        </a:p>
      </dgm:t>
    </dgm:pt>
    <dgm:pt modelId="{8A0A0421-1E5F-4375-99FC-5DFC25187F56}" type="sibTrans" cxnId="{DFE2916F-DA48-4E5A-9AD9-127027AB1863}">
      <dgm:prSet/>
      <dgm:spPr/>
      <dgm:t>
        <a:bodyPr/>
        <a:lstStyle/>
        <a:p>
          <a:endParaRPr lang="en-GB" sz="1800">
            <a:solidFill>
              <a:schemeClr val="tx1"/>
            </a:solidFill>
            <a:latin typeface="Arial" panose="020B0604020202020204" pitchFamily="34" charset="0"/>
            <a:cs typeface="Arial" panose="020B0604020202020204" pitchFamily="34" charset="0"/>
          </a:endParaRPr>
        </a:p>
      </dgm:t>
    </dgm:pt>
    <dgm:pt modelId="{FB37B001-3301-46BE-A145-D251D1645701}" type="parTrans" cxnId="{DFE2916F-DA48-4E5A-9AD9-127027AB1863}">
      <dgm:prSet/>
      <dgm:spPr/>
      <dgm:t>
        <a:bodyPr/>
        <a:lstStyle/>
        <a:p>
          <a:endParaRPr lang="en-GB" sz="1800">
            <a:solidFill>
              <a:schemeClr val="tx1"/>
            </a:solidFill>
            <a:latin typeface="Arial" panose="020B0604020202020204" pitchFamily="34" charset="0"/>
            <a:cs typeface="Arial" panose="020B0604020202020204" pitchFamily="34" charset="0"/>
          </a:endParaRPr>
        </a:p>
      </dgm:t>
    </dgm:pt>
    <dgm:pt modelId="{AFE12C4C-A5C7-4279-BFDA-56D896117AB6}" type="pres">
      <dgm:prSet presAssocID="{88F4A576-4B8B-47AD-9974-7DD2F495DA90}" presName="linearFlow" presStyleCnt="0">
        <dgm:presLayoutVars>
          <dgm:dir/>
          <dgm:resizeHandles val="exact"/>
        </dgm:presLayoutVars>
      </dgm:prSet>
      <dgm:spPr/>
    </dgm:pt>
    <dgm:pt modelId="{05ED642C-1B41-4C73-B2FC-101AF38592B2}" type="pres">
      <dgm:prSet presAssocID="{C6537890-D8EB-487C-9E7F-8C97F6D3140E}" presName="composite" presStyleCnt="0"/>
      <dgm:spPr/>
    </dgm:pt>
    <dgm:pt modelId="{EF395F35-7B56-4928-85A7-1A9DA949864A}" type="pres">
      <dgm:prSet presAssocID="{C6537890-D8EB-487C-9E7F-8C97F6D3140E}" presName="imgShp" presStyleLbl="fgImgPlace1" presStyleIdx="0" presStyleCnt="4" custScaleX="121843" custScaleY="104803" custLinFactNeighborX="-46188" custLinFactNeighborY="209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peaker Phone"/>
        </a:ext>
      </dgm:extLst>
    </dgm:pt>
    <dgm:pt modelId="{227B5E7F-D9BA-4C85-97E8-8B3BB252922E}" type="pres">
      <dgm:prSet presAssocID="{C6537890-D8EB-487C-9E7F-8C97F6D3140E}" presName="txShp" presStyleLbl="node1" presStyleIdx="0" presStyleCnt="4" custScaleY="130873" custLinFactNeighborX="-800" custLinFactNeighborY="-5426">
        <dgm:presLayoutVars>
          <dgm:bulletEnabled val="1"/>
        </dgm:presLayoutVars>
      </dgm:prSet>
      <dgm:spPr/>
    </dgm:pt>
    <dgm:pt modelId="{EF30E23A-55B5-4606-91FC-5FCA09C0AFAF}" type="pres">
      <dgm:prSet presAssocID="{04523B85-A7E1-41BB-83D1-E13FC485B74F}" presName="spacing" presStyleCnt="0"/>
      <dgm:spPr/>
    </dgm:pt>
    <dgm:pt modelId="{58F7EA23-AF76-45BF-9C4F-6ED7BF62FEC0}" type="pres">
      <dgm:prSet presAssocID="{43B0F635-FF6E-4DEC-87E8-2D9939543A19}" presName="composite" presStyleCnt="0"/>
      <dgm:spPr/>
    </dgm:pt>
    <dgm:pt modelId="{2C4C7DF0-9B8B-4110-A3F8-675CF79EAD4F}" type="pres">
      <dgm:prSet presAssocID="{43B0F635-FF6E-4DEC-87E8-2D9939543A19}" presName="imgShp" presStyleLbl="fgImgPlace1" presStyleIdx="1" presStyleCnt="4" custScaleX="123058" custScaleY="106710" custLinFactNeighborX="-39890" custLinFactNeighborY="-325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oud Computing"/>
        </a:ext>
      </dgm:extLst>
    </dgm:pt>
    <dgm:pt modelId="{5E93A359-2AAF-4C6F-8FBB-6202D27D3B69}" type="pres">
      <dgm:prSet presAssocID="{43B0F635-FF6E-4DEC-87E8-2D9939543A19}" presName="txShp" presStyleLbl="node1" presStyleIdx="1" presStyleCnt="4" custScaleY="137742">
        <dgm:presLayoutVars>
          <dgm:bulletEnabled val="1"/>
        </dgm:presLayoutVars>
      </dgm:prSet>
      <dgm:spPr/>
    </dgm:pt>
    <dgm:pt modelId="{22F470C3-0655-4411-A9F3-2A001A0194CE}" type="pres">
      <dgm:prSet presAssocID="{B3BB0C0E-944A-40C4-8D0F-527255BCB746}" presName="spacing" presStyleCnt="0"/>
      <dgm:spPr/>
    </dgm:pt>
    <dgm:pt modelId="{11AE6194-2382-4E2D-BABB-B79A20BF7478}" type="pres">
      <dgm:prSet presAssocID="{7B4D2C06-EBBA-4A64-A41B-668D5F3C6FE6}" presName="composite" presStyleCnt="0"/>
      <dgm:spPr/>
    </dgm:pt>
    <dgm:pt modelId="{53C54220-E164-47A4-A15A-F9DDDE5F85FD}" type="pres">
      <dgm:prSet presAssocID="{7B4D2C06-EBBA-4A64-A41B-668D5F3C6FE6}" presName="imgShp" presStyleLbl="fgImgPlace1" presStyleIdx="2" presStyleCnt="4" custScaleX="121494" custScaleY="109918" custLinFactNeighborX="-29393" custLinFactNeighborY="-6300"/>
      <dgm:spPr>
        <a:blipFill>
          <a:blip xmlns:r="http://schemas.openxmlformats.org/officeDocument/2006/relationships"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C5AF6108-6189-45EC-A4D1-067745F94500}" type="pres">
      <dgm:prSet presAssocID="{7B4D2C06-EBBA-4A64-A41B-668D5F3C6FE6}" presName="txShp" presStyleLbl="node1" presStyleIdx="2" presStyleCnt="4" custScaleY="137839">
        <dgm:presLayoutVars>
          <dgm:bulletEnabled val="1"/>
        </dgm:presLayoutVars>
      </dgm:prSet>
      <dgm:spPr/>
    </dgm:pt>
    <dgm:pt modelId="{E5A05802-0259-4B46-B64D-F798F16BBE78}" type="pres">
      <dgm:prSet presAssocID="{C85E6251-4601-49CE-B18F-94498BDCCFCB}" presName="spacing" presStyleCnt="0"/>
      <dgm:spPr/>
    </dgm:pt>
    <dgm:pt modelId="{0CE83792-6D0B-4D56-908D-33807B2239A0}" type="pres">
      <dgm:prSet presAssocID="{34E3E927-E6DB-4F74-B986-52C816FAE4EE}" presName="composite" presStyleCnt="0"/>
      <dgm:spPr/>
    </dgm:pt>
    <dgm:pt modelId="{C20E4D0F-BA8A-4107-BBD3-767672827707}" type="pres">
      <dgm:prSet presAssocID="{34E3E927-E6DB-4F74-B986-52C816FAE4EE}" presName="imgShp" presStyleLbl="fgImgPlace1" presStyleIdx="3" presStyleCnt="4" custScaleX="130506" custScaleY="127573" custLinFactNeighborX="-27293" custLinFactNeighborY="9431"/>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t="-1000" b="-1000"/>
          </a:stretch>
        </a:blipFill>
      </dgm:spPr>
      <dgm:extLst>
        <a:ext uri="{E40237B7-FDA0-4F09-8148-C483321AD2D9}">
          <dgm14:cNvPr xmlns:dgm14="http://schemas.microsoft.com/office/drawing/2010/diagram" id="0" name="" descr="Sad face with solid fill"/>
        </a:ext>
      </dgm:extLst>
    </dgm:pt>
    <dgm:pt modelId="{DEB49673-64CF-473F-8945-3CACDA7E3BF8}" type="pres">
      <dgm:prSet presAssocID="{34E3E927-E6DB-4F74-B986-52C816FAE4EE}" presName="txShp" presStyleLbl="node1" presStyleIdx="3" presStyleCnt="4" custScaleY="123017">
        <dgm:presLayoutVars>
          <dgm:bulletEnabled val="1"/>
        </dgm:presLayoutVars>
      </dgm:prSet>
      <dgm:spPr/>
    </dgm:pt>
  </dgm:ptLst>
  <dgm:cxnLst>
    <dgm:cxn modelId="{61543033-318A-4D93-80DA-6650965B9045}" srcId="{88F4A576-4B8B-47AD-9974-7DD2F495DA90}" destId="{C6537890-D8EB-487C-9E7F-8C97F6D3140E}" srcOrd="0" destOrd="0" parTransId="{D4898237-C629-4198-B7D0-F8096C1F86EF}" sibTransId="{04523B85-A7E1-41BB-83D1-E13FC485B74F}"/>
    <dgm:cxn modelId="{10CE9564-E252-4185-8FB5-64E103E13D6C}" type="presOf" srcId="{43B0F635-FF6E-4DEC-87E8-2D9939543A19}" destId="{5E93A359-2AAF-4C6F-8FBB-6202D27D3B69}" srcOrd="0" destOrd="0" presId="urn:microsoft.com/office/officeart/2005/8/layout/vList3"/>
    <dgm:cxn modelId="{89955C65-B395-40B8-A285-A10B3EBA6D2E}" type="presOf" srcId="{88F4A576-4B8B-47AD-9974-7DD2F495DA90}" destId="{AFE12C4C-A5C7-4279-BFDA-56D896117AB6}" srcOrd="0" destOrd="0" presId="urn:microsoft.com/office/officeart/2005/8/layout/vList3"/>
    <dgm:cxn modelId="{DFE2916F-DA48-4E5A-9AD9-127027AB1863}" srcId="{88F4A576-4B8B-47AD-9974-7DD2F495DA90}" destId="{34E3E927-E6DB-4F74-B986-52C816FAE4EE}" srcOrd="3" destOrd="0" parTransId="{FB37B001-3301-46BE-A145-D251D1645701}" sibTransId="{8A0A0421-1E5F-4375-99FC-5DFC25187F56}"/>
    <dgm:cxn modelId="{3327E374-9D5E-4BAA-B4D4-3298C140CEF0}" type="presOf" srcId="{C6537890-D8EB-487C-9E7F-8C97F6D3140E}" destId="{227B5E7F-D9BA-4C85-97E8-8B3BB252922E}" srcOrd="0" destOrd="0" presId="urn:microsoft.com/office/officeart/2005/8/layout/vList3"/>
    <dgm:cxn modelId="{630B9789-8360-4410-AE79-51B8B8489A5B}" type="presOf" srcId="{7B4D2C06-EBBA-4A64-A41B-668D5F3C6FE6}" destId="{C5AF6108-6189-45EC-A4D1-067745F94500}" srcOrd="0" destOrd="0" presId="urn:microsoft.com/office/officeart/2005/8/layout/vList3"/>
    <dgm:cxn modelId="{DDDD6699-D64D-4FB0-9BF7-93DF2854CAE4}" srcId="{88F4A576-4B8B-47AD-9974-7DD2F495DA90}" destId="{43B0F635-FF6E-4DEC-87E8-2D9939543A19}" srcOrd="1" destOrd="0" parTransId="{76FE0B11-B76C-4D5A-A484-F0BD157464CF}" sibTransId="{B3BB0C0E-944A-40C4-8D0F-527255BCB746}"/>
    <dgm:cxn modelId="{803904AE-1205-4A3F-BC17-CFABBAA99F41}" type="presOf" srcId="{34E3E927-E6DB-4F74-B986-52C816FAE4EE}" destId="{DEB49673-64CF-473F-8945-3CACDA7E3BF8}" srcOrd="0" destOrd="0" presId="urn:microsoft.com/office/officeart/2005/8/layout/vList3"/>
    <dgm:cxn modelId="{15B811BB-E2AB-4303-B4B7-846FF2C8BE9B}" srcId="{88F4A576-4B8B-47AD-9974-7DD2F495DA90}" destId="{7B4D2C06-EBBA-4A64-A41B-668D5F3C6FE6}" srcOrd="2" destOrd="0" parTransId="{22A04AB6-A909-4DFD-97A1-B1F811E2C887}" sibTransId="{C85E6251-4601-49CE-B18F-94498BDCCFCB}"/>
    <dgm:cxn modelId="{8E9BD535-8678-499F-8A17-5C234779A9EE}" type="presParOf" srcId="{AFE12C4C-A5C7-4279-BFDA-56D896117AB6}" destId="{05ED642C-1B41-4C73-B2FC-101AF38592B2}" srcOrd="0" destOrd="0" presId="urn:microsoft.com/office/officeart/2005/8/layout/vList3"/>
    <dgm:cxn modelId="{E0780958-5360-4F10-9D46-D4E26CB32DA6}" type="presParOf" srcId="{05ED642C-1B41-4C73-B2FC-101AF38592B2}" destId="{EF395F35-7B56-4928-85A7-1A9DA949864A}" srcOrd="0" destOrd="0" presId="urn:microsoft.com/office/officeart/2005/8/layout/vList3"/>
    <dgm:cxn modelId="{113C07D5-B8BF-42E1-AD31-70479EE26324}" type="presParOf" srcId="{05ED642C-1B41-4C73-B2FC-101AF38592B2}" destId="{227B5E7F-D9BA-4C85-97E8-8B3BB252922E}" srcOrd="1" destOrd="0" presId="urn:microsoft.com/office/officeart/2005/8/layout/vList3"/>
    <dgm:cxn modelId="{50DD46D6-8667-473E-80C5-A14C56206DD5}" type="presParOf" srcId="{AFE12C4C-A5C7-4279-BFDA-56D896117AB6}" destId="{EF30E23A-55B5-4606-91FC-5FCA09C0AFAF}" srcOrd="1" destOrd="0" presId="urn:microsoft.com/office/officeart/2005/8/layout/vList3"/>
    <dgm:cxn modelId="{1CE47619-AC14-403A-8A39-508452B124F4}" type="presParOf" srcId="{AFE12C4C-A5C7-4279-BFDA-56D896117AB6}" destId="{58F7EA23-AF76-45BF-9C4F-6ED7BF62FEC0}" srcOrd="2" destOrd="0" presId="urn:microsoft.com/office/officeart/2005/8/layout/vList3"/>
    <dgm:cxn modelId="{C8BDC81E-3F72-409E-B46B-E59D523A3E97}" type="presParOf" srcId="{58F7EA23-AF76-45BF-9C4F-6ED7BF62FEC0}" destId="{2C4C7DF0-9B8B-4110-A3F8-675CF79EAD4F}" srcOrd="0" destOrd="0" presId="urn:microsoft.com/office/officeart/2005/8/layout/vList3"/>
    <dgm:cxn modelId="{83D83DF8-CA60-411E-8889-0607E1DD688B}" type="presParOf" srcId="{58F7EA23-AF76-45BF-9C4F-6ED7BF62FEC0}" destId="{5E93A359-2AAF-4C6F-8FBB-6202D27D3B69}" srcOrd="1" destOrd="0" presId="urn:microsoft.com/office/officeart/2005/8/layout/vList3"/>
    <dgm:cxn modelId="{50E55D48-705E-4F8F-A021-756130A7C1C9}" type="presParOf" srcId="{AFE12C4C-A5C7-4279-BFDA-56D896117AB6}" destId="{22F470C3-0655-4411-A9F3-2A001A0194CE}" srcOrd="3" destOrd="0" presId="urn:microsoft.com/office/officeart/2005/8/layout/vList3"/>
    <dgm:cxn modelId="{8D17642A-2333-4E7A-A179-E3DF7C209737}" type="presParOf" srcId="{AFE12C4C-A5C7-4279-BFDA-56D896117AB6}" destId="{11AE6194-2382-4E2D-BABB-B79A20BF7478}" srcOrd="4" destOrd="0" presId="urn:microsoft.com/office/officeart/2005/8/layout/vList3"/>
    <dgm:cxn modelId="{4CAEB42A-4B19-430E-881B-488D66DA0D20}" type="presParOf" srcId="{11AE6194-2382-4E2D-BABB-B79A20BF7478}" destId="{53C54220-E164-47A4-A15A-F9DDDE5F85FD}" srcOrd="0" destOrd="0" presId="urn:microsoft.com/office/officeart/2005/8/layout/vList3"/>
    <dgm:cxn modelId="{E3A8B56C-2966-4BF2-BE4B-E27D2351C498}" type="presParOf" srcId="{11AE6194-2382-4E2D-BABB-B79A20BF7478}" destId="{C5AF6108-6189-45EC-A4D1-067745F94500}" srcOrd="1" destOrd="0" presId="urn:microsoft.com/office/officeart/2005/8/layout/vList3"/>
    <dgm:cxn modelId="{3FADEA09-3A27-46CA-AF54-45649501EADE}" type="presParOf" srcId="{AFE12C4C-A5C7-4279-BFDA-56D896117AB6}" destId="{E5A05802-0259-4B46-B64D-F798F16BBE78}" srcOrd="5" destOrd="0" presId="urn:microsoft.com/office/officeart/2005/8/layout/vList3"/>
    <dgm:cxn modelId="{75C8C7FC-09A5-483C-92BF-25F69D67F690}" type="presParOf" srcId="{AFE12C4C-A5C7-4279-BFDA-56D896117AB6}" destId="{0CE83792-6D0B-4D56-908D-33807B2239A0}" srcOrd="6" destOrd="0" presId="urn:microsoft.com/office/officeart/2005/8/layout/vList3"/>
    <dgm:cxn modelId="{7A22B4F5-F9D9-4FB4-960E-BFE73063CC4D}" type="presParOf" srcId="{0CE83792-6D0B-4D56-908D-33807B2239A0}" destId="{C20E4D0F-BA8A-4107-BBD3-767672827707}" srcOrd="0" destOrd="0" presId="urn:microsoft.com/office/officeart/2005/8/layout/vList3"/>
    <dgm:cxn modelId="{742D2C87-BA21-473E-83D3-7825E886E559}" type="presParOf" srcId="{0CE83792-6D0B-4D56-908D-33807B2239A0}" destId="{DEB49673-64CF-473F-8945-3CACDA7E3BF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72BB69-779C-4E92-8A9B-EF5EF705EDE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GB"/>
        </a:p>
      </dgm:t>
    </dgm:pt>
    <dgm:pt modelId="{B35C3339-A81B-4400-A810-D0D06B9429A3}">
      <dgm:prSet custT="1"/>
      <dgm:spPr/>
      <dgm:t>
        <a:bodyPr/>
        <a:lstStyle/>
        <a:p>
          <a:pPr rtl="0"/>
          <a:r>
            <a:rPr lang="en-GB" sz="1800" b="1" dirty="0">
              <a:latin typeface="Arial" panose="020B0604020202020204" pitchFamily="34" charset="0"/>
              <a:cs typeface="Arial" panose="020B0604020202020204" pitchFamily="34" charset="0"/>
            </a:rPr>
            <a:t>CCMS Quick Guides </a:t>
          </a:r>
        </a:p>
      </dgm:t>
    </dgm:pt>
    <dgm:pt modelId="{14AFA1E7-DC38-4BA2-BFED-94E410CCC78D}" type="parTrans" cxnId="{875A834E-3BD3-4B69-B7BB-3FEE3956EFF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6C08E329-DE9B-401D-AFAD-9812E1A888E7}" type="sibTrans" cxnId="{875A834E-3BD3-4B69-B7BB-3FEE3956EFF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3A48D2C-87CF-4510-AA19-2734DF77E047}">
      <dgm:prSet custT="1"/>
      <dgm:spPr/>
      <dgm:t>
        <a:bodyPr/>
        <a:lstStyle/>
        <a:p>
          <a:r>
            <a:rPr lang="en-GB" sz="1800" b="1" dirty="0">
              <a:latin typeface="Arial" panose="020B0604020202020204" pitchFamily="34" charset="0"/>
              <a:cs typeface="Arial" panose="020B0604020202020204" pitchFamily="34" charset="0"/>
            </a:rPr>
            <a:t>CCMS Online Training</a:t>
          </a:r>
        </a:p>
      </dgm:t>
    </dgm:pt>
    <dgm:pt modelId="{F08D27C8-CF13-4DDB-AE4D-E3455E5B2DEA}" type="parTrans" cxnId="{B64D5475-0514-49B2-A875-C941ED419B8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773C5DF-AFED-4289-B3A3-085565DDC628}" type="sibTrans" cxnId="{B64D5475-0514-49B2-A875-C941ED419B8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FF9991D-4474-498A-A74B-32475B5B3E8F}">
      <dgm:prSet custT="1"/>
      <dgm:spPr/>
      <dgm:t>
        <a:bodyPr/>
        <a:lstStyle/>
        <a:p>
          <a:r>
            <a:rPr lang="en-GB" sz="1800" b="1" dirty="0">
              <a:latin typeface="Arial" panose="020B0604020202020204" pitchFamily="34" charset="0"/>
              <a:cs typeface="Arial" panose="020B0604020202020204" pitchFamily="34" charset="0"/>
            </a:rPr>
            <a:t>Online Support Webchat</a:t>
          </a:r>
        </a:p>
      </dgm:t>
    </dgm:pt>
    <dgm:pt modelId="{7BB3D060-DF92-4C81-8A00-A6902184DB46}" type="par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D06D4CA-519E-49D8-AF73-1CDA1C1C4C9D}" type="sib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3D3CAF0-9275-4665-8A09-F921D8210FA7}">
      <dgm:prSet custT="1"/>
      <dgm:spPr/>
      <dgm:t>
        <a:bodyPr/>
        <a:lstStyle/>
        <a:p>
          <a:r>
            <a:rPr lang="en-GB" sz="1800" b="0" dirty="0">
              <a:latin typeface="Arial" panose="020B0604020202020204" pitchFamily="34" charset="0"/>
              <a:cs typeface="Arial" panose="020B0604020202020204" pitchFamily="34" charset="0"/>
            </a:rPr>
            <a:t>Use Webchat for help with IT system issues</a:t>
          </a:r>
          <a:endParaRPr lang="en-GB" sz="1800" dirty="0">
            <a:latin typeface="Arial" panose="020B0604020202020204" pitchFamily="34" charset="0"/>
            <a:cs typeface="Arial" panose="020B0604020202020204" pitchFamily="34" charset="0"/>
          </a:endParaRPr>
        </a:p>
      </dgm:t>
    </dgm:pt>
    <dgm:pt modelId="{D400898B-3491-4E24-8D88-87A0C6592076}" type="par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2ED1BAF0-E8E7-4B77-822B-45D73CBFAD7D}" type="sib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17C6758-BB3C-4238-AEC6-C294BC4D0C2F}">
      <dgm:prSet custT="1"/>
      <dgm:spPr/>
      <dgm:t>
        <a:bodyPr/>
        <a:lstStyle/>
        <a:p>
          <a:r>
            <a:rPr lang="en-GB" sz="1800" b="1" dirty="0">
              <a:latin typeface="Arial" panose="020B0604020202020204" pitchFamily="34" charset="0"/>
              <a:cs typeface="Arial" panose="020B0604020202020204" pitchFamily="34" charset="0"/>
            </a:rPr>
            <a:t>Webinar Recordings</a:t>
          </a:r>
        </a:p>
      </dgm:t>
    </dgm:pt>
    <dgm:pt modelId="{0CDD2F1D-7352-4ECA-8BD2-BCF4530B0D9A}" type="par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37DBEA1-0418-4940-92F3-4D745BF975FA}" type="sib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B8DC72-3743-4347-AFDE-FA81DC32C4DE}">
      <dgm:prSet custT="1"/>
      <dgm:spPr/>
      <dgm:t>
        <a:bodyPr/>
        <a:lstStyle/>
        <a:p>
          <a:r>
            <a:rPr lang="en-GB" sz="1800" dirty="0">
              <a:latin typeface="Arial" panose="020B0604020202020204" pitchFamily="34" charset="0"/>
              <a:cs typeface="Arial" panose="020B0604020202020204" pitchFamily="34" charset="0"/>
            </a:rPr>
            <a:t>Our ‘Help Us Say Yes’ webinars focus on areas where there have been issues or high enquiry levels</a:t>
          </a:r>
        </a:p>
      </dgm:t>
    </dgm:pt>
    <dgm:pt modelId="{2910D8AB-EC8B-4A7F-A821-1192B1B27DF2}" type="par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52BA62B-01BB-43ED-BC06-399838749566}" type="sib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7FF15F9-879B-41E1-B0D2-C06ADE359557}">
      <dgm:prSet custT="1"/>
      <dgm:spPr/>
      <dgm:t>
        <a:bodyPr/>
        <a:lstStyle/>
        <a:p>
          <a:r>
            <a:rPr lang="en-GB" sz="1800" b="0" dirty="0">
              <a:latin typeface="Arial" panose="020B0604020202020204" pitchFamily="34" charset="0"/>
              <a:cs typeface="Arial" panose="020B0604020202020204" pitchFamily="34" charset="0"/>
            </a:rPr>
            <a:t>Sign up on ‘Eventbrite’</a:t>
          </a:r>
          <a:endParaRPr lang="en-GB" sz="1800" dirty="0">
            <a:latin typeface="Arial" panose="020B0604020202020204" pitchFamily="34" charset="0"/>
            <a:cs typeface="Arial" panose="020B0604020202020204" pitchFamily="34" charset="0"/>
          </a:endParaRPr>
        </a:p>
      </dgm:t>
    </dgm:pt>
    <dgm:pt modelId="{25E59390-DE57-4B43-B87F-D5969C9A300C}" type="parTrans" cxnId="{F16B72BF-548D-4A79-9BF9-7F62CFA487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08D4F25-A279-4FEF-BA88-5EC2C93488D0}" type="sibTrans" cxnId="{F16B72BF-548D-4A79-9BF9-7F62CFA487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1ACFDEDA-C65A-4719-A1C4-907D4D8ED6AA}">
      <dgm:prSet custT="1"/>
      <dgm:spPr/>
      <dgm:t>
        <a:bodyPr/>
        <a:lstStyle/>
        <a:p>
          <a:r>
            <a:rPr lang="en-GB" sz="1800" dirty="0">
              <a:latin typeface="Arial" panose="020B0604020202020204" pitchFamily="34" charset="0"/>
              <a:cs typeface="Arial" panose="020B0604020202020204" pitchFamily="34" charset="0"/>
            </a:rPr>
            <a:t>Popular sessions are posted on the training website: </a:t>
          </a:r>
          <a:r>
            <a:rPr lang="en-GB" sz="1800" dirty="0">
              <a:solidFill>
                <a:srgbClr val="575C96"/>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Ministry of Justice</a:t>
          </a:r>
          <a:endParaRPr lang="en-GB" sz="1800" dirty="0">
            <a:solidFill>
              <a:srgbClr val="575C96"/>
            </a:solidFill>
            <a:latin typeface="Arial" panose="020B0604020202020204" pitchFamily="34" charset="0"/>
            <a:cs typeface="Arial" panose="020B0604020202020204" pitchFamily="34" charset="0"/>
          </a:endParaRPr>
        </a:p>
      </dgm:t>
    </dgm:pt>
    <dgm:pt modelId="{D0472BEE-B72A-4B74-AD67-60CBA67680C0}" type="par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55098D6-E1A0-4FC2-BE29-9C8C9D7ABCC0}" type="sib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D166097-ED3E-470C-AE56-F2987FEA9BAB}">
      <dgm:prSet phldr="0" custT="1"/>
      <dgm:spPr/>
      <dgm:t>
        <a:bodyPr/>
        <a:lstStyle/>
        <a:p>
          <a:r>
            <a:rPr lang="en-GB" sz="1800" b="0" dirty="0">
              <a:solidFill>
                <a:schemeClr val="accent2"/>
              </a:solidFill>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Submit a Case Enquiry: Quick Guide (justice.gov.uk)</a:t>
          </a:r>
          <a:endParaRPr lang="en-GB" sz="1800" b="0" dirty="0">
            <a:solidFill>
              <a:srgbClr val="575C96"/>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endParaRPr>
        </a:p>
      </dgm:t>
    </dgm:pt>
    <dgm:pt modelId="{D048F453-435C-43AF-B0D9-49A808FCF4F0}" type="parTrans" cxnId="{38CA3829-F1E0-4657-9FAD-EE6C053F0622}">
      <dgm:prSet/>
      <dgm:spPr/>
      <dgm:t>
        <a:bodyPr/>
        <a:lstStyle/>
        <a:p>
          <a:endParaRPr lang="en-GB"/>
        </a:p>
      </dgm:t>
    </dgm:pt>
    <dgm:pt modelId="{3D50DC91-35B7-451A-AE4E-D135CC041837}" type="sibTrans" cxnId="{38CA3829-F1E0-4657-9FAD-EE6C053F0622}">
      <dgm:prSet/>
      <dgm:spPr/>
      <dgm:t>
        <a:bodyPr/>
        <a:lstStyle/>
        <a:p>
          <a:endParaRPr lang="en-GB"/>
        </a:p>
      </dgm:t>
    </dgm:pt>
    <dgm:pt modelId="{301FBD5A-316C-4411-880B-173725B345BD}">
      <dgm:prSet phldr="0" custT="1"/>
      <dgm:spPr/>
      <dgm:t>
        <a:bodyPr/>
        <a:lstStyle/>
        <a:p>
          <a:pPr>
            <a:buFont typeface="Arial" panose="020B0604020202020204" pitchFamily="34" charset="0"/>
            <a:buChar char="•"/>
          </a:pPr>
          <a:r>
            <a:rPr lang="en-GB" sz="1800" b="0" dirty="0">
              <a:solidFill>
                <a:schemeClr val="accent2"/>
              </a:solidFill>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Submitting Electronic Evidence: Submitting documents electronically (justice.gov.uk)</a:t>
          </a:r>
          <a:endParaRPr lang="en-GB" sz="1800" b="0" dirty="0">
            <a:solidFill>
              <a:schemeClr val="accent2"/>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endParaRPr>
        </a:p>
      </dgm:t>
    </dgm:pt>
    <dgm:pt modelId="{F5A776C5-3383-4087-AEDB-EADEC088D247}" type="parTrans" cxnId="{B0F90859-3CDD-4623-A1F4-F2F18B525490}">
      <dgm:prSet/>
      <dgm:spPr/>
      <dgm:t>
        <a:bodyPr/>
        <a:lstStyle/>
        <a:p>
          <a:endParaRPr lang="en-GB"/>
        </a:p>
      </dgm:t>
    </dgm:pt>
    <dgm:pt modelId="{D74E4B87-914B-47D9-B267-F844E18321E3}" type="sibTrans" cxnId="{B0F90859-3CDD-4623-A1F4-F2F18B525490}">
      <dgm:prSet/>
      <dgm:spPr/>
      <dgm:t>
        <a:bodyPr/>
        <a:lstStyle/>
        <a:p>
          <a:endParaRPr lang="en-GB"/>
        </a:p>
      </dgm:t>
    </dgm:pt>
    <dgm:pt modelId="{F326CDFE-C63A-487F-A5D8-1814D1401B77}" type="pres">
      <dgm:prSet presAssocID="{4F72BB69-779C-4E92-8A9B-EF5EF705EDE1}" presName="linear" presStyleCnt="0">
        <dgm:presLayoutVars>
          <dgm:dir/>
          <dgm:animLvl val="lvl"/>
          <dgm:resizeHandles val="exact"/>
        </dgm:presLayoutVars>
      </dgm:prSet>
      <dgm:spPr/>
    </dgm:pt>
    <dgm:pt modelId="{0B836C4D-980A-4A32-A67E-A3263397AAF8}" type="pres">
      <dgm:prSet presAssocID="{B35C3339-A81B-4400-A810-D0D06B9429A3}" presName="parentLin" presStyleCnt="0"/>
      <dgm:spPr/>
    </dgm:pt>
    <dgm:pt modelId="{D4175619-06B1-4389-8556-B80F04529D31}" type="pres">
      <dgm:prSet presAssocID="{B35C3339-A81B-4400-A810-D0D06B9429A3}" presName="parentLeftMargin" presStyleLbl="node1" presStyleIdx="0" presStyleCnt="4"/>
      <dgm:spPr/>
    </dgm:pt>
    <dgm:pt modelId="{150576E2-B4C6-4050-8FD4-CA95B847155B}" type="pres">
      <dgm:prSet presAssocID="{B35C3339-A81B-4400-A810-D0D06B9429A3}" presName="parentText" presStyleLbl="node1" presStyleIdx="0" presStyleCnt="4">
        <dgm:presLayoutVars>
          <dgm:chMax val="0"/>
          <dgm:bulletEnabled val="1"/>
        </dgm:presLayoutVars>
      </dgm:prSet>
      <dgm:spPr/>
    </dgm:pt>
    <dgm:pt modelId="{37DBEDC6-2265-4286-87D7-73FC1C3033AD}" type="pres">
      <dgm:prSet presAssocID="{B35C3339-A81B-4400-A810-D0D06B9429A3}" presName="negativeSpace" presStyleCnt="0"/>
      <dgm:spPr/>
    </dgm:pt>
    <dgm:pt modelId="{3E190518-22F1-4646-9759-29626193A688}" type="pres">
      <dgm:prSet presAssocID="{B35C3339-A81B-4400-A810-D0D06B9429A3}" presName="childText" presStyleLbl="conFgAcc1" presStyleIdx="0" presStyleCnt="4">
        <dgm:presLayoutVars>
          <dgm:bulletEnabled val="1"/>
        </dgm:presLayoutVars>
      </dgm:prSet>
      <dgm:spPr/>
    </dgm:pt>
    <dgm:pt modelId="{AE3A173B-1284-41E7-8DDD-891D24D4FE94}" type="pres">
      <dgm:prSet presAssocID="{6C08E329-DE9B-401D-AFAD-9812E1A888E7}" presName="spaceBetweenRectangles" presStyleCnt="0"/>
      <dgm:spPr/>
    </dgm:pt>
    <dgm:pt modelId="{25869D85-E00A-462B-8968-850D5C6A5829}" type="pres">
      <dgm:prSet presAssocID="{E3A48D2C-87CF-4510-AA19-2734DF77E047}" presName="parentLin" presStyleCnt="0"/>
      <dgm:spPr/>
    </dgm:pt>
    <dgm:pt modelId="{990CD685-0C1B-4143-AF5D-5E9E67D37489}" type="pres">
      <dgm:prSet presAssocID="{E3A48D2C-87CF-4510-AA19-2734DF77E047}" presName="parentLeftMargin" presStyleLbl="node1" presStyleIdx="0" presStyleCnt="4"/>
      <dgm:spPr/>
    </dgm:pt>
    <dgm:pt modelId="{67B7D9D3-9CC8-4AE7-A220-98CDDFF8386C}" type="pres">
      <dgm:prSet presAssocID="{E3A48D2C-87CF-4510-AA19-2734DF77E047}" presName="parentText" presStyleLbl="node1" presStyleIdx="1" presStyleCnt="4">
        <dgm:presLayoutVars>
          <dgm:chMax val="0"/>
          <dgm:bulletEnabled val="1"/>
        </dgm:presLayoutVars>
      </dgm:prSet>
      <dgm:spPr/>
    </dgm:pt>
    <dgm:pt modelId="{60CBBC75-9757-4052-BAD1-BEB4304F705E}" type="pres">
      <dgm:prSet presAssocID="{E3A48D2C-87CF-4510-AA19-2734DF77E047}" presName="negativeSpace" presStyleCnt="0"/>
      <dgm:spPr/>
    </dgm:pt>
    <dgm:pt modelId="{BFEDC405-33BF-4BA3-A838-FFBB77DEB8BC}" type="pres">
      <dgm:prSet presAssocID="{E3A48D2C-87CF-4510-AA19-2734DF77E047}" presName="childText" presStyleLbl="conFgAcc1" presStyleIdx="1" presStyleCnt="4">
        <dgm:presLayoutVars>
          <dgm:bulletEnabled val="1"/>
        </dgm:presLayoutVars>
      </dgm:prSet>
      <dgm:spPr/>
    </dgm:pt>
    <dgm:pt modelId="{4DF61DC7-6494-4B2A-84EB-B910D1C137F1}" type="pres">
      <dgm:prSet presAssocID="{4773C5DF-AFED-4289-B3A3-085565DDC628}" presName="spaceBetweenRectangles" presStyleCnt="0"/>
      <dgm:spPr/>
    </dgm:pt>
    <dgm:pt modelId="{C0C07DE2-292A-4974-8BA9-EE0AB76FABC9}" type="pres">
      <dgm:prSet presAssocID="{4FF9991D-4474-498A-A74B-32475B5B3E8F}" presName="parentLin" presStyleCnt="0"/>
      <dgm:spPr/>
    </dgm:pt>
    <dgm:pt modelId="{6D24EA8C-2E0E-4554-B86F-A3CE533BC085}" type="pres">
      <dgm:prSet presAssocID="{4FF9991D-4474-498A-A74B-32475B5B3E8F}" presName="parentLeftMargin" presStyleLbl="node1" presStyleIdx="1" presStyleCnt="4"/>
      <dgm:spPr/>
    </dgm:pt>
    <dgm:pt modelId="{FE77AF1C-3A89-4C0E-AAED-39D2B822CEDF}" type="pres">
      <dgm:prSet presAssocID="{4FF9991D-4474-498A-A74B-32475B5B3E8F}" presName="parentText" presStyleLbl="node1" presStyleIdx="2" presStyleCnt="4">
        <dgm:presLayoutVars>
          <dgm:chMax val="0"/>
          <dgm:bulletEnabled val="1"/>
        </dgm:presLayoutVars>
      </dgm:prSet>
      <dgm:spPr/>
    </dgm:pt>
    <dgm:pt modelId="{BDEAC4B0-55ED-4062-A274-67338E5F5486}" type="pres">
      <dgm:prSet presAssocID="{4FF9991D-4474-498A-A74B-32475B5B3E8F}" presName="negativeSpace" presStyleCnt="0"/>
      <dgm:spPr/>
    </dgm:pt>
    <dgm:pt modelId="{75A5DF26-28A4-49BE-825D-32A0F9B644C1}" type="pres">
      <dgm:prSet presAssocID="{4FF9991D-4474-498A-A74B-32475B5B3E8F}" presName="childText" presStyleLbl="conFgAcc1" presStyleIdx="2" presStyleCnt="4">
        <dgm:presLayoutVars>
          <dgm:bulletEnabled val="1"/>
        </dgm:presLayoutVars>
      </dgm:prSet>
      <dgm:spPr/>
    </dgm:pt>
    <dgm:pt modelId="{58C9549A-D063-4910-ACE4-08A5DBB7569D}" type="pres">
      <dgm:prSet presAssocID="{9D06D4CA-519E-49D8-AF73-1CDA1C1C4C9D}" presName="spaceBetweenRectangles" presStyleCnt="0"/>
      <dgm:spPr/>
    </dgm:pt>
    <dgm:pt modelId="{DA47DCFA-7712-4297-AE48-025230E92E85}" type="pres">
      <dgm:prSet presAssocID="{817C6758-BB3C-4238-AEC6-C294BC4D0C2F}" presName="parentLin" presStyleCnt="0"/>
      <dgm:spPr/>
    </dgm:pt>
    <dgm:pt modelId="{9FD5DA56-32BF-4A54-AE52-FB5398107B42}" type="pres">
      <dgm:prSet presAssocID="{817C6758-BB3C-4238-AEC6-C294BC4D0C2F}" presName="parentLeftMargin" presStyleLbl="node1" presStyleIdx="2" presStyleCnt="4"/>
      <dgm:spPr/>
    </dgm:pt>
    <dgm:pt modelId="{DE41F533-A90B-4791-A97F-D2263066D35F}" type="pres">
      <dgm:prSet presAssocID="{817C6758-BB3C-4238-AEC6-C294BC4D0C2F}" presName="parentText" presStyleLbl="node1" presStyleIdx="3" presStyleCnt="4">
        <dgm:presLayoutVars>
          <dgm:chMax val="0"/>
          <dgm:bulletEnabled val="1"/>
        </dgm:presLayoutVars>
      </dgm:prSet>
      <dgm:spPr/>
    </dgm:pt>
    <dgm:pt modelId="{892E7712-640C-4412-BB23-81EE98CB324F}" type="pres">
      <dgm:prSet presAssocID="{817C6758-BB3C-4238-AEC6-C294BC4D0C2F}" presName="negativeSpace" presStyleCnt="0"/>
      <dgm:spPr/>
    </dgm:pt>
    <dgm:pt modelId="{64286BCF-409A-4199-93D7-EC97D8E5BBF6}" type="pres">
      <dgm:prSet presAssocID="{817C6758-BB3C-4238-AEC6-C294BC4D0C2F}" presName="childText" presStyleLbl="conFgAcc1" presStyleIdx="3" presStyleCnt="4">
        <dgm:presLayoutVars>
          <dgm:bulletEnabled val="1"/>
        </dgm:presLayoutVars>
      </dgm:prSet>
      <dgm:spPr/>
    </dgm:pt>
  </dgm:ptLst>
  <dgm:cxnLst>
    <dgm:cxn modelId="{42AF2401-3049-4D63-B24B-D678E1F65A49}" type="presOf" srcId="{AD166097-ED3E-470C-AE56-F2987FEA9BAB}" destId="{3E190518-22F1-4646-9759-29626193A688}" srcOrd="0" destOrd="0" presId="urn:microsoft.com/office/officeart/2005/8/layout/list1"/>
    <dgm:cxn modelId="{4863BA04-A8FF-4E34-930D-6D4C6804B033}" type="presOf" srcId="{4F72BB69-779C-4E92-8A9B-EF5EF705EDE1}" destId="{F326CDFE-C63A-487F-A5D8-1814D1401B77}" srcOrd="0" destOrd="0" presId="urn:microsoft.com/office/officeart/2005/8/layout/list1"/>
    <dgm:cxn modelId="{743D7006-819D-4607-B793-8F0BA6843E08}" srcId="{4FF9991D-4474-498A-A74B-32475B5B3E8F}" destId="{E3D3CAF0-9275-4665-8A09-F921D8210FA7}" srcOrd="0" destOrd="0" parTransId="{D400898B-3491-4E24-8D88-87A0C6592076}" sibTransId="{2ED1BAF0-E8E7-4B77-822B-45D73CBFAD7D}"/>
    <dgm:cxn modelId="{75F24F0F-65E9-4734-81A7-BE2EEE008E1B}" type="presOf" srcId="{B35C3339-A81B-4400-A810-D0D06B9429A3}" destId="{D4175619-06B1-4389-8556-B80F04529D31}" srcOrd="0" destOrd="0" presId="urn:microsoft.com/office/officeart/2005/8/layout/list1"/>
    <dgm:cxn modelId="{38CA3829-F1E0-4657-9FAD-EE6C053F0622}" srcId="{B35C3339-A81B-4400-A810-D0D06B9429A3}" destId="{AD166097-ED3E-470C-AE56-F2987FEA9BAB}" srcOrd="0" destOrd="0" parTransId="{D048F453-435C-43AF-B0D9-49A808FCF4F0}" sibTransId="{3D50DC91-35B7-451A-AE4E-D135CC041837}"/>
    <dgm:cxn modelId="{333B4336-BF9F-4C35-93E2-7727AA0E9150}" type="presOf" srcId="{37FF15F9-879B-41E1-B0D2-C06ADE359557}" destId="{BFEDC405-33BF-4BA3-A838-FFBB77DEB8BC}" srcOrd="0" destOrd="0" presId="urn:microsoft.com/office/officeart/2005/8/layout/list1"/>
    <dgm:cxn modelId="{9A99A73A-3C7C-44B4-9A33-682E7B13ED2F}" type="presOf" srcId="{9AB8DC72-3743-4347-AFDE-FA81DC32C4DE}" destId="{64286BCF-409A-4199-93D7-EC97D8E5BBF6}" srcOrd="0" destOrd="0" presId="urn:microsoft.com/office/officeart/2005/8/layout/list1"/>
    <dgm:cxn modelId="{6081D148-AFB4-4275-BCD2-6A348C3D0C49}" type="presOf" srcId="{E3A48D2C-87CF-4510-AA19-2734DF77E047}" destId="{990CD685-0C1B-4143-AF5D-5E9E67D37489}" srcOrd="0" destOrd="0" presId="urn:microsoft.com/office/officeart/2005/8/layout/list1"/>
    <dgm:cxn modelId="{8C598C6B-5EB6-48E3-8FA3-E115F7BF233B}" srcId="{4F72BB69-779C-4E92-8A9B-EF5EF705EDE1}" destId="{4FF9991D-4474-498A-A74B-32475B5B3E8F}" srcOrd="2" destOrd="0" parTransId="{7BB3D060-DF92-4C81-8A00-A6902184DB46}" sibTransId="{9D06D4CA-519E-49D8-AF73-1CDA1C1C4C9D}"/>
    <dgm:cxn modelId="{875A834E-3BD3-4B69-B7BB-3FEE3956EFF0}" srcId="{4F72BB69-779C-4E92-8A9B-EF5EF705EDE1}" destId="{B35C3339-A81B-4400-A810-D0D06B9429A3}" srcOrd="0" destOrd="0" parTransId="{14AFA1E7-DC38-4BA2-BFED-94E410CCC78D}" sibTransId="{6C08E329-DE9B-401D-AFAD-9812E1A888E7}"/>
    <dgm:cxn modelId="{676CBE51-2C93-4AF7-AA90-8624D0E4CD10}" type="presOf" srcId="{E3A48D2C-87CF-4510-AA19-2734DF77E047}" destId="{67B7D9D3-9CC8-4AE7-A220-98CDDFF8386C}" srcOrd="1" destOrd="0" presId="urn:microsoft.com/office/officeart/2005/8/layout/list1"/>
    <dgm:cxn modelId="{BCDE4273-AE50-4749-84AD-3FC5F437B105}" type="presOf" srcId="{1ACFDEDA-C65A-4719-A1C4-907D4D8ED6AA}" destId="{64286BCF-409A-4199-93D7-EC97D8E5BBF6}" srcOrd="0" destOrd="1" presId="urn:microsoft.com/office/officeart/2005/8/layout/list1"/>
    <dgm:cxn modelId="{DF136F73-6E4D-49A6-AE0E-F16A36B1B07E}" srcId="{4F72BB69-779C-4E92-8A9B-EF5EF705EDE1}" destId="{817C6758-BB3C-4238-AEC6-C294BC4D0C2F}" srcOrd="3" destOrd="0" parTransId="{0CDD2F1D-7352-4ECA-8BD2-BCF4530B0D9A}" sibTransId="{A37DBEA1-0418-4940-92F3-4D745BF975FA}"/>
    <dgm:cxn modelId="{B64D5475-0514-49B2-A875-C941ED419B85}" srcId="{4F72BB69-779C-4E92-8A9B-EF5EF705EDE1}" destId="{E3A48D2C-87CF-4510-AA19-2734DF77E047}" srcOrd="1" destOrd="0" parTransId="{F08D27C8-CF13-4DDB-AE4D-E3455E5B2DEA}" sibTransId="{4773C5DF-AFED-4289-B3A3-085565DDC628}"/>
    <dgm:cxn modelId="{47BC9C78-6A5E-4521-AA53-B1FCF8BC6993}" srcId="{817C6758-BB3C-4238-AEC6-C294BC4D0C2F}" destId="{9AB8DC72-3743-4347-AFDE-FA81DC32C4DE}" srcOrd="0" destOrd="0" parTransId="{2910D8AB-EC8B-4A7F-A821-1192B1B27DF2}" sibTransId="{F52BA62B-01BB-43ED-BC06-399838749566}"/>
    <dgm:cxn modelId="{B0F90859-3CDD-4623-A1F4-F2F18B525490}" srcId="{B35C3339-A81B-4400-A810-D0D06B9429A3}" destId="{301FBD5A-316C-4411-880B-173725B345BD}" srcOrd="1" destOrd="0" parTransId="{F5A776C5-3383-4087-AEDB-EADEC088D247}" sibTransId="{D74E4B87-914B-47D9-B267-F844E18321E3}"/>
    <dgm:cxn modelId="{0F597E59-456A-4C2F-9A48-2D78D5EE2E89}" type="presOf" srcId="{301FBD5A-316C-4411-880B-173725B345BD}" destId="{3E190518-22F1-4646-9759-29626193A688}" srcOrd="0" destOrd="1" presId="urn:microsoft.com/office/officeart/2005/8/layout/list1"/>
    <dgm:cxn modelId="{B5B44B80-08D4-4A49-AC76-5ABDD0310F2D}" type="presOf" srcId="{817C6758-BB3C-4238-AEC6-C294BC4D0C2F}" destId="{9FD5DA56-32BF-4A54-AE52-FB5398107B42}" srcOrd="0" destOrd="0" presId="urn:microsoft.com/office/officeart/2005/8/layout/list1"/>
    <dgm:cxn modelId="{C3752D82-09EB-42CF-8233-B8BEF8C40E5E}" type="presOf" srcId="{B35C3339-A81B-4400-A810-D0D06B9429A3}" destId="{150576E2-B4C6-4050-8FD4-CA95B847155B}" srcOrd="1" destOrd="0" presId="urn:microsoft.com/office/officeart/2005/8/layout/list1"/>
    <dgm:cxn modelId="{EE38A489-4BEF-44E0-9D83-282D0B922ABA}" type="presOf" srcId="{817C6758-BB3C-4238-AEC6-C294BC4D0C2F}" destId="{DE41F533-A90B-4791-A97F-D2263066D35F}" srcOrd="1" destOrd="0" presId="urn:microsoft.com/office/officeart/2005/8/layout/list1"/>
    <dgm:cxn modelId="{72FBD0A3-883C-4D7C-A657-350BFB9A0A7D}" type="presOf" srcId="{4FF9991D-4474-498A-A74B-32475B5B3E8F}" destId="{6D24EA8C-2E0E-4554-B86F-A3CE533BC085}" srcOrd="0" destOrd="0" presId="urn:microsoft.com/office/officeart/2005/8/layout/list1"/>
    <dgm:cxn modelId="{D07709A5-82E2-4556-B367-86A02293D130}" srcId="{817C6758-BB3C-4238-AEC6-C294BC4D0C2F}" destId="{1ACFDEDA-C65A-4719-A1C4-907D4D8ED6AA}" srcOrd="1" destOrd="0" parTransId="{D0472BEE-B72A-4B74-AD67-60CBA67680C0}" sibTransId="{E55098D6-E1A0-4FC2-BE29-9C8C9D7ABCC0}"/>
    <dgm:cxn modelId="{CE5067A5-946E-46BF-B08A-1A09BA303D9A}" type="presOf" srcId="{E3D3CAF0-9275-4665-8A09-F921D8210FA7}" destId="{75A5DF26-28A4-49BE-825D-32A0F9B644C1}" srcOrd="0" destOrd="0" presId="urn:microsoft.com/office/officeart/2005/8/layout/list1"/>
    <dgm:cxn modelId="{F16B72BF-548D-4A79-9BF9-7F62CFA487EF}" srcId="{E3A48D2C-87CF-4510-AA19-2734DF77E047}" destId="{37FF15F9-879B-41E1-B0D2-C06ADE359557}" srcOrd="0" destOrd="0" parTransId="{25E59390-DE57-4B43-B87F-D5969C9A300C}" sibTransId="{708D4F25-A279-4FEF-BA88-5EC2C93488D0}"/>
    <dgm:cxn modelId="{6B5E67C3-5C16-461C-B1E4-210C392FDA88}" type="presOf" srcId="{4FF9991D-4474-498A-A74B-32475B5B3E8F}" destId="{FE77AF1C-3A89-4C0E-AAED-39D2B822CEDF}" srcOrd="1" destOrd="0" presId="urn:microsoft.com/office/officeart/2005/8/layout/list1"/>
    <dgm:cxn modelId="{56FB2365-5E02-403C-A788-32ACC1377BE0}" type="presParOf" srcId="{F326CDFE-C63A-487F-A5D8-1814D1401B77}" destId="{0B836C4D-980A-4A32-A67E-A3263397AAF8}" srcOrd="0" destOrd="0" presId="urn:microsoft.com/office/officeart/2005/8/layout/list1"/>
    <dgm:cxn modelId="{7E55AAF8-0458-44A7-896A-8A8A12D27F45}" type="presParOf" srcId="{0B836C4D-980A-4A32-A67E-A3263397AAF8}" destId="{D4175619-06B1-4389-8556-B80F04529D31}" srcOrd="0" destOrd="0" presId="urn:microsoft.com/office/officeart/2005/8/layout/list1"/>
    <dgm:cxn modelId="{FD279FEF-22A7-43D1-8EC6-E41A5876F661}" type="presParOf" srcId="{0B836C4D-980A-4A32-A67E-A3263397AAF8}" destId="{150576E2-B4C6-4050-8FD4-CA95B847155B}" srcOrd="1" destOrd="0" presId="urn:microsoft.com/office/officeart/2005/8/layout/list1"/>
    <dgm:cxn modelId="{11ACD913-89CB-40DF-A077-56E5D3C723E6}" type="presParOf" srcId="{F326CDFE-C63A-487F-A5D8-1814D1401B77}" destId="{37DBEDC6-2265-4286-87D7-73FC1C3033AD}" srcOrd="1" destOrd="0" presId="urn:microsoft.com/office/officeart/2005/8/layout/list1"/>
    <dgm:cxn modelId="{32DDD340-6618-41E2-AD64-755A1EADC830}" type="presParOf" srcId="{F326CDFE-C63A-487F-A5D8-1814D1401B77}" destId="{3E190518-22F1-4646-9759-29626193A688}" srcOrd="2" destOrd="0" presId="urn:microsoft.com/office/officeart/2005/8/layout/list1"/>
    <dgm:cxn modelId="{C112CD38-44A7-4CCF-9653-F3ED5DD53C16}" type="presParOf" srcId="{F326CDFE-C63A-487F-A5D8-1814D1401B77}" destId="{AE3A173B-1284-41E7-8DDD-891D24D4FE94}" srcOrd="3" destOrd="0" presId="urn:microsoft.com/office/officeart/2005/8/layout/list1"/>
    <dgm:cxn modelId="{7A0B27AE-32F4-46DE-8A4D-8B485CC96674}" type="presParOf" srcId="{F326CDFE-C63A-487F-A5D8-1814D1401B77}" destId="{25869D85-E00A-462B-8968-850D5C6A5829}" srcOrd="4" destOrd="0" presId="urn:microsoft.com/office/officeart/2005/8/layout/list1"/>
    <dgm:cxn modelId="{5C6B1697-0FDC-44C0-AE01-80ADDE265005}" type="presParOf" srcId="{25869D85-E00A-462B-8968-850D5C6A5829}" destId="{990CD685-0C1B-4143-AF5D-5E9E67D37489}" srcOrd="0" destOrd="0" presId="urn:microsoft.com/office/officeart/2005/8/layout/list1"/>
    <dgm:cxn modelId="{82814B80-2E8B-4A08-BE33-864DC38F19E1}" type="presParOf" srcId="{25869D85-E00A-462B-8968-850D5C6A5829}" destId="{67B7D9D3-9CC8-4AE7-A220-98CDDFF8386C}" srcOrd="1" destOrd="0" presId="urn:microsoft.com/office/officeart/2005/8/layout/list1"/>
    <dgm:cxn modelId="{9E567588-727B-405A-9B35-EB3DD43AC560}" type="presParOf" srcId="{F326CDFE-C63A-487F-A5D8-1814D1401B77}" destId="{60CBBC75-9757-4052-BAD1-BEB4304F705E}" srcOrd="5" destOrd="0" presId="urn:microsoft.com/office/officeart/2005/8/layout/list1"/>
    <dgm:cxn modelId="{7DCCBDCE-11C9-4420-B80B-EA00E2F048C6}" type="presParOf" srcId="{F326CDFE-C63A-487F-A5D8-1814D1401B77}" destId="{BFEDC405-33BF-4BA3-A838-FFBB77DEB8BC}" srcOrd="6" destOrd="0" presId="urn:microsoft.com/office/officeart/2005/8/layout/list1"/>
    <dgm:cxn modelId="{7C1F6EDA-8DF2-440D-B778-AA086DB6D844}" type="presParOf" srcId="{F326CDFE-C63A-487F-A5D8-1814D1401B77}" destId="{4DF61DC7-6494-4B2A-84EB-B910D1C137F1}" srcOrd="7" destOrd="0" presId="urn:microsoft.com/office/officeart/2005/8/layout/list1"/>
    <dgm:cxn modelId="{06AD2B7D-F755-4B42-9030-4841B37E8A72}" type="presParOf" srcId="{F326CDFE-C63A-487F-A5D8-1814D1401B77}" destId="{C0C07DE2-292A-4974-8BA9-EE0AB76FABC9}" srcOrd="8" destOrd="0" presId="urn:microsoft.com/office/officeart/2005/8/layout/list1"/>
    <dgm:cxn modelId="{35E4D8A1-6B3A-4AB9-9FF9-4C1581E38D1F}" type="presParOf" srcId="{C0C07DE2-292A-4974-8BA9-EE0AB76FABC9}" destId="{6D24EA8C-2E0E-4554-B86F-A3CE533BC085}" srcOrd="0" destOrd="0" presId="urn:microsoft.com/office/officeart/2005/8/layout/list1"/>
    <dgm:cxn modelId="{752116AA-68F3-4061-9DB3-A42715E94BF4}" type="presParOf" srcId="{C0C07DE2-292A-4974-8BA9-EE0AB76FABC9}" destId="{FE77AF1C-3A89-4C0E-AAED-39D2B822CEDF}" srcOrd="1" destOrd="0" presId="urn:microsoft.com/office/officeart/2005/8/layout/list1"/>
    <dgm:cxn modelId="{372B870D-7BA9-4158-A827-855B5B1CA3A6}" type="presParOf" srcId="{F326CDFE-C63A-487F-A5D8-1814D1401B77}" destId="{BDEAC4B0-55ED-4062-A274-67338E5F5486}" srcOrd="9" destOrd="0" presId="urn:microsoft.com/office/officeart/2005/8/layout/list1"/>
    <dgm:cxn modelId="{AD68EBF3-CB8B-44F1-9032-352F65420499}" type="presParOf" srcId="{F326CDFE-C63A-487F-A5D8-1814D1401B77}" destId="{75A5DF26-28A4-49BE-825D-32A0F9B644C1}" srcOrd="10" destOrd="0" presId="urn:microsoft.com/office/officeart/2005/8/layout/list1"/>
    <dgm:cxn modelId="{66A0466C-03DB-45BB-9637-1C2EC13109E0}" type="presParOf" srcId="{F326CDFE-C63A-487F-A5D8-1814D1401B77}" destId="{58C9549A-D063-4910-ACE4-08A5DBB7569D}" srcOrd="11" destOrd="0" presId="urn:microsoft.com/office/officeart/2005/8/layout/list1"/>
    <dgm:cxn modelId="{919C55E5-0735-46CD-A558-564340347501}" type="presParOf" srcId="{F326CDFE-C63A-487F-A5D8-1814D1401B77}" destId="{DA47DCFA-7712-4297-AE48-025230E92E85}" srcOrd="12" destOrd="0" presId="urn:microsoft.com/office/officeart/2005/8/layout/list1"/>
    <dgm:cxn modelId="{C14ACFC4-C62C-4AEA-8A30-A492661CBD8C}" type="presParOf" srcId="{DA47DCFA-7712-4297-AE48-025230E92E85}" destId="{9FD5DA56-32BF-4A54-AE52-FB5398107B42}" srcOrd="0" destOrd="0" presId="urn:microsoft.com/office/officeart/2005/8/layout/list1"/>
    <dgm:cxn modelId="{24EADDE4-B402-4039-9FEE-B5A7A2ED00BC}" type="presParOf" srcId="{DA47DCFA-7712-4297-AE48-025230E92E85}" destId="{DE41F533-A90B-4791-A97F-D2263066D35F}" srcOrd="1" destOrd="0" presId="urn:microsoft.com/office/officeart/2005/8/layout/list1"/>
    <dgm:cxn modelId="{2638657D-C886-4A3C-815C-7B0901957985}" type="presParOf" srcId="{F326CDFE-C63A-487F-A5D8-1814D1401B77}" destId="{892E7712-640C-4412-BB23-81EE98CB324F}" srcOrd="13" destOrd="0" presId="urn:microsoft.com/office/officeart/2005/8/layout/list1"/>
    <dgm:cxn modelId="{45C7D6A9-B542-4B13-A3D1-64E3F584B5EA}" type="presParOf" srcId="{F326CDFE-C63A-487F-A5D8-1814D1401B77}" destId="{64286BCF-409A-4199-93D7-EC97D8E5BBF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25F5B7-387C-4D68-AD22-9426EAA19B9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3DBE0109-7FA6-4187-94B7-3DDB588C4465}">
      <dgm:prSet custT="1"/>
      <dgm:spPr/>
      <dgm:t>
        <a:bodyPr/>
        <a:lstStyle/>
        <a:p>
          <a:pPr algn="l">
            <a:lnSpc>
              <a:spcPct val="100000"/>
            </a:lnSpc>
          </a:pPr>
          <a:r>
            <a:rPr lang="en-US" sz="2000" b="1" dirty="0">
              <a:solidFill>
                <a:schemeClr val="tx1"/>
              </a:solidFill>
            </a:rPr>
            <a:t>Legal Aid Bulletin</a:t>
          </a:r>
          <a:endParaRPr lang="en-GB" sz="2000" dirty="0">
            <a:solidFill>
              <a:schemeClr val="tx1"/>
            </a:solidFill>
          </a:endParaRPr>
        </a:p>
      </dgm:t>
    </dgm:pt>
    <dgm:pt modelId="{EA459259-A947-4DC1-BB4A-438877AD1EA7}" type="parTrans" cxnId="{C188E02D-5560-459A-8E2F-F90D440C4659}">
      <dgm:prSet/>
      <dgm:spPr/>
      <dgm:t>
        <a:bodyPr/>
        <a:lstStyle/>
        <a:p>
          <a:endParaRPr lang="en-GB"/>
        </a:p>
      </dgm:t>
    </dgm:pt>
    <dgm:pt modelId="{501955D5-020C-47D7-8A5C-8BBF7D8BB7DB}" type="sibTrans" cxnId="{C188E02D-5560-459A-8E2F-F90D440C4659}">
      <dgm:prSet/>
      <dgm:spPr/>
      <dgm:t>
        <a:bodyPr/>
        <a:lstStyle/>
        <a:p>
          <a:endParaRPr lang="en-GB"/>
        </a:p>
      </dgm:t>
    </dgm:pt>
    <dgm:pt modelId="{95F5C3FB-93E0-49F7-813C-41F0B37D5EFF}">
      <dgm:prSet custT="1"/>
      <dgm:spPr/>
      <dgm:t>
        <a:bodyPr/>
        <a:lstStyle/>
        <a:p>
          <a:pPr algn="l">
            <a:lnSpc>
              <a:spcPct val="100000"/>
            </a:lnSpc>
          </a:pPr>
          <a:r>
            <a:rPr lang="en-US" sz="2000" b="1" dirty="0">
              <a:solidFill>
                <a:schemeClr val="tx1"/>
              </a:solidFill>
            </a:rPr>
            <a:t>Social Media</a:t>
          </a:r>
          <a:endParaRPr lang="en-GB" sz="2000" dirty="0">
            <a:solidFill>
              <a:schemeClr val="tx1"/>
            </a:solidFill>
          </a:endParaRPr>
        </a:p>
      </dgm:t>
    </dgm:pt>
    <dgm:pt modelId="{A72BB4E7-4546-4D46-AC10-58EB7E6F039F}" type="parTrans" cxnId="{422D65E4-EFF3-44DF-ACCD-EA1CA0567553}">
      <dgm:prSet/>
      <dgm:spPr/>
      <dgm:t>
        <a:bodyPr/>
        <a:lstStyle/>
        <a:p>
          <a:endParaRPr lang="en-GB"/>
        </a:p>
      </dgm:t>
    </dgm:pt>
    <dgm:pt modelId="{5CDF0A17-086C-48BB-9C61-1711CF373B1D}" type="sibTrans" cxnId="{422D65E4-EFF3-44DF-ACCD-EA1CA0567553}">
      <dgm:prSet/>
      <dgm:spPr/>
      <dgm:t>
        <a:bodyPr/>
        <a:lstStyle/>
        <a:p>
          <a:endParaRPr lang="en-GB"/>
        </a:p>
      </dgm:t>
    </dgm:pt>
    <dgm:pt modelId="{FAA44475-7955-4192-A42C-471014DFFBF1}">
      <dgm:prSet custT="1"/>
      <dgm:spPr/>
      <dgm:t>
        <a:bodyPr/>
        <a:lstStyle/>
        <a:p>
          <a:pPr algn="l">
            <a:lnSpc>
              <a:spcPct val="100000"/>
            </a:lnSpc>
          </a:pPr>
          <a:r>
            <a:rPr lang="en-US" sz="2000" b="1" dirty="0">
              <a:solidFill>
                <a:schemeClr val="tx1"/>
              </a:solidFill>
            </a:rPr>
            <a:t>LAA Portal</a:t>
          </a:r>
          <a:endParaRPr lang="en-GB" sz="2000" dirty="0">
            <a:solidFill>
              <a:schemeClr val="tx1"/>
            </a:solidFill>
          </a:endParaRPr>
        </a:p>
      </dgm:t>
    </dgm:pt>
    <dgm:pt modelId="{571C5CB2-87B8-418E-AAE1-F66C9467D25B}" type="parTrans" cxnId="{BFA6143D-0B79-48F8-BD2A-F3BC3195CF93}">
      <dgm:prSet/>
      <dgm:spPr/>
      <dgm:t>
        <a:bodyPr/>
        <a:lstStyle/>
        <a:p>
          <a:endParaRPr lang="en-GB"/>
        </a:p>
      </dgm:t>
    </dgm:pt>
    <dgm:pt modelId="{AA35D885-ABF7-4907-9930-44FF2209C97C}" type="sibTrans" cxnId="{BFA6143D-0B79-48F8-BD2A-F3BC3195CF93}">
      <dgm:prSet/>
      <dgm:spPr/>
      <dgm:t>
        <a:bodyPr/>
        <a:lstStyle/>
        <a:p>
          <a:endParaRPr lang="en-GB"/>
        </a:p>
      </dgm:t>
    </dgm:pt>
    <dgm:pt modelId="{9F8AC92B-0CFF-4D2A-87E0-238590224107}">
      <dgm:prSet custT="1"/>
      <dgm:spPr/>
      <dgm:t>
        <a:bodyPr/>
        <a:lstStyle/>
        <a:p>
          <a:pPr algn="l">
            <a:lnSpc>
              <a:spcPct val="100000"/>
            </a:lnSpc>
          </a:pPr>
          <a:r>
            <a:rPr lang="en-US" sz="1800" b="0" dirty="0">
              <a:solidFill>
                <a:schemeClr val="tx1"/>
              </a:solidFill>
            </a:rPr>
            <a:t>A fortnightly e-alert with links to relevant pages</a:t>
          </a:r>
          <a:endParaRPr lang="en-GB" sz="1800" dirty="0">
            <a:solidFill>
              <a:schemeClr val="tx1"/>
            </a:solidFill>
          </a:endParaRPr>
        </a:p>
      </dgm:t>
    </dgm:pt>
    <dgm:pt modelId="{20E4AFCF-CF8A-4013-8331-546C0BCF83E2}" type="parTrans" cxnId="{CF9C4C36-4687-433E-9135-2FB4E4E9A99C}">
      <dgm:prSet/>
      <dgm:spPr/>
      <dgm:t>
        <a:bodyPr/>
        <a:lstStyle/>
        <a:p>
          <a:endParaRPr lang="en-GB"/>
        </a:p>
      </dgm:t>
    </dgm:pt>
    <dgm:pt modelId="{1419FC9C-9348-4E38-AC54-98538151E62D}" type="sibTrans" cxnId="{CF9C4C36-4687-433E-9135-2FB4E4E9A99C}">
      <dgm:prSet/>
      <dgm:spPr/>
      <dgm:t>
        <a:bodyPr/>
        <a:lstStyle/>
        <a:p>
          <a:endParaRPr lang="en-GB"/>
        </a:p>
      </dgm:t>
    </dgm:pt>
    <dgm:pt modelId="{C633FD28-E165-4631-82DA-99D4C0D77243}">
      <dgm:prSet custT="1"/>
      <dgm:spPr/>
      <dgm:t>
        <a:bodyPr/>
        <a:lstStyle/>
        <a:p>
          <a:pPr algn="l">
            <a:lnSpc>
              <a:spcPct val="100000"/>
            </a:lnSpc>
          </a:pPr>
          <a:r>
            <a:rPr lang="en-US" sz="1800" b="0" dirty="0">
              <a:solidFill>
                <a:schemeClr val="tx1"/>
              </a:solidFill>
            </a:rPr>
            <a:t>Follow us on X (formerly Twitter)</a:t>
          </a:r>
          <a:endParaRPr lang="en-GB" sz="1800" dirty="0">
            <a:solidFill>
              <a:schemeClr val="tx1"/>
            </a:solidFill>
          </a:endParaRPr>
        </a:p>
      </dgm:t>
    </dgm:pt>
    <dgm:pt modelId="{8166A4F0-003E-4E85-A83E-DFE5B0EA1970}" type="parTrans" cxnId="{998CC519-5ACA-499C-8278-9DE36AD1EB9E}">
      <dgm:prSet/>
      <dgm:spPr/>
      <dgm:t>
        <a:bodyPr/>
        <a:lstStyle/>
        <a:p>
          <a:endParaRPr lang="en-GB"/>
        </a:p>
      </dgm:t>
    </dgm:pt>
    <dgm:pt modelId="{948ACCE0-DEDC-4FC8-BD19-5C0E1C06F3DC}" type="sibTrans" cxnId="{998CC519-5ACA-499C-8278-9DE36AD1EB9E}">
      <dgm:prSet/>
      <dgm:spPr/>
      <dgm:t>
        <a:bodyPr/>
        <a:lstStyle/>
        <a:p>
          <a:endParaRPr lang="en-GB"/>
        </a:p>
      </dgm:t>
    </dgm:pt>
    <dgm:pt modelId="{62D036EE-9F11-4D32-A62B-CB208FF88BA7}">
      <dgm:prSet custT="1"/>
      <dgm:spPr/>
      <dgm:t>
        <a:bodyPr/>
        <a:lstStyle/>
        <a:p>
          <a:pPr algn="l">
            <a:lnSpc>
              <a:spcPct val="100000"/>
            </a:lnSpc>
          </a:pPr>
          <a:r>
            <a:rPr lang="en-US" sz="1800" b="0" dirty="0">
              <a:solidFill>
                <a:schemeClr val="tx1"/>
              </a:solidFill>
            </a:rPr>
            <a:t>We post the status of our online systems on the portal’s home page</a:t>
          </a:r>
          <a:endParaRPr lang="en-GB" sz="1800" dirty="0">
            <a:solidFill>
              <a:schemeClr val="tx1"/>
            </a:solidFill>
          </a:endParaRPr>
        </a:p>
      </dgm:t>
    </dgm:pt>
    <dgm:pt modelId="{1C6EE094-98E8-4F36-9B83-EC9FA59B2747}" type="parTrans" cxnId="{201A1579-72E3-480A-90D6-08B92754CF06}">
      <dgm:prSet/>
      <dgm:spPr/>
      <dgm:t>
        <a:bodyPr/>
        <a:lstStyle/>
        <a:p>
          <a:endParaRPr lang="en-GB"/>
        </a:p>
      </dgm:t>
    </dgm:pt>
    <dgm:pt modelId="{5C5022AF-7524-494D-AB19-7C0AB219053F}" type="sibTrans" cxnId="{201A1579-72E3-480A-90D6-08B92754CF06}">
      <dgm:prSet/>
      <dgm:spPr/>
      <dgm:t>
        <a:bodyPr/>
        <a:lstStyle/>
        <a:p>
          <a:endParaRPr lang="en-GB"/>
        </a:p>
      </dgm:t>
    </dgm:pt>
    <dgm:pt modelId="{EDE521FA-F07E-47B4-8BFF-7ED707C3B7A6}">
      <dgm:prSet custT="1"/>
      <dgm:spPr/>
      <dgm:t>
        <a:bodyPr/>
        <a:lstStyle/>
        <a:p>
          <a:pPr algn="l">
            <a:lnSpc>
              <a:spcPct val="100000"/>
            </a:lnSpc>
          </a:pPr>
          <a:r>
            <a:rPr lang="en-US" sz="1800" b="0" dirty="0">
              <a:solidFill>
                <a:schemeClr val="tx1"/>
              </a:solidFill>
            </a:rPr>
            <a:t>Join our thousands of subscribers</a:t>
          </a:r>
          <a:endParaRPr lang="en-GB" sz="1800" dirty="0">
            <a:solidFill>
              <a:schemeClr val="tx1"/>
            </a:solidFill>
          </a:endParaRPr>
        </a:p>
      </dgm:t>
    </dgm:pt>
    <dgm:pt modelId="{13C3D820-DE79-40AF-9605-29C85E259C31}" type="parTrans" cxnId="{ABEA63B1-126E-4E19-BEB4-92B3CA176D01}">
      <dgm:prSet/>
      <dgm:spPr/>
      <dgm:t>
        <a:bodyPr/>
        <a:lstStyle/>
        <a:p>
          <a:endParaRPr lang="en-GB"/>
        </a:p>
      </dgm:t>
    </dgm:pt>
    <dgm:pt modelId="{A08D72C5-E9F6-47A7-9393-B9FBC974CF42}" type="sibTrans" cxnId="{ABEA63B1-126E-4E19-BEB4-92B3CA176D01}">
      <dgm:prSet/>
      <dgm:spPr/>
      <dgm:t>
        <a:bodyPr/>
        <a:lstStyle/>
        <a:p>
          <a:endParaRPr lang="en-GB"/>
        </a:p>
      </dgm:t>
    </dgm:pt>
    <dgm:pt modelId="{47527E50-5219-4043-8AF4-B716E7867316}">
      <dgm:prSet custT="1"/>
      <dgm:spPr/>
      <dgm:t>
        <a:bodyPr/>
        <a:lstStyle/>
        <a:p>
          <a:pPr algn="l">
            <a:lnSpc>
              <a:spcPct val="100000"/>
            </a:lnSpc>
          </a:pPr>
          <a:r>
            <a:rPr lang="en-GB" sz="1800" dirty="0">
              <a:solidFill>
                <a:schemeClr val="tx1"/>
              </a:solidFill>
            </a:rPr>
            <a:t>Read our blog</a:t>
          </a:r>
        </a:p>
      </dgm:t>
    </dgm:pt>
    <dgm:pt modelId="{2D4FDB7A-B06A-4991-86C8-12F3B2300E2D}" type="parTrans" cxnId="{04EFEDE2-1535-4CB3-AD27-F1C0AFA56AF3}">
      <dgm:prSet/>
      <dgm:spPr/>
      <dgm:t>
        <a:bodyPr/>
        <a:lstStyle/>
        <a:p>
          <a:endParaRPr lang="en-GB"/>
        </a:p>
      </dgm:t>
    </dgm:pt>
    <dgm:pt modelId="{80574B66-473E-4701-A6F9-817B8E57E4AD}" type="sibTrans" cxnId="{04EFEDE2-1535-4CB3-AD27-F1C0AFA56AF3}">
      <dgm:prSet/>
      <dgm:spPr/>
      <dgm:t>
        <a:bodyPr/>
        <a:lstStyle/>
        <a:p>
          <a:endParaRPr lang="en-GB"/>
        </a:p>
      </dgm:t>
    </dgm:pt>
    <dgm:pt modelId="{1E0E2585-6D64-4BCA-A4D7-BA1944500266}">
      <dgm:prSet custT="1"/>
      <dgm:spPr/>
      <dgm:t>
        <a:bodyPr/>
        <a:lstStyle/>
        <a:p>
          <a:pPr algn="l">
            <a:lnSpc>
              <a:spcPct val="100000"/>
            </a:lnSpc>
          </a:pPr>
          <a:r>
            <a:rPr lang="en-US" sz="1800" b="0" dirty="0">
              <a:solidFill>
                <a:schemeClr val="tx1"/>
              </a:solidFill>
            </a:rPr>
            <a:t>Get help from our customer </a:t>
          </a:r>
          <a:r>
            <a:rPr lang="en-GB" sz="1800" dirty="0">
              <a:solidFill>
                <a:schemeClr val="tx1"/>
              </a:solidFill>
            </a:rPr>
            <a:t>service twitter account</a:t>
          </a:r>
        </a:p>
      </dgm:t>
    </dgm:pt>
    <dgm:pt modelId="{D5747840-D600-42AD-B042-A64012FACEE5}" type="parTrans" cxnId="{C55B9942-CC5C-4F8B-9A43-31563B4D7D9F}">
      <dgm:prSet/>
      <dgm:spPr/>
      <dgm:t>
        <a:bodyPr/>
        <a:lstStyle/>
        <a:p>
          <a:endParaRPr lang="en-GB"/>
        </a:p>
      </dgm:t>
    </dgm:pt>
    <dgm:pt modelId="{70A872F3-6C01-4B1B-9562-C2729DE86D7E}" type="sibTrans" cxnId="{C55B9942-CC5C-4F8B-9A43-31563B4D7D9F}">
      <dgm:prSet/>
      <dgm:spPr/>
      <dgm:t>
        <a:bodyPr/>
        <a:lstStyle/>
        <a:p>
          <a:endParaRPr lang="en-GB"/>
        </a:p>
      </dgm:t>
    </dgm:pt>
    <dgm:pt modelId="{61396595-EBD2-4C22-A56F-99D9199A2956}" type="pres">
      <dgm:prSet presAssocID="{6125F5B7-387C-4D68-AD22-9426EAA19B93}" presName="rootnode" presStyleCnt="0">
        <dgm:presLayoutVars>
          <dgm:chMax/>
          <dgm:chPref/>
          <dgm:dir/>
          <dgm:animLvl val="lvl"/>
        </dgm:presLayoutVars>
      </dgm:prSet>
      <dgm:spPr/>
    </dgm:pt>
    <dgm:pt modelId="{FF8030C4-593F-4840-A1B1-870020D41BCB}" type="pres">
      <dgm:prSet presAssocID="{3DBE0109-7FA6-4187-94B7-3DDB588C4465}" presName="composite" presStyleCnt="0"/>
      <dgm:spPr/>
    </dgm:pt>
    <dgm:pt modelId="{C59BA069-A66D-4B36-817C-76B712173D42}" type="pres">
      <dgm:prSet presAssocID="{3DBE0109-7FA6-4187-94B7-3DDB588C4465}" presName="LShape" presStyleLbl="alignNode1" presStyleIdx="0" presStyleCnt="5" custScaleX="137245"/>
      <dgm:spPr>
        <a:solidFill>
          <a:srgbClr val="ABADCB"/>
        </a:solidFill>
        <a:ln>
          <a:solidFill>
            <a:schemeClr val="accent4">
              <a:lumMod val="75000"/>
            </a:schemeClr>
          </a:solidFill>
        </a:ln>
      </dgm:spPr>
    </dgm:pt>
    <dgm:pt modelId="{185F89CF-98A2-4964-8B5C-249B26A1B783}" type="pres">
      <dgm:prSet presAssocID="{3DBE0109-7FA6-4187-94B7-3DDB588C4465}" presName="ParentText" presStyleLbl="revTx" presStyleIdx="0" presStyleCnt="3" custScaleX="146771" custLinFactNeighborX="4157" custLinFactNeighborY="2249">
        <dgm:presLayoutVars>
          <dgm:chMax val="0"/>
          <dgm:chPref val="0"/>
          <dgm:bulletEnabled val="1"/>
        </dgm:presLayoutVars>
      </dgm:prSet>
      <dgm:spPr/>
    </dgm:pt>
    <dgm:pt modelId="{56E93CB9-72B4-4F91-A22C-AF9924480AB8}" type="pres">
      <dgm:prSet presAssocID="{3DBE0109-7FA6-4187-94B7-3DDB588C4465}" presName="Triangle" presStyleLbl="alignNode1" presStyleIdx="1" presStyleCnt="5" custLinFactX="7422" custLinFactNeighborX="100000" custLinFactNeighborY="15324"/>
      <dgm:spPr>
        <a:solidFill>
          <a:srgbClr val="ABADCB"/>
        </a:solidFill>
        <a:ln>
          <a:solidFill>
            <a:schemeClr val="accent4">
              <a:lumMod val="75000"/>
            </a:schemeClr>
          </a:solidFill>
        </a:ln>
      </dgm:spPr>
    </dgm:pt>
    <dgm:pt modelId="{5F885AB2-D831-4A23-9F1A-AF92AB2C5E64}" type="pres">
      <dgm:prSet presAssocID="{501955D5-020C-47D7-8A5C-8BBF7D8BB7DB}" presName="sibTrans" presStyleCnt="0"/>
      <dgm:spPr/>
    </dgm:pt>
    <dgm:pt modelId="{73FF56C9-542D-448A-9426-90AE73A3CB90}" type="pres">
      <dgm:prSet presAssocID="{501955D5-020C-47D7-8A5C-8BBF7D8BB7DB}" presName="space" presStyleCnt="0"/>
      <dgm:spPr/>
    </dgm:pt>
    <dgm:pt modelId="{E059D796-F12F-41CB-9943-9CAF789C0E67}" type="pres">
      <dgm:prSet presAssocID="{95F5C3FB-93E0-49F7-813C-41F0B37D5EFF}" presName="composite" presStyleCnt="0"/>
      <dgm:spPr/>
    </dgm:pt>
    <dgm:pt modelId="{9BC7C547-C38B-4461-9DD9-5C3D0FDC541A}" type="pres">
      <dgm:prSet presAssocID="{95F5C3FB-93E0-49F7-813C-41F0B37D5EFF}" presName="LShape" presStyleLbl="alignNode1" presStyleIdx="2" presStyleCnt="5" custScaleX="127276" custLinFactNeighborX="8775" custLinFactNeighborY="-721"/>
      <dgm:spPr>
        <a:solidFill>
          <a:srgbClr val="ABADCB"/>
        </a:solidFill>
        <a:ln>
          <a:solidFill>
            <a:schemeClr val="accent2">
              <a:lumMod val="75000"/>
            </a:schemeClr>
          </a:solidFill>
        </a:ln>
      </dgm:spPr>
    </dgm:pt>
    <dgm:pt modelId="{1DB7C282-84EA-4A18-AFDC-B0F17F2DC774}" type="pres">
      <dgm:prSet presAssocID="{95F5C3FB-93E0-49F7-813C-41F0B37D5EFF}" presName="ParentText" presStyleLbl="revTx" presStyleIdx="1" presStyleCnt="3" custScaleX="131085" custLinFactNeighborX="15657" custLinFactNeighborY="6231">
        <dgm:presLayoutVars>
          <dgm:chMax val="0"/>
          <dgm:chPref val="0"/>
          <dgm:bulletEnabled val="1"/>
        </dgm:presLayoutVars>
      </dgm:prSet>
      <dgm:spPr/>
    </dgm:pt>
    <dgm:pt modelId="{64CA9253-242E-45BF-96BC-52521496B7E4}" type="pres">
      <dgm:prSet presAssocID="{95F5C3FB-93E0-49F7-813C-41F0B37D5EFF}" presName="Triangle" presStyleLbl="alignNode1" presStyleIdx="3" presStyleCnt="5" custLinFactX="23383" custLinFactNeighborX="100000" custLinFactNeighborY="19445"/>
      <dgm:spPr>
        <a:solidFill>
          <a:srgbClr val="ABADCB"/>
        </a:solidFill>
        <a:ln>
          <a:solidFill>
            <a:schemeClr val="accent4">
              <a:lumMod val="75000"/>
            </a:schemeClr>
          </a:solidFill>
        </a:ln>
      </dgm:spPr>
    </dgm:pt>
    <dgm:pt modelId="{2AEED5A4-3B28-4C00-8C5B-80A73F08FA39}" type="pres">
      <dgm:prSet presAssocID="{5CDF0A17-086C-48BB-9C61-1711CF373B1D}" presName="sibTrans" presStyleCnt="0"/>
      <dgm:spPr/>
    </dgm:pt>
    <dgm:pt modelId="{A3DDCE04-E384-4BFD-A544-8E3F92E69B4A}" type="pres">
      <dgm:prSet presAssocID="{5CDF0A17-086C-48BB-9C61-1711CF373B1D}" presName="space" presStyleCnt="0"/>
      <dgm:spPr/>
    </dgm:pt>
    <dgm:pt modelId="{99EA3F3E-A0BF-4C08-9533-63D5E86488C8}" type="pres">
      <dgm:prSet presAssocID="{FAA44475-7955-4192-A42C-471014DFFBF1}" presName="composite" presStyleCnt="0"/>
      <dgm:spPr/>
    </dgm:pt>
    <dgm:pt modelId="{8B28F3EB-4E0C-4C7E-9F88-4308689FA845}" type="pres">
      <dgm:prSet presAssocID="{FAA44475-7955-4192-A42C-471014DFFBF1}" presName="LShape" presStyleLbl="alignNode1" presStyleIdx="4" presStyleCnt="5" custScaleX="126898" custLinFactNeighborX="751" custLinFactNeighborY="95"/>
      <dgm:spPr>
        <a:solidFill>
          <a:srgbClr val="ABADCB"/>
        </a:solidFill>
        <a:ln>
          <a:solidFill>
            <a:schemeClr val="accent4">
              <a:lumMod val="75000"/>
            </a:schemeClr>
          </a:solidFill>
        </a:ln>
      </dgm:spPr>
    </dgm:pt>
    <dgm:pt modelId="{CF6A27DB-211C-4FCC-9203-D4F2284B7E2F}" type="pres">
      <dgm:prSet presAssocID="{FAA44475-7955-4192-A42C-471014DFFBF1}" presName="ParentText" presStyleLbl="revTx" presStyleIdx="2" presStyleCnt="3" custScaleX="131888" custLinFactNeighborX="4137" custLinFactNeighborY="10545">
        <dgm:presLayoutVars>
          <dgm:chMax val="0"/>
          <dgm:chPref val="0"/>
          <dgm:bulletEnabled val="1"/>
        </dgm:presLayoutVars>
      </dgm:prSet>
      <dgm:spPr/>
    </dgm:pt>
  </dgm:ptLst>
  <dgm:cxnLst>
    <dgm:cxn modelId="{998CC519-5ACA-499C-8278-9DE36AD1EB9E}" srcId="{95F5C3FB-93E0-49F7-813C-41F0B37D5EFF}" destId="{C633FD28-E165-4631-82DA-99D4C0D77243}" srcOrd="0" destOrd="0" parTransId="{8166A4F0-003E-4E85-A83E-DFE5B0EA1970}" sibTransId="{948ACCE0-DEDC-4FC8-BD19-5C0E1C06F3DC}"/>
    <dgm:cxn modelId="{7C115228-541B-44C9-B48C-E36901399891}" type="presOf" srcId="{47527E50-5219-4043-8AF4-B716E7867316}" destId="{1DB7C282-84EA-4A18-AFDC-B0F17F2DC774}" srcOrd="0" destOrd="3" presId="urn:microsoft.com/office/officeart/2009/3/layout/StepUpProcess"/>
    <dgm:cxn modelId="{C188E02D-5560-459A-8E2F-F90D440C4659}" srcId="{6125F5B7-387C-4D68-AD22-9426EAA19B93}" destId="{3DBE0109-7FA6-4187-94B7-3DDB588C4465}" srcOrd="0" destOrd="0" parTransId="{EA459259-A947-4DC1-BB4A-438877AD1EA7}" sibTransId="{501955D5-020C-47D7-8A5C-8BBF7D8BB7DB}"/>
    <dgm:cxn modelId="{CF9C4C36-4687-433E-9135-2FB4E4E9A99C}" srcId="{3DBE0109-7FA6-4187-94B7-3DDB588C4465}" destId="{9F8AC92B-0CFF-4D2A-87E0-238590224107}" srcOrd="0" destOrd="0" parTransId="{20E4AFCF-CF8A-4013-8331-546C0BCF83E2}" sibTransId="{1419FC9C-9348-4E38-AC54-98538151E62D}"/>
    <dgm:cxn modelId="{BFA6143D-0B79-48F8-BD2A-F3BC3195CF93}" srcId="{6125F5B7-387C-4D68-AD22-9426EAA19B93}" destId="{FAA44475-7955-4192-A42C-471014DFFBF1}" srcOrd="2" destOrd="0" parTransId="{571C5CB2-87B8-418E-AAE1-F66C9467D25B}" sibTransId="{AA35D885-ABF7-4907-9930-44FF2209C97C}"/>
    <dgm:cxn modelId="{77C0B73E-A206-49C6-B954-6D0F59A3FE7D}" type="presOf" srcId="{9F8AC92B-0CFF-4D2A-87E0-238590224107}" destId="{185F89CF-98A2-4964-8B5C-249B26A1B783}" srcOrd="0" destOrd="1" presId="urn:microsoft.com/office/officeart/2009/3/layout/StepUpProcess"/>
    <dgm:cxn modelId="{0CC12741-2720-4FEC-871A-0D77FFE358D3}" type="presOf" srcId="{95F5C3FB-93E0-49F7-813C-41F0B37D5EFF}" destId="{1DB7C282-84EA-4A18-AFDC-B0F17F2DC774}" srcOrd="0" destOrd="0" presId="urn:microsoft.com/office/officeart/2009/3/layout/StepUpProcess"/>
    <dgm:cxn modelId="{C55B9942-CC5C-4F8B-9A43-31563B4D7D9F}" srcId="{95F5C3FB-93E0-49F7-813C-41F0B37D5EFF}" destId="{1E0E2585-6D64-4BCA-A4D7-BA1944500266}" srcOrd="1" destOrd="0" parTransId="{D5747840-D600-42AD-B042-A64012FACEE5}" sibTransId="{70A872F3-6C01-4B1B-9562-C2729DE86D7E}"/>
    <dgm:cxn modelId="{9D260843-08D6-410A-8507-C489CA86CECB}" type="presOf" srcId="{EDE521FA-F07E-47B4-8BFF-7ED707C3B7A6}" destId="{185F89CF-98A2-4964-8B5C-249B26A1B783}" srcOrd="0" destOrd="2" presId="urn:microsoft.com/office/officeart/2009/3/layout/StepUpProcess"/>
    <dgm:cxn modelId="{B396C549-5913-481C-B78D-E3C1F9CC05C9}" type="presOf" srcId="{3DBE0109-7FA6-4187-94B7-3DDB588C4465}" destId="{185F89CF-98A2-4964-8B5C-249B26A1B783}" srcOrd="0" destOrd="0" presId="urn:microsoft.com/office/officeart/2009/3/layout/StepUpProcess"/>
    <dgm:cxn modelId="{201A1579-72E3-480A-90D6-08B92754CF06}" srcId="{FAA44475-7955-4192-A42C-471014DFFBF1}" destId="{62D036EE-9F11-4D32-A62B-CB208FF88BA7}" srcOrd="0" destOrd="0" parTransId="{1C6EE094-98E8-4F36-9B83-EC9FA59B2747}" sibTransId="{5C5022AF-7524-494D-AB19-7C0AB219053F}"/>
    <dgm:cxn modelId="{E1AB208A-4A4D-41BC-8EAC-3F2BCB626361}" type="presOf" srcId="{6125F5B7-387C-4D68-AD22-9426EAA19B93}" destId="{61396595-EBD2-4C22-A56F-99D9199A2956}" srcOrd="0" destOrd="0" presId="urn:microsoft.com/office/officeart/2009/3/layout/StepUpProcess"/>
    <dgm:cxn modelId="{ABEA63B1-126E-4E19-BEB4-92B3CA176D01}" srcId="{3DBE0109-7FA6-4187-94B7-3DDB588C4465}" destId="{EDE521FA-F07E-47B4-8BFF-7ED707C3B7A6}" srcOrd="1" destOrd="0" parTransId="{13C3D820-DE79-40AF-9605-29C85E259C31}" sibTransId="{A08D72C5-E9F6-47A7-9393-B9FBC974CF42}"/>
    <dgm:cxn modelId="{26E778C3-B504-49D5-B65E-E50855328569}" type="presOf" srcId="{FAA44475-7955-4192-A42C-471014DFFBF1}" destId="{CF6A27DB-211C-4FCC-9203-D4F2284B7E2F}" srcOrd="0" destOrd="0" presId="urn:microsoft.com/office/officeart/2009/3/layout/StepUpProcess"/>
    <dgm:cxn modelId="{3181CFCF-06DD-44DE-B3FD-D65B025D913A}" type="presOf" srcId="{62D036EE-9F11-4D32-A62B-CB208FF88BA7}" destId="{CF6A27DB-211C-4FCC-9203-D4F2284B7E2F}" srcOrd="0" destOrd="1" presId="urn:microsoft.com/office/officeart/2009/3/layout/StepUpProcess"/>
    <dgm:cxn modelId="{B57385E2-450A-4972-8744-4212C977C86B}" type="presOf" srcId="{C633FD28-E165-4631-82DA-99D4C0D77243}" destId="{1DB7C282-84EA-4A18-AFDC-B0F17F2DC774}" srcOrd="0" destOrd="1" presId="urn:microsoft.com/office/officeart/2009/3/layout/StepUpProcess"/>
    <dgm:cxn modelId="{04EFEDE2-1535-4CB3-AD27-F1C0AFA56AF3}" srcId="{95F5C3FB-93E0-49F7-813C-41F0B37D5EFF}" destId="{47527E50-5219-4043-8AF4-B716E7867316}" srcOrd="2" destOrd="0" parTransId="{2D4FDB7A-B06A-4991-86C8-12F3B2300E2D}" sibTransId="{80574B66-473E-4701-A6F9-817B8E57E4AD}"/>
    <dgm:cxn modelId="{422D65E4-EFF3-44DF-ACCD-EA1CA0567553}" srcId="{6125F5B7-387C-4D68-AD22-9426EAA19B93}" destId="{95F5C3FB-93E0-49F7-813C-41F0B37D5EFF}" srcOrd="1" destOrd="0" parTransId="{A72BB4E7-4546-4D46-AC10-58EB7E6F039F}" sibTransId="{5CDF0A17-086C-48BB-9C61-1711CF373B1D}"/>
    <dgm:cxn modelId="{FCC069FD-CF8B-4980-8581-03B757562DDB}" type="presOf" srcId="{1E0E2585-6D64-4BCA-A4D7-BA1944500266}" destId="{1DB7C282-84EA-4A18-AFDC-B0F17F2DC774}" srcOrd="0" destOrd="2" presId="urn:microsoft.com/office/officeart/2009/3/layout/StepUpProcess"/>
    <dgm:cxn modelId="{60DE42B7-A720-4EB8-A826-7BE9BC143EE2}" type="presParOf" srcId="{61396595-EBD2-4C22-A56F-99D9199A2956}" destId="{FF8030C4-593F-4840-A1B1-870020D41BCB}" srcOrd="0" destOrd="0" presId="urn:microsoft.com/office/officeart/2009/3/layout/StepUpProcess"/>
    <dgm:cxn modelId="{7497D9C7-196D-4F6C-9806-C69260478E73}" type="presParOf" srcId="{FF8030C4-593F-4840-A1B1-870020D41BCB}" destId="{C59BA069-A66D-4B36-817C-76B712173D42}" srcOrd="0" destOrd="0" presId="urn:microsoft.com/office/officeart/2009/3/layout/StepUpProcess"/>
    <dgm:cxn modelId="{3B31CF25-D340-44B3-80E9-C8A3B1D1F480}" type="presParOf" srcId="{FF8030C4-593F-4840-A1B1-870020D41BCB}" destId="{185F89CF-98A2-4964-8B5C-249B26A1B783}" srcOrd="1" destOrd="0" presId="urn:microsoft.com/office/officeart/2009/3/layout/StepUpProcess"/>
    <dgm:cxn modelId="{AC93787D-5F01-4C8A-9807-D4C8DDFF8082}" type="presParOf" srcId="{FF8030C4-593F-4840-A1B1-870020D41BCB}" destId="{56E93CB9-72B4-4F91-A22C-AF9924480AB8}" srcOrd="2" destOrd="0" presId="urn:microsoft.com/office/officeart/2009/3/layout/StepUpProcess"/>
    <dgm:cxn modelId="{15811985-AC59-4B08-BE3D-F5F404071298}" type="presParOf" srcId="{61396595-EBD2-4C22-A56F-99D9199A2956}" destId="{5F885AB2-D831-4A23-9F1A-AF92AB2C5E64}" srcOrd="1" destOrd="0" presId="urn:microsoft.com/office/officeart/2009/3/layout/StepUpProcess"/>
    <dgm:cxn modelId="{B51A8388-CB10-4FAC-9562-16BA2AB05C6E}" type="presParOf" srcId="{5F885AB2-D831-4A23-9F1A-AF92AB2C5E64}" destId="{73FF56C9-542D-448A-9426-90AE73A3CB90}" srcOrd="0" destOrd="0" presId="urn:microsoft.com/office/officeart/2009/3/layout/StepUpProcess"/>
    <dgm:cxn modelId="{7102BE15-EF99-40B0-886E-5FF8D2A6FD6D}" type="presParOf" srcId="{61396595-EBD2-4C22-A56F-99D9199A2956}" destId="{E059D796-F12F-41CB-9943-9CAF789C0E67}" srcOrd="2" destOrd="0" presId="urn:microsoft.com/office/officeart/2009/3/layout/StepUpProcess"/>
    <dgm:cxn modelId="{C73039A7-F4B4-48A7-A99A-4F5A6B451D07}" type="presParOf" srcId="{E059D796-F12F-41CB-9943-9CAF789C0E67}" destId="{9BC7C547-C38B-4461-9DD9-5C3D0FDC541A}" srcOrd="0" destOrd="0" presId="urn:microsoft.com/office/officeart/2009/3/layout/StepUpProcess"/>
    <dgm:cxn modelId="{49B3BBED-CC1A-460D-8158-5363D9C72759}" type="presParOf" srcId="{E059D796-F12F-41CB-9943-9CAF789C0E67}" destId="{1DB7C282-84EA-4A18-AFDC-B0F17F2DC774}" srcOrd="1" destOrd="0" presId="urn:microsoft.com/office/officeart/2009/3/layout/StepUpProcess"/>
    <dgm:cxn modelId="{0F5FEE9D-B5E4-4FD6-BA07-6F74F8562BED}" type="presParOf" srcId="{E059D796-F12F-41CB-9943-9CAF789C0E67}" destId="{64CA9253-242E-45BF-96BC-52521496B7E4}" srcOrd="2" destOrd="0" presId="urn:microsoft.com/office/officeart/2009/3/layout/StepUpProcess"/>
    <dgm:cxn modelId="{5180E671-6BDB-4977-8C7C-3A7793B271D5}" type="presParOf" srcId="{61396595-EBD2-4C22-A56F-99D9199A2956}" destId="{2AEED5A4-3B28-4C00-8C5B-80A73F08FA39}" srcOrd="3" destOrd="0" presId="urn:microsoft.com/office/officeart/2009/3/layout/StepUpProcess"/>
    <dgm:cxn modelId="{01CAC4C1-27A4-4285-9ED5-1A3169BBB205}" type="presParOf" srcId="{2AEED5A4-3B28-4C00-8C5B-80A73F08FA39}" destId="{A3DDCE04-E384-4BFD-A544-8E3F92E69B4A}" srcOrd="0" destOrd="0" presId="urn:microsoft.com/office/officeart/2009/3/layout/StepUpProcess"/>
    <dgm:cxn modelId="{768764A9-1456-4164-89D4-8FCFD1FE5927}" type="presParOf" srcId="{61396595-EBD2-4C22-A56F-99D9199A2956}" destId="{99EA3F3E-A0BF-4C08-9533-63D5E86488C8}" srcOrd="4" destOrd="0" presId="urn:microsoft.com/office/officeart/2009/3/layout/StepUpProcess"/>
    <dgm:cxn modelId="{15DC8144-C5E0-4AC2-B2D9-A41327968929}" type="presParOf" srcId="{99EA3F3E-A0BF-4C08-9533-63D5E86488C8}" destId="{8B28F3EB-4E0C-4C7E-9F88-4308689FA845}" srcOrd="0" destOrd="0" presId="urn:microsoft.com/office/officeart/2009/3/layout/StepUpProcess"/>
    <dgm:cxn modelId="{07D8B55D-7112-499B-8CEA-1AF4665E829F}" type="presParOf" srcId="{99EA3F3E-A0BF-4C08-9533-63D5E86488C8}" destId="{CF6A27DB-211C-4FCC-9203-D4F2284B7E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1429B-EC96-445F-9E55-8B9A825F1C97}">
      <dsp:nvSpPr>
        <dsp:cNvPr id="0" name=""/>
        <dsp:cNvSpPr/>
      </dsp:nvSpPr>
      <dsp:spPr>
        <a:xfrm>
          <a:off x="0" y="237905"/>
          <a:ext cx="9814886"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173ECB-3CA2-4201-8958-7B80D329960E}">
      <dsp:nvSpPr>
        <dsp:cNvPr id="0" name=""/>
        <dsp:cNvSpPr/>
      </dsp:nvSpPr>
      <dsp:spPr>
        <a:xfrm>
          <a:off x="490744" y="79616"/>
          <a:ext cx="9028281" cy="3944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mn-lt"/>
            </a:rPr>
            <a:t>Introduction</a:t>
          </a:r>
        </a:p>
      </dsp:txBody>
      <dsp:txXfrm>
        <a:off x="509999" y="98871"/>
        <a:ext cx="8989771" cy="355938"/>
      </dsp:txXfrm>
    </dsp:sp>
    <dsp:sp modelId="{F2832651-8427-42C8-A5F0-B6CCDE760BE8}">
      <dsp:nvSpPr>
        <dsp:cNvPr id="0" name=""/>
        <dsp:cNvSpPr/>
      </dsp:nvSpPr>
      <dsp:spPr>
        <a:xfrm>
          <a:off x="0" y="885793"/>
          <a:ext cx="9814886"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40192D-86BB-419C-9B0E-9FD3DFD24F42}">
      <dsp:nvSpPr>
        <dsp:cNvPr id="0" name=""/>
        <dsp:cNvSpPr/>
      </dsp:nvSpPr>
      <dsp:spPr>
        <a:xfrm>
          <a:off x="490744" y="727505"/>
          <a:ext cx="9028281" cy="3944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mn-lt"/>
            </a:rPr>
            <a:t>Statement of case and supporting documents</a:t>
          </a:r>
        </a:p>
      </dsp:txBody>
      <dsp:txXfrm>
        <a:off x="509999" y="746760"/>
        <a:ext cx="8989771" cy="355938"/>
      </dsp:txXfrm>
    </dsp:sp>
    <dsp:sp modelId="{A682009C-0EC9-41E5-AB18-DCC10545A6B0}">
      <dsp:nvSpPr>
        <dsp:cNvPr id="0" name=""/>
        <dsp:cNvSpPr/>
      </dsp:nvSpPr>
      <dsp:spPr>
        <a:xfrm>
          <a:off x="0" y="1533682"/>
          <a:ext cx="9814886"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F279A5-008F-43E4-B06D-B3A969381382}">
      <dsp:nvSpPr>
        <dsp:cNvPr id="0" name=""/>
        <dsp:cNvSpPr/>
      </dsp:nvSpPr>
      <dsp:spPr>
        <a:xfrm>
          <a:off x="490744" y="1375393"/>
          <a:ext cx="9028281" cy="3944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mn-lt"/>
            </a:rPr>
            <a:t>Evidential requirements</a:t>
          </a:r>
        </a:p>
      </dsp:txBody>
      <dsp:txXfrm>
        <a:off x="509999" y="1394648"/>
        <a:ext cx="8989771" cy="355938"/>
      </dsp:txXfrm>
    </dsp:sp>
    <dsp:sp modelId="{6F66589B-CBA8-4EE1-B475-D5D741C70E64}">
      <dsp:nvSpPr>
        <dsp:cNvPr id="0" name=""/>
        <dsp:cNvSpPr/>
      </dsp:nvSpPr>
      <dsp:spPr>
        <a:xfrm>
          <a:off x="0" y="2181570"/>
          <a:ext cx="9814886"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D77AC5-F4B3-4A55-9D7E-77BF6E7F4BE3}">
      <dsp:nvSpPr>
        <dsp:cNvPr id="0" name=""/>
        <dsp:cNvSpPr/>
      </dsp:nvSpPr>
      <dsp:spPr>
        <a:xfrm>
          <a:off x="490744" y="2023282"/>
          <a:ext cx="9028281" cy="3944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mn-lt"/>
            </a:rPr>
            <a:t>Delegated Functions</a:t>
          </a:r>
        </a:p>
      </dsp:txBody>
      <dsp:txXfrm>
        <a:off x="509999" y="2042537"/>
        <a:ext cx="8989771" cy="355938"/>
      </dsp:txXfrm>
    </dsp:sp>
    <dsp:sp modelId="{57645CBD-A313-4BF0-96AA-D92FE4025230}">
      <dsp:nvSpPr>
        <dsp:cNvPr id="0" name=""/>
        <dsp:cNvSpPr/>
      </dsp:nvSpPr>
      <dsp:spPr>
        <a:xfrm>
          <a:off x="0" y="2907840"/>
          <a:ext cx="9814886"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851F8D-7EC3-4DA9-B329-8F3169DB7248}">
      <dsp:nvSpPr>
        <dsp:cNvPr id="0" name=""/>
        <dsp:cNvSpPr/>
      </dsp:nvSpPr>
      <dsp:spPr>
        <a:xfrm>
          <a:off x="490744" y="2671170"/>
          <a:ext cx="9028281" cy="4728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00100">
            <a:lnSpc>
              <a:spcPct val="90000"/>
            </a:lnSpc>
            <a:spcBef>
              <a:spcPct val="0"/>
            </a:spcBef>
            <a:spcAft>
              <a:spcPct val="35000"/>
            </a:spcAft>
            <a:buNone/>
          </a:pPr>
          <a:r>
            <a:rPr lang="en-GB" sz="1800" b="1" kern="1200" dirty="0">
              <a:latin typeface="+mn-lt"/>
            </a:rPr>
            <a:t>Adoption, placement and special guardianship Orders</a:t>
          </a:r>
          <a:endParaRPr lang="en-US" sz="1800" b="1" kern="1200" dirty="0">
            <a:latin typeface="+mn-lt"/>
          </a:endParaRPr>
        </a:p>
      </dsp:txBody>
      <dsp:txXfrm>
        <a:off x="513826" y="2694252"/>
        <a:ext cx="8982117" cy="426666"/>
      </dsp:txXfrm>
    </dsp:sp>
    <dsp:sp modelId="{364B8A1A-4FD4-469E-86E7-5E27BCE43F9D}">
      <dsp:nvSpPr>
        <dsp:cNvPr id="0" name=""/>
        <dsp:cNvSpPr/>
      </dsp:nvSpPr>
      <dsp:spPr>
        <a:xfrm>
          <a:off x="0" y="3534956"/>
          <a:ext cx="9814886"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708DF7-88C3-41D3-A258-DAFB26590416}">
      <dsp:nvSpPr>
        <dsp:cNvPr id="0" name=""/>
        <dsp:cNvSpPr/>
      </dsp:nvSpPr>
      <dsp:spPr>
        <a:xfrm>
          <a:off x="490744" y="3397440"/>
          <a:ext cx="9040236" cy="3736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mn-lt"/>
            </a:rPr>
            <a:t>Hints and tips</a:t>
          </a:r>
        </a:p>
      </dsp:txBody>
      <dsp:txXfrm>
        <a:off x="508985" y="3415681"/>
        <a:ext cx="9003754" cy="337193"/>
      </dsp:txXfrm>
    </dsp:sp>
    <dsp:sp modelId="{5516CB9E-988F-492F-99B6-094237FAC981}">
      <dsp:nvSpPr>
        <dsp:cNvPr id="0" name=""/>
        <dsp:cNvSpPr/>
      </dsp:nvSpPr>
      <dsp:spPr>
        <a:xfrm>
          <a:off x="0" y="4182845"/>
          <a:ext cx="9814886"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F3E9F1-F97A-407F-BE21-5CAF0E706261}">
      <dsp:nvSpPr>
        <dsp:cNvPr id="0" name=""/>
        <dsp:cNvSpPr/>
      </dsp:nvSpPr>
      <dsp:spPr>
        <a:xfrm>
          <a:off x="490744" y="4024556"/>
          <a:ext cx="8998670" cy="3944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686" tIns="0" rIns="259686"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mn-lt"/>
            </a:rPr>
            <a:t>Additional guidance / contact us</a:t>
          </a:r>
        </a:p>
      </dsp:txBody>
      <dsp:txXfrm>
        <a:off x="509999" y="4043811"/>
        <a:ext cx="8960160" cy="355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B5E7F-D9BA-4C85-97E8-8B3BB252922E}">
      <dsp:nvSpPr>
        <dsp:cNvPr id="0" name=""/>
        <dsp:cNvSpPr/>
      </dsp:nvSpPr>
      <dsp:spPr>
        <a:xfrm rot="10800000">
          <a:off x="2112347" y="0"/>
          <a:ext cx="7676760" cy="1031757"/>
        </a:xfrm>
        <a:prstGeom prst="homePlat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7647"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Urgent issue:</a:t>
          </a:r>
        </a:p>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Customer services team:</a:t>
          </a:r>
        </a:p>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Tel: 0300 200 2020</a:t>
          </a:r>
        </a:p>
      </dsp:txBody>
      <dsp:txXfrm rot="10800000">
        <a:off x="2370286" y="0"/>
        <a:ext cx="7418821" cy="1031757"/>
      </dsp:txXfrm>
    </dsp:sp>
    <dsp:sp modelId="{EF395F35-7B56-4928-85A7-1A9DA949864A}">
      <dsp:nvSpPr>
        <dsp:cNvPr id="0" name=""/>
        <dsp:cNvSpPr/>
      </dsp:nvSpPr>
      <dsp:spPr>
        <a:xfrm>
          <a:off x="1329347" y="119780"/>
          <a:ext cx="960568" cy="82623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93A359-2AAF-4C6F-8FBB-6202D27D3B69}">
      <dsp:nvSpPr>
        <dsp:cNvPr id="0" name=""/>
        <dsp:cNvSpPr/>
      </dsp:nvSpPr>
      <dsp:spPr>
        <a:xfrm rot="10800000">
          <a:off x="2176156" y="1267559"/>
          <a:ext cx="7676760" cy="1085910"/>
        </a:xfrm>
        <a:prstGeom prst="homePlat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7647"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Technical issue:</a:t>
          </a:r>
        </a:p>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Email: Online-Support@justice.gov.uk</a:t>
          </a:r>
        </a:p>
      </dsp:txBody>
      <dsp:txXfrm rot="10800000">
        <a:off x="2447633" y="1267559"/>
        <a:ext cx="7405283" cy="1085910"/>
      </dsp:txXfrm>
    </dsp:sp>
    <dsp:sp modelId="{2C4C7DF0-9B8B-4110-A3F8-675CF79EAD4F}">
      <dsp:nvSpPr>
        <dsp:cNvPr id="0" name=""/>
        <dsp:cNvSpPr/>
      </dsp:nvSpPr>
      <dsp:spPr>
        <a:xfrm>
          <a:off x="1376604" y="1364252"/>
          <a:ext cx="970146" cy="84126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AF6108-6189-45EC-A4D1-067745F94500}">
      <dsp:nvSpPr>
        <dsp:cNvPr id="0" name=""/>
        <dsp:cNvSpPr/>
      </dsp:nvSpPr>
      <dsp:spPr>
        <a:xfrm rot="10800000">
          <a:off x="2173074" y="2588803"/>
          <a:ext cx="7676760" cy="1086675"/>
        </a:xfrm>
        <a:prstGeom prst="homePlat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7647"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Enquiries that are not case-specific:</a:t>
          </a:r>
        </a:p>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Tweet @LAAHelpTeam</a:t>
          </a:r>
        </a:p>
      </dsp:txBody>
      <dsp:txXfrm rot="10800000">
        <a:off x="2444743" y="2588803"/>
        <a:ext cx="7405091" cy="1086675"/>
      </dsp:txXfrm>
    </dsp:sp>
    <dsp:sp modelId="{53C54220-E164-47A4-A15A-F9DDDE5F85FD}">
      <dsp:nvSpPr>
        <dsp:cNvPr id="0" name=""/>
        <dsp:cNvSpPr/>
      </dsp:nvSpPr>
      <dsp:spPr>
        <a:xfrm>
          <a:off x="1462441" y="2649195"/>
          <a:ext cx="957816" cy="866555"/>
        </a:xfrm>
        <a:prstGeom prst="ellipse">
          <a:avLst/>
        </a:prstGeom>
        <a:blipFill>
          <a:blip xmlns:r="http://schemas.openxmlformats.org/officeDocument/2006/relationships"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B49673-64CF-473F-8945-3CACDA7E3BF8}">
      <dsp:nvSpPr>
        <dsp:cNvPr id="0" name=""/>
        <dsp:cNvSpPr/>
      </dsp:nvSpPr>
      <dsp:spPr>
        <a:xfrm rot="10800000">
          <a:off x="2190836" y="3928770"/>
          <a:ext cx="7676760" cy="969823"/>
        </a:xfrm>
        <a:prstGeom prst="homePlat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7647" tIns="68580" rIns="128016" bIns="68580" numCol="1" spcCol="1270" anchor="ctr" anchorCtr="0">
          <a:noAutofit/>
        </a:bodyPr>
        <a:lstStyle/>
        <a:p>
          <a:pPr marL="0" lvl="0" indent="0" algn="ctr" defTabSz="800100" rtl="0">
            <a:lnSpc>
              <a:spcPct val="90000"/>
            </a:lnSpc>
            <a:spcBef>
              <a:spcPct val="0"/>
            </a:spcBef>
            <a:spcAft>
              <a:spcPts val="756"/>
            </a:spcAft>
            <a:buNone/>
          </a:pPr>
          <a:r>
            <a:rPr lang="en-GB" sz="1800" b="1" kern="1200" dirty="0">
              <a:latin typeface="Arial" panose="020B0604020202020204" pitchFamily="34" charset="0"/>
              <a:cs typeface="Arial" panose="020B0604020202020204" pitchFamily="34" charset="0"/>
            </a:rPr>
            <a:t>Complaints:</a:t>
          </a:r>
        </a:p>
        <a:p>
          <a:pPr marL="0" lvl="0" indent="0" algn="ctr" defTabSz="800100" rtl="0">
            <a:lnSpc>
              <a:spcPct val="90000"/>
            </a:lnSpc>
            <a:spcBef>
              <a:spcPct val="0"/>
            </a:spcBef>
            <a:spcAft>
              <a:spcPts val="756"/>
            </a:spcAft>
            <a:buNone/>
          </a:pPr>
          <a:r>
            <a:rPr lang="en-GB" sz="1800" b="1" kern="1200" dirty="0">
              <a:latin typeface="Arial" panose="020B0604020202020204" pitchFamily="34" charset="0"/>
              <a:cs typeface="Arial" panose="020B0604020202020204" pitchFamily="34" charset="0"/>
            </a:rPr>
            <a:t>Email: LAAComplaints@justice.gov.uk</a:t>
          </a:r>
        </a:p>
      </dsp:txBody>
      <dsp:txXfrm rot="10800000">
        <a:off x="2433292" y="3928770"/>
        <a:ext cx="7434304" cy="969823"/>
      </dsp:txXfrm>
    </dsp:sp>
    <dsp:sp modelId="{C20E4D0F-BA8A-4107-BBD3-767672827707}">
      <dsp:nvSpPr>
        <dsp:cNvPr id="0" name=""/>
        <dsp:cNvSpPr/>
      </dsp:nvSpPr>
      <dsp:spPr>
        <a:xfrm>
          <a:off x="1461235" y="3911280"/>
          <a:ext cx="1028864" cy="1005741"/>
        </a:xfrm>
        <a:prstGeom prst="ellipse">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90518-22F1-4646-9759-29626193A688}">
      <dsp:nvSpPr>
        <dsp:cNvPr id="0" name=""/>
        <dsp:cNvSpPr/>
      </dsp:nvSpPr>
      <dsp:spPr>
        <a:xfrm>
          <a:off x="0" y="255713"/>
          <a:ext cx="10138391" cy="11670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70764"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solidFill>
                <a:schemeClr val="accent2"/>
              </a:solidFill>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Submit a Case Enquiry: Quick Guide (justice.gov.uk)</a:t>
          </a:r>
          <a:endParaRPr lang="en-GB" sz="1800" b="0" kern="1200" dirty="0">
            <a:solidFill>
              <a:srgbClr val="575C96"/>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endParaRPr>
        </a:p>
        <a:p>
          <a:pPr marL="171450" lvl="1" indent="-171450" algn="l" defTabSz="800100">
            <a:lnSpc>
              <a:spcPct val="90000"/>
            </a:lnSpc>
            <a:spcBef>
              <a:spcPct val="0"/>
            </a:spcBef>
            <a:spcAft>
              <a:spcPct val="15000"/>
            </a:spcAft>
            <a:buFont typeface="Arial" panose="020B0604020202020204" pitchFamily="34" charset="0"/>
            <a:buChar char="•"/>
          </a:pPr>
          <a:r>
            <a:rPr lang="en-GB" sz="1800" b="0" kern="1200" dirty="0">
              <a:solidFill>
                <a:schemeClr val="accent2"/>
              </a:solidFill>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Submitting Electronic Evidence: Submitting documents electronically (justice.gov.uk)</a:t>
          </a:r>
          <a:endParaRPr lang="en-GB" sz="1800" b="0" kern="1200" dirty="0">
            <a:solidFill>
              <a:schemeClr val="accent2"/>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endParaRPr>
        </a:p>
      </dsp:txBody>
      <dsp:txXfrm>
        <a:off x="0" y="255713"/>
        <a:ext cx="10138391" cy="1167075"/>
      </dsp:txXfrm>
    </dsp:sp>
    <dsp:sp modelId="{150576E2-B4C6-4050-8FD4-CA95B847155B}">
      <dsp:nvSpPr>
        <dsp:cNvPr id="0" name=""/>
        <dsp:cNvSpPr/>
      </dsp:nvSpPr>
      <dsp:spPr>
        <a:xfrm>
          <a:off x="506919" y="63833"/>
          <a:ext cx="7096873"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rtl="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CCMS Quick Guides </a:t>
          </a:r>
        </a:p>
      </dsp:txBody>
      <dsp:txXfrm>
        <a:off x="525653" y="82567"/>
        <a:ext cx="7059405" cy="346292"/>
      </dsp:txXfrm>
    </dsp:sp>
    <dsp:sp modelId="{BFEDC405-33BF-4BA3-A838-FFBB77DEB8BC}">
      <dsp:nvSpPr>
        <dsp:cNvPr id="0" name=""/>
        <dsp:cNvSpPr/>
      </dsp:nvSpPr>
      <dsp:spPr>
        <a:xfrm>
          <a:off x="0" y="1684868"/>
          <a:ext cx="10138391" cy="644962"/>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70764"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latin typeface="Arial" panose="020B0604020202020204" pitchFamily="34" charset="0"/>
              <a:cs typeface="Arial" panose="020B0604020202020204" pitchFamily="34" charset="0"/>
            </a:rPr>
            <a:t>Sign up on ‘Eventbrite’</a:t>
          </a:r>
          <a:endParaRPr lang="en-GB" sz="1800" kern="1200" dirty="0">
            <a:latin typeface="Arial" panose="020B0604020202020204" pitchFamily="34" charset="0"/>
            <a:cs typeface="Arial" panose="020B0604020202020204" pitchFamily="34" charset="0"/>
          </a:endParaRPr>
        </a:p>
      </dsp:txBody>
      <dsp:txXfrm>
        <a:off x="0" y="1684868"/>
        <a:ext cx="10138391" cy="644962"/>
      </dsp:txXfrm>
    </dsp:sp>
    <dsp:sp modelId="{67B7D9D3-9CC8-4AE7-A220-98CDDFF8386C}">
      <dsp:nvSpPr>
        <dsp:cNvPr id="0" name=""/>
        <dsp:cNvSpPr/>
      </dsp:nvSpPr>
      <dsp:spPr>
        <a:xfrm>
          <a:off x="506919" y="1492988"/>
          <a:ext cx="7096873"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CCMS Online Training</a:t>
          </a:r>
        </a:p>
      </dsp:txBody>
      <dsp:txXfrm>
        <a:off x="525653" y="1511722"/>
        <a:ext cx="7059405" cy="346292"/>
      </dsp:txXfrm>
    </dsp:sp>
    <dsp:sp modelId="{75A5DF26-28A4-49BE-825D-32A0F9B644C1}">
      <dsp:nvSpPr>
        <dsp:cNvPr id="0" name=""/>
        <dsp:cNvSpPr/>
      </dsp:nvSpPr>
      <dsp:spPr>
        <a:xfrm>
          <a:off x="0" y="2591911"/>
          <a:ext cx="10138391" cy="644962"/>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70764"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latin typeface="Arial" panose="020B0604020202020204" pitchFamily="34" charset="0"/>
              <a:cs typeface="Arial" panose="020B0604020202020204" pitchFamily="34" charset="0"/>
            </a:rPr>
            <a:t>Use Webchat for help with IT system issues</a:t>
          </a:r>
          <a:endParaRPr lang="en-GB" sz="1800" kern="1200" dirty="0">
            <a:latin typeface="Arial" panose="020B0604020202020204" pitchFamily="34" charset="0"/>
            <a:cs typeface="Arial" panose="020B0604020202020204" pitchFamily="34" charset="0"/>
          </a:endParaRPr>
        </a:p>
      </dsp:txBody>
      <dsp:txXfrm>
        <a:off x="0" y="2591911"/>
        <a:ext cx="10138391" cy="644962"/>
      </dsp:txXfrm>
    </dsp:sp>
    <dsp:sp modelId="{FE77AF1C-3A89-4C0E-AAED-39D2B822CEDF}">
      <dsp:nvSpPr>
        <dsp:cNvPr id="0" name=""/>
        <dsp:cNvSpPr/>
      </dsp:nvSpPr>
      <dsp:spPr>
        <a:xfrm>
          <a:off x="506919" y="2400031"/>
          <a:ext cx="7096873"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Online Support Webchat</a:t>
          </a:r>
        </a:p>
      </dsp:txBody>
      <dsp:txXfrm>
        <a:off x="525653" y="2418765"/>
        <a:ext cx="7059405" cy="346292"/>
      </dsp:txXfrm>
    </dsp:sp>
    <dsp:sp modelId="{64286BCF-409A-4199-93D7-EC97D8E5BBF6}">
      <dsp:nvSpPr>
        <dsp:cNvPr id="0" name=""/>
        <dsp:cNvSpPr/>
      </dsp:nvSpPr>
      <dsp:spPr>
        <a:xfrm>
          <a:off x="0" y="3498953"/>
          <a:ext cx="10138391" cy="11670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70764"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Our ‘Help Us Say Yes’ webinars focus on areas where there have been issues or high enquiry levels</a:t>
          </a: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Popular sessions are posted on the training website: </a:t>
          </a:r>
          <a:r>
            <a:rPr lang="en-GB" sz="1800" kern="1200" dirty="0">
              <a:solidFill>
                <a:srgbClr val="575C96"/>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Ministry of Justice</a:t>
          </a:r>
          <a:endParaRPr lang="en-GB" sz="1800" kern="1200" dirty="0">
            <a:solidFill>
              <a:srgbClr val="575C96"/>
            </a:solidFill>
            <a:latin typeface="Arial" panose="020B0604020202020204" pitchFamily="34" charset="0"/>
            <a:cs typeface="Arial" panose="020B0604020202020204" pitchFamily="34" charset="0"/>
          </a:endParaRPr>
        </a:p>
      </dsp:txBody>
      <dsp:txXfrm>
        <a:off x="0" y="3498953"/>
        <a:ext cx="10138391" cy="1167075"/>
      </dsp:txXfrm>
    </dsp:sp>
    <dsp:sp modelId="{DE41F533-A90B-4791-A97F-D2263066D35F}">
      <dsp:nvSpPr>
        <dsp:cNvPr id="0" name=""/>
        <dsp:cNvSpPr/>
      </dsp:nvSpPr>
      <dsp:spPr>
        <a:xfrm>
          <a:off x="506919" y="3307073"/>
          <a:ext cx="7096873"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Webinar Recordings</a:t>
          </a:r>
        </a:p>
      </dsp:txBody>
      <dsp:txXfrm>
        <a:off x="525653" y="3325807"/>
        <a:ext cx="7059405"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A069-A66D-4B36-817C-76B712173D42}">
      <dsp:nvSpPr>
        <dsp:cNvPr id="0" name=""/>
        <dsp:cNvSpPr/>
      </dsp:nvSpPr>
      <dsp:spPr>
        <a:xfrm rot="5400000">
          <a:off x="2936009" y="323630"/>
          <a:ext cx="1200168" cy="2740855"/>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F89CF-98A2-4964-8B5C-249B26A1B783}">
      <dsp:nvSpPr>
        <dsp:cNvPr id="0" name=""/>
        <dsp:cNvSpPr/>
      </dsp:nvSpPr>
      <dsp:spPr>
        <a:xfrm>
          <a:off x="2388990" y="1293864"/>
          <a:ext cx="2646209"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dirty="0">
              <a:solidFill>
                <a:schemeClr val="tx1"/>
              </a:solidFill>
            </a:rPr>
            <a:t>Legal Aid Bulletin</a:t>
          </a:r>
          <a:endParaRPr lang="en-GB" sz="2000" kern="1200" dirty="0">
            <a:solidFill>
              <a:schemeClr val="tx1"/>
            </a:solidFill>
          </a:endParaRPr>
        </a:p>
        <a:p>
          <a:pPr marL="171450" lvl="1" indent="-171450" algn="l" defTabSz="800100">
            <a:lnSpc>
              <a:spcPct val="100000"/>
            </a:lnSpc>
            <a:spcBef>
              <a:spcPct val="0"/>
            </a:spcBef>
            <a:spcAft>
              <a:spcPct val="15000"/>
            </a:spcAft>
            <a:buChar char="•"/>
          </a:pPr>
          <a:r>
            <a:rPr lang="en-US" sz="1800" b="0" kern="1200" dirty="0">
              <a:solidFill>
                <a:schemeClr val="tx1"/>
              </a:solidFill>
            </a:rPr>
            <a:t>A fortnightly e-alert with links to relevant pages</a:t>
          </a:r>
          <a:endParaRPr lang="en-GB" sz="1800" kern="1200" dirty="0">
            <a:solidFill>
              <a:schemeClr val="tx1"/>
            </a:solidFill>
          </a:endParaRPr>
        </a:p>
        <a:p>
          <a:pPr marL="171450" lvl="1" indent="-171450" algn="l" defTabSz="800100">
            <a:lnSpc>
              <a:spcPct val="100000"/>
            </a:lnSpc>
            <a:spcBef>
              <a:spcPct val="0"/>
            </a:spcBef>
            <a:spcAft>
              <a:spcPct val="15000"/>
            </a:spcAft>
            <a:buChar char="•"/>
          </a:pPr>
          <a:r>
            <a:rPr lang="en-US" sz="1800" b="0" kern="1200" dirty="0">
              <a:solidFill>
                <a:schemeClr val="tx1"/>
              </a:solidFill>
            </a:rPr>
            <a:t>Join our thousands of subscribers</a:t>
          </a:r>
          <a:endParaRPr lang="en-GB" sz="1800" kern="1200" dirty="0">
            <a:solidFill>
              <a:schemeClr val="tx1"/>
            </a:solidFill>
          </a:endParaRPr>
        </a:p>
      </dsp:txBody>
      <dsp:txXfrm>
        <a:off x="2388990" y="1293864"/>
        <a:ext cx="2646209" cy="1580392"/>
      </dsp:txXfrm>
    </dsp:sp>
    <dsp:sp modelId="{56E93CB9-72B4-4F91-A22C-AF9924480AB8}">
      <dsp:nvSpPr>
        <dsp:cNvPr id="0" name=""/>
        <dsp:cNvSpPr/>
      </dsp:nvSpPr>
      <dsp:spPr>
        <a:xfrm>
          <a:off x="4563870" y="600635"/>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7C547-C38B-4461-9DD9-5C3D0FDC541A}">
      <dsp:nvSpPr>
        <dsp:cNvPr id="0" name=""/>
        <dsp:cNvSpPr/>
      </dsp:nvSpPr>
      <dsp:spPr>
        <a:xfrm rot="5400000">
          <a:off x="6012402" y="-131644"/>
          <a:ext cx="1200168" cy="2541769"/>
        </a:xfrm>
        <a:prstGeom prst="corner">
          <a:avLst>
            <a:gd name="adj1" fmla="val 16120"/>
            <a:gd name="adj2" fmla="val 16110"/>
          </a:avLst>
        </a:prstGeom>
        <a:solidFill>
          <a:srgbClr val="ABADCB"/>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7C282-84EA-4A18-AFDC-B0F17F2DC774}">
      <dsp:nvSpPr>
        <dsp:cNvPr id="0" name=""/>
        <dsp:cNvSpPr/>
      </dsp:nvSpPr>
      <dsp:spPr>
        <a:xfrm>
          <a:off x="5638887" y="844529"/>
          <a:ext cx="2363398"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dirty="0">
              <a:solidFill>
                <a:schemeClr val="tx1"/>
              </a:solidFill>
            </a:rPr>
            <a:t>Social Media</a:t>
          </a:r>
          <a:endParaRPr lang="en-GB" sz="2000" kern="1200" dirty="0">
            <a:solidFill>
              <a:schemeClr val="tx1"/>
            </a:solidFill>
          </a:endParaRPr>
        </a:p>
        <a:p>
          <a:pPr marL="171450" lvl="1" indent="-171450" algn="l" defTabSz="800100">
            <a:lnSpc>
              <a:spcPct val="100000"/>
            </a:lnSpc>
            <a:spcBef>
              <a:spcPct val="0"/>
            </a:spcBef>
            <a:spcAft>
              <a:spcPct val="15000"/>
            </a:spcAft>
            <a:buChar char="•"/>
          </a:pPr>
          <a:r>
            <a:rPr lang="en-US" sz="1800" b="0" kern="1200" dirty="0">
              <a:solidFill>
                <a:schemeClr val="tx1"/>
              </a:solidFill>
            </a:rPr>
            <a:t>Follow us on X (formerly Twitter)</a:t>
          </a:r>
          <a:endParaRPr lang="en-GB" sz="1800" kern="1200" dirty="0">
            <a:solidFill>
              <a:schemeClr val="tx1"/>
            </a:solidFill>
          </a:endParaRPr>
        </a:p>
        <a:p>
          <a:pPr marL="171450" lvl="1" indent="-171450" algn="l" defTabSz="800100">
            <a:lnSpc>
              <a:spcPct val="100000"/>
            </a:lnSpc>
            <a:spcBef>
              <a:spcPct val="0"/>
            </a:spcBef>
            <a:spcAft>
              <a:spcPct val="15000"/>
            </a:spcAft>
            <a:buChar char="•"/>
          </a:pPr>
          <a:r>
            <a:rPr lang="en-US" sz="1800" b="0" kern="1200" dirty="0">
              <a:solidFill>
                <a:schemeClr val="tx1"/>
              </a:solidFill>
            </a:rPr>
            <a:t>Get help from our customer </a:t>
          </a:r>
          <a:r>
            <a:rPr lang="en-GB" sz="1800" kern="1200" dirty="0">
              <a:solidFill>
                <a:schemeClr val="tx1"/>
              </a:solidFill>
            </a:rPr>
            <a:t>service twitter account</a:t>
          </a:r>
        </a:p>
        <a:p>
          <a:pPr marL="171450" lvl="1" indent="-171450" algn="l" defTabSz="800100">
            <a:lnSpc>
              <a:spcPct val="100000"/>
            </a:lnSpc>
            <a:spcBef>
              <a:spcPct val="0"/>
            </a:spcBef>
            <a:spcAft>
              <a:spcPct val="15000"/>
            </a:spcAft>
            <a:buChar char="•"/>
          </a:pPr>
          <a:r>
            <a:rPr lang="en-GB" sz="1800" kern="1200" dirty="0">
              <a:solidFill>
                <a:schemeClr val="tx1"/>
              </a:solidFill>
            </a:rPr>
            <a:t>Read our blog</a:t>
          </a:r>
        </a:p>
      </dsp:txBody>
      <dsp:txXfrm>
        <a:off x="5638887" y="844529"/>
        <a:ext cx="2363398" cy="1580392"/>
      </dsp:txXfrm>
    </dsp:sp>
    <dsp:sp modelId="{64CA9253-242E-45BF-96BC-52521496B7E4}">
      <dsp:nvSpPr>
        <dsp:cNvPr id="0" name=""/>
        <dsp:cNvSpPr/>
      </dsp:nvSpPr>
      <dsp:spPr>
        <a:xfrm>
          <a:off x="7519317" y="68489"/>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8F3EB-4E0C-4C7E-9F88-4308689FA845}">
      <dsp:nvSpPr>
        <dsp:cNvPr id="0" name=""/>
        <dsp:cNvSpPr/>
      </dsp:nvSpPr>
      <dsp:spPr>
        <a:xfrm rot="5400000">
          <a:off x="8849078" y="-664241"/>
          <a:ext cx="1200168" cy="2534220"/>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A27DB-211C-4FCC-9203-D4F2284B7E2F}">
      <dsp:nvSpPr>
        <dsp:cNvPr id="0" name=""/>
        <dsp:cNvSpPr/>
      </dsp:nvSpPr>
      <dsp:spPr>
        <a:xfrm>
          <a:off x="8420868" y="366542"/>
          <a:ext cx="2377875"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dirty="0">
              <a:solidFill>
                <a:schemeClr val="tx1"/>
              </a:solidFill>
            </a:rPr>
            <a:t>LAA Portal</a:t>
          </a:r>
          <a:endParaRPr lang="en-GB" sz="2000" kern="1200" dirty="0">
            <a:solidFill>
              <a:schemeClr val="tx1"/>
            </a:solidFill>
          </a:endParaRPr>
        </a:p>
        <a:p>
          <a:pPr marL="171450" lvl="1" indent="-171450" algn="l" defTabSz="800100">
            <a:lnSpc>
              <a:spcPct val="100000"/>
            </a:lnSpc>
            <a:spcBef>
              <a:spcPct val="0"/>
            </a:spcBef>
            <a:spcAft>
              <a:spcPct val="15000"/>
            </a:spcAft>
            <a:buChar char="•"/>
          </a:pPr>
          <a:r>
            <a:rPr lang="en-US" sz="1800" b="0" kern="1200" dirty="0">
              <a:solidFill>
                <a:schemeClr val="tx1"/>
              </a:solidFill>
            </a:rPr>
            <a:t>We post the status of our online systems on the portal’s home page</a:t>
          </a:r>
          <a:endParaRPr lang="en-GB" sz="1800" kern="1200" dirty="0">
            <a:solidFill>
              <a:schemeClr val="tx1"/>
            </a:solidFill>
          </a:endParaRPr>
        </a:p>
      </dsp:txBody>
      <dsp:txXfrm>
        <a:off x="8420868" y="366542"/>
        <a:ext cx="2377875" cy="15803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F0D45-D11F-4443-A210-A41819458A7A}" type="datetimeFigureOut">
              <a:rPr lang="en-GB" smtClean="0"/>
              <a:t>01/11/2024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FB60E-C0A5-416E-864A-9ED7E1B46ACC}" type="slidenum">
              <a:rPr lang="en-GB" smtClean="0"/>
              <a:t>‹#›</a:t>
            </a:fld>
            <a:endParaRPr lang="en-GB" dirty="0"/>
          </a:p>
        </p:txBody>
      </p:sp>
    </p:spTree>
    <p:extLst>
      <p:ext uri="{BB962C8B-B14F-4D97-AF65-F5344CB8AC3E}">
        <p14:creationId xmlns:p14="http://schemas.microsoft.com/office/powerpoint/2010/main" val="239554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EFB60E-C0A5-416E-864A-9ED7E1B46ACC}" type="slidenum">
              <a:rPr lang="en-GB" smtClean="0"/>
              <a:t>3</a:t>
            </a:fld>
            <a:endParaRPr lang="en-GB" dirty="0"/>
          </a:p>
        </p:txBody>
      </p:sp>
    </p:spTree>
    <p:extLst>
      <p:ext uri="{BB962C8B-B14F-4D97-AF65-F5344CB8AC3E}">
        <p14:creationId xmlns:p14="http://schemas.microsoft.com/office/powerpoint/2010/main" val="1653421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 y="1527"/>
            <a:ext cx="12221623" cy="6872945"/>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56000" y="2679699"/>
            <a:ext cx="9940940" cy="1009124"/>
          </a:xfrm>
        </p:spPr>
        <p:txBody>
          <a:bodyPr anchor="t" anchorCtr="0">
            <a:normAutofit/>
          </a:bodyPr>
          <a:lstStyle>
            <a:lvl1pPr algn="l">
              <a:defRPr sz="3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56000" y="3844940"/>
            <a:ext cx="7390060"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56000" y="5427311"/>
            <a:ext cx="4017600" cy="271604"/>
          </a:xfrm>
        </p:spPr>
        <p:txBody>
          <a:bodyPr>
            <a:normAutofit/>
          </a:bodyPr>
          <a:lstStyle>
            <a:lvl1pPr>
              <a:defRPr sz="1600">
                <a:solidFill>
                  <a:schemeClr val="bg1"/>
                </a:solidFill>
              </a:defRPr>
            </a:lvl1pPr>
          </a:lstStyle>
          <a:p>
            <a:pPr lvl="0"/>
            <a:r>
              <a:rPr lang="en-US"/>
              <a:t>Month YYYY</a:t>
            </a:r>
            <a:endParaRPr lang="en-GB"/>
          </a:p>
        </p:txBody>
      </p:sp>
    </p:spTree>
    <p:extLst>
      <p:ext uri="{BB962C8B-B14F-4D97-AF65-F5344CB8AC3E}">
        <p14:creationId xmlns:p14="http://schemas.microsoft.com/office/powerpoint/2010/main" val="356461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B4F51-5365-3BA7-A54C-CBC64BD46D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2" name="Title 1">
            <a:extLst>
              <a:ext uri="{FF2B5EF4-FFF2-40B4-BE49-F238E27FC236}">
                <a16:creationId xmlns:a16="http://schemas.microsoft.com/office/drawing/2014/main" id="{CAB1583C-FBCA-EA5C-1733-E09C1C9DAC2B}"/>
              </a:ext>
            </a:extLst>
          </p:cNvPr>
          <p:cNvSpPr>
            <a:spLocks noGrp="1"/>
          </p:cNvSpPr>
          <p:nvPr>
            <p:ph type="title"/>
          </p:nvPr>
        </p:nvSpPr>
        <p:spPr>
          <a:xfrm>
            <a:off x="759600" y="2620800"/>
            <a:ext cx="7920000" cy="1080000"/>
          </a:xfrm>
        </p:spPr>
        <p:txBody>
          <a:bodyPr anchor="t" anchorCtr="0">
            <a:normAutofit/>
          </a:bodyPr>
          <a:lstStyle>
            <a:lvl1pPr>
              <a:defRPr sz="3400">
                <a:solidFill>
                  <a:schemeClr val="tx1"/>
                </a:solidFill>
              </a:defRPr>
            </a:lvl1p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FAE1315A-D470-E14A-1174-2675FA007A0E}"/>
              </a:ext>
            </a:extLst>
          </p:cNvPr>
          <p:cNvSpPr>
            <a:spLocks noGrp="1"/>
          </p:cNvSpPr>
          <p:nvPr>
            <p:ph type="body" idx="1"/>
          </p:nvPr>
        </p:nvSpPr>
        <p:spPr>
          <a:xfrm>
            <a:off x="759600" y="3837600"/>
            <a:ext cx="7920000" cy="10800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825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6EF8E2-187D-6D0F-4B84-B96F66A36C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71AD33D3-D582-48EF-0A2B-74426CCEC468}"/>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11E300F-E606-52C3-A6CF-24C403CD7DD4}"/>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104A9B82-31CD-4257-9983-9D3A86BF2CFF}" type="datetime1">
              <a:rPr lang="en-GB" smtClean="0"/>
              <a:t>01/11/2024</a:t>
            </a:fld>
            <a:endParaRPr lang="en-GB" dirty="0"/>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dirty="0"/>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dirty="0"/>
          </a:p>
        </p:txBody>
      </p:sp>
    </p:spTree>
    <p:extLst>
      <p:ext uri="{BB962C8B-B14F-4D97-AF65-F5344CB8AC3E}">
        <p14:creationId xmlns:p14="http://schemas.microsoft.com/office/powerpoint/2010/main" val="419565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714443D-2133-B9A5-3208-7A1FB40F0E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E2F44ED3-56E8-EEBB-FFA7-9E84F7C646A0}"/>
              </a:ext>
            </a:extLst>
          </p:cNvPr>
          <p:cNvSpPr>
            <a:spLocks noGrp="1"/>
          </p:cNvSpPr>
          <p:nvPr>
            <p:ph type="dt" sz="half" idx="10"/>
          </p:nvPr>
        </p:nvSpPr>
        <p:spPr/>
        <p:txBody>
          <a:bodyPr/>
          <a:lstStyle/>
          <a:p>
            <a:fld id="{4C3933E6-4F09-488F-A0F2-21D685F15792}" type="datetime1">
              <a:rPr lang="en-GB" smtClean="0"/>
              <a:t>01/11/2024</a:t>
            </a:fld>
            <a:endParaRPr lang="en-GB" dirty="0"/>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dirty="0"/>
              <a:t>Footer - use Insert &gt; Header &amp; Footer to edit this text</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dirty="0"/>
          </a:p>
        </p:txBody>
      </p:sp>
    </p:spTree>
    <p:extLst>
      <p:ext uri="{BB962C8B-B14F-4D97-AF65-F5344CB8AC3E}">
        <p14:creationId xmlns:p14="http://schemas.microsoft.com/office/powerpoint/2010/main" val="3988057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 &amp; Emphasi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714443D-2133-B9A5-3208-7A1FB40F0E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a:solidFill>
            <a:srgbClr val="F8F6FA"/>
          </a:solidFill>
        </p:spPr>
        <p:txBody>
          <a:bodyPr lIns="180000" tIns="180000" rIns="180000" bIns="180000"/>
          <a:lstStyle>
            <a:lvl1pPr>
              <a:defRPr b="1">
                <a:solidFill>
                  <a:schemeClr val="accent1"/>
                </a:solidFill>
              </a:defRPr>
            </a:lvl1pPr>
            <a:lvl2pPr marL="0" indent="0">
              <a:buNone/>
              <a:defRPr>
                <a:solidFill>
                  <a:schemeClr val="accent1"/>
                </a:solidFill>
              </a:defRPr>
            </a:lvl2pPr>
            <a:lvl3pPr marL="252000">
              <a:defRPr>
                <a:solidFill>
                  <a:schemeClr val="accent1"/>
                </a:solidFill>
              </a:defRPr>
            </a:lvl3pPr>
            <a:lvl4pPr marL="504000">
              <a:defRPr>
                <a:solidFill>
                  <a:schemeClr val="accent1"/>
                </a:solidFill>
              </a:defRPr>
            </a:lvl4pPr>
            <a:lvl5pPr marL="756000">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E2F44ED3-56E8-EEBB-FFA7-9E84F7C646A0}"/>
              </a:ext>
            </a:extLst>
          </p:cNvPr>
          <p:cNvSpPr>
            <a:spLocks noGrp="1"/>
          </p:cNvSpPr>
          <p:nvPr>
            <p:ph type="dt" sz="half" idx="10"/>
          </p:nvPr>
        </p:nvSpPr>
        <p:spPr/>
        <p:txBody>
          <a:bodyPr/>
          <a:lstStyle/>
          <a:p>
            <a:fld id="{6797BDC9-1058-4A6E-91CD-7826F558505E}" type="datetime1">
              <a:rPr lang="en-GB" smtClean="0"/>
              <a:t>01/11/2024</a:t>
            </a:fld>
            <a:endParaRPr lang="en-GB" dirty="0"/>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dirty="0"/>
              <a:t>Footer - use Insert &gt; Header &amp; Footer to edit this text</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dirty="0"/>
          </a:p>
        </p:txBody>
      </p:sp>
    </p:spTree>
    <p:extLst>
      <p:ext uri="{BB962C8B-B14F-4D97-AF65-F5344CB8AC3E}">
        <p14:creationId xmlns:p14="http://schemas.microsoft.com/office/powerpoint/2010/main" val="1430452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614D97-A481-C608-D685-8C463CFC78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11" name="Text Placeholder 10">
            <a:extLst>
              <a:ext uri="{FF2B5EF4-FFF2-40B4-BE49-F238E27FC236}">
                <a16:creationId xmlns:a16="http://schemas.microsoft.com/office/drawing/2014/main" id="{624F3EF4-BF41-0563-2948-DCF0BDB2E7FF}"/>
              </a:ext>
            </a:extLst>
          </p:cNvPr>
          <p:cNvSpPr>
            <a:spLocks noGrp="1"/>
          </p:cNvSpPr>
          <p:nvPr>
            <p:ph type="body" sz="quarter" idx="13"/>
          </p:nvPr>
        </p:nvSpPr>
        <p:spPr>
          <a:xfrm>
            <a:off x="809426" y="1395413"/>
            <a:ext cx="10727999" cy="4229897"/>
          </a:xfrm>
        </p:spPr>
        <p:txBody>
          <a:bodyPr>
            <a:normAutofit/>
          </a:bodyPr>
          <a:lstStyle>
            <a:lvl1pPr>
              <a:defRPr sz="3400"/>
            </a:lvl1pPr>
            <a:lvl2pPr marL="360000" indent="-360000">
              <a:defRPr sz="3400"/>
            </a:lvl2pPr>
            <a:lvl3pPr marL="720000" indent="-360000">
              <a:defRPr sz="3400"/>
            </a:lvl3pPr>
            <a:lvl4pPr marL="1080000" indent="-360000">
              <a:defRPr sz="3400"/>
            </a:lvl4pPr>
            <a:lvl5pPr marL="1440000" indent="-360000">
              <a:defRPr sz="3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79361415-A2E6-456E-A378-4AF2C88D0C52}" type="datetime1">
              <a:rPr lang="en-GB" smtClean="0"/>
              <a:t>01/11/2024</a:t>
            </a:fld>
            <a:endParaRPr lang="en-GB" dirty="0"/>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dirty="0"/>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dirty="0"/>
          </a:p>
        </p:txBody>
      </p:sp>
    </p:spTree>
    <p:extLst>
      <p:ext uri="{BB962C8B-B14F-4D97-AF65-F5344CB8AC3E}">
        <p14:creationId xmlns:p14="http://schemas.microsoft.com/office/powerpoint/2010/main" val="1703408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F5BB4E-3FA5-0EC2-690A-231A2CFE38B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p:txBody>
          <a:bodyPr/>
          <a:lstStyle/>
          <a:p>
            <a:fld id="{5443EB01-24D9-4993-826A-BF3AD83D8092}" type="datetime1">
              <a:rPr lang="en-GB" smtClean="0"/>
              <a:t>01/11/2024</a:t>
            </a:fld>
            <a:endParaRPr lang="en-GB" dirty="0"/>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dirty="0"/>
              <a:t>Footer - use Insert &gt; Header &amp; Footer to edit this text</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dirty="0"/>
          </a:p>
        </p:txBody>
      </p:sp>
      <p:sp>
        <p:nvSpPr>
          <p:cNvPr id="12" name="Text Placeholder 11">
            <a:extLst>
              <a:ext uri="{FF2B5EF4-FFF2-40B4-BE49-F238E27FC236}">
                <a16:creationId xmlns:a16="http://schemas.microsoft.com/office/drawing/2014/main" id="{A73D6F2E-3ED3-16DB-77BD-646268225910}"/>
              </a:ext>
            </a:extLst>
          </p:cNvPr>
          <p:cNvSpPr>
            <a:spLocks noGrp="1"/>
          </p:cNvSpPr>
          <p:nvPr>
            <p:ph type="body" sz="quarter" idx="13" hasCustomPrompt="1"/>
          </p:nvPr>
        </p:nvSpPr>
        <p:spPr>
          <a:xfrm>
            <a:off x="4434326" y="1968135"/>
            <a:ext cx="3415552" cy="1260000"/>
          </a:xfrm>
        </p:spPr>
        <p:txBody>
          <a:bodyPr>
            <a:noAutofit/>
          </a:bodyPr>
          <a:lstStyle>
            <a:lvl1pPr algn="ctr">
              <a:defRPr sz="9600">
                <a:solidFill>
                  <a:schemeClr val="bg1"/>
                </a:solidFill>
              </a:defRPr>
            </a:lvl1pPr>
          </a:lstStyle>
          <a:p>
            <a:pPr lvl="0"/>
            <a:r>
              <a:rPr lang="en-US"/>
              <a:t>XX%</a:t>
            </a:r>
          </a:p>
        </p:txBody>
      </p:sp>
      <p:sp>
        <p:nvSpPr>
          <p:cNvPr id="14" name="Text Placeholder 13">
            <a:extLst>
              <a:ext uri="{FF2B5EF4-FFF2-40B4-BE49-F238E27FC236}">
                <a16:creationId xmlns:a16="http://schemas.microsoft.com/office/drawing/2014/main" id="{39D7248E-F2DF-A4EE-65D8-557D031691DF}"/>
              </a:ext>
            </a:extLst>
          </p:cNvPr>
          <p:cNvSpPr>
            <a:spLocks noGrp="1"/>
          </p:cNvSpPr>
          <p:nvPr>
            <p:ph type="body" sz="quarter" idx="14" hasCustomPrompt="1"/>
          </p:nvPr>
        </p:nvSpPr>
        <p:spPr>
          <a:xfrm>
            <a:off x="4434326" y="3365295"/>
            <a:ext cx="3415552" cy="1260000"/>
          </a:xfrm>
        </p:spPr>
        <p:txBody>
          <a:bodyPr>
            <a:normAutofit/>
          </a:bodyPr>
          <a:lstStyle>
            <a:lvl1pPr algn="ctr">
              <a:lnSpc>
                <a:spcPct val="100000"/>
              </a:lnSpc>
              <a:defRPr sz="3000">
                <a:solidFill>
                  <a:schemeClr val="bg1"/>
                </a:solidFill>
              </a:defRPr>
            </a:lvl1pPr>
          </a:lstStyle>
          <a:p>
            <a:pPr lvl="0"/>
            <a:r>
              <a:rPr lang="en-US"/>
              <a:t>description of the change</a:t>
            </a:r>
          </a:p>
        </p:txBody>
      </p:sp>
    </p:spTree>
    <p:extLst>
      <p:ext uri="{BB962C8B-B14F-4D97-AF65-F5344CB8AC3E}">
        <p14:creationId xmlns:p14="http://schemas.microsoft.com/office/powerpoint/2010/main" val="3542489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B4F51-5365-3BA7-A54C-CBC64BD46D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3" name="Text Placeholder 2">
            <a:extLst>
              <a:ext uri="{FF2B5EF4-FFF2-40B4-BE49-F238E27FC236}">
                <a16:creationId xmlns:a16="http://schemas.microsoft.com/office/drawing/2014/main" id="{FAE1315A-D470-E14A-1174-2675FA007A0E}"/>
              </a:ext>
            </a:extLst>
          </p:cNvPr>
          <p:cNvSpPr>
            <a:spLocks noGrp="1"/>
          </p:cNvSpPr>
          <p:nvPr>
            <p:ph type="body" idx="1"/>
          </p:nvPr>
        </p:nvSpPr>
        <p:spPr>
          <a:xfrm>
            <a:off x="759600" y="3429000"/>
            <a:ext cx="7920000" cy="2174902"/>
          </a:xfrm>
        </p:spPr>
        <p:txBody>
          <a:bodyPr anchor="b" anchorCtr="0">
            <a:normAutofit/>
          </a:bodyPr>
          <a:lstStyle>
            <a:lvl1pPr marL="0" indent="0">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9362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6172200" y="1329655"/>
            <a:ext cx="5488575"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15">
            <a:extLst>
              <a:ext uri="{FF2B5EF4-FFF2-40B4-BE49-F238E27FC236}">
                <a16:creationId xmlns:a16="http://schemas.microsoft.com/office/drawing/2014/main" id="{1AF33610-64A5-4F5F-8CA1-3588A09D83C9}"/>
              </a:ext>
            </a:extLst>
          </p:cNvPr>
          <p:cNvSpPr>
            <a:spLocks noGrp="1"/>
          </p:cNvSpPr>
          <p:nvPr>
            <p:ph type="ftr" sz="quarter" idx="11"/>
          </p:nvPr>
        </p:nvSpPr>
        <p:spPr/>
        <p:txBody>
          <a:bodyPr/>
          <a:lstStyle/>
          <a:p>
            <a:r>
              <a:rPr lang="en-GB" dirty="0"/>
              <a:t>On the Insert ribbon select Header &amp; Footer to edit this holding text- LAA Document 2019 – Optional Footer</a:t>
            </a:r>
          </a:p>
        </p:txBody>
      </p:sp>
      <p:sp>
        <p:nvSpPr>
          <p:cNvPr id="17" name="Slide Number Placeholder 16">
            <a:extLst>
              <a:ext uri="{FF2B5EF4-FFF2-40B4-BE49-F238E27FC236}">
                <a16:creationId xmlns:a16="http://schemas.microsoft.com/office/drawing/2014/main" id="{E9691DCA-C59C-46C5-875F-06C338EB0BED}"/>
              </a:ext>
            </a:extLst>
          </p:cNvPr>
          <p:cNvSpPr>
            <a:spLocks noGrp="1"/>
          </p:cNvSpPr>
          <p:nvPr>
            <p:ph type="sldNum" sz="quarter" idx="12"/>
          </p:nvPr>
        </p:nvSpPr>
        <p:spPr/>
        <p:txBody>
          <a:body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311116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FA6A383B-3681-4646-801A-50A9C59C183D}"/>
              </a:ext>
            </a:extLst>
          </p:cNvPr>
          <p:cNvSpPr>
            <a:spLocks noGrp="1"/>
          </p:cNvSpPr>
          <p:nvPr>
            <p:ph type="ftr" sz="quarter" idx="11"/>
          </p:nvPr>
        </p:nvSpPr>
        <p:spPr/>
        <p:txBody>
          <a:bodyPr/>
          <a:lstStyle/>
          <a:p>
            <a:r>
              <a:rPr lang="en-GB" dirty="0"/>
              <a:t>On the Insert ribbon select Header &amp; Footer to edit this holding text- LAA Document 2019 – Optional Footer</a:t>
            </a:r>
          </a:p>
        </p:txBody>
      </p:sp>
      <p:sp>
        <p:nvSpPr>
          <p:cNvPr id="10" name="Slide Number Placeholder 9">
            <a:extLst>
              <a:ext uri="{FF2B5EF4-FFF2-40B4-BE49-F238E27FC236}">
                <a16:creationId xmlns:a16="http://schemas.microsoft.com/office/drawing/2014/main" id="{ED5C4FF7-7031-4234-A30D-4545371B4180}"/>
              </a:ext>
            </a:extLst>
          </p:cNvPr>
          <p:cNvSpPr>
            <a:spLocks noGrp="1"/>
          </p:cNvSpPr>
          <p:nvPr>
            <p:ph type="sldNum" sz="quarter" idx="12"/>
          </p:nvPr>
        </p:nvSpPr>
        <p:spPr/>
        <p:txBody>
          <a:body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298935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51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6172800" y="1329655"/>
            <a:ext cx="5487976" cy="3960803"/>
          </a:xfrm>
          <a:blipFill>
            <a:blip r:embed="rId3"/>
            <a:stretch>
              <a:fillRect/>
            </a:stretch>
          </a:blipFill>
        </p:spPr>
        <p:txBody>
          <a:bodyPr lIns="223200" tIns="223200" rIns="223200"/>
          <a:lstStyle>
            <a:lvl1pPr>
              <a:defRPr b="1">
                <a:solidFill>
                  <a:schemeClr val="bg1"/>
                </a:solidFill>
              </a:defRPr>
            </a:lvl1pPr>
          </a:lstStyle>
          <a:p>
            <a:pPr lvl="0"/>
            <a:r>
              <a:rPr lang="en-US"/>
              <a:t>Emphasis Text</a:t>
            </a:r>
          </a:p>
        </p:txBody>
      </p:sp>
      <p:sp>
        <p:nvSpPr>
          <p:cNvPr id="10" name="Footer Placeholder 9">
            <a:extLst>
              <a:ext uri="{FF2B5EF4-FFF2-40B4-BE49-F238E27FC236}">
                <a16:creationId xmlns:a16="http://schemas.microsoft.com/office/drawing/2014/main" id="{1078EC60-6F82-4732-B2DE-CB69093116AB}"/>
              </a:ext>
            </a:extLst>
          </p:cNvPr>
          <p:cNvSpPr>
            <a:spLocks noGrp="1"/>
          </p:cNvSpPr>
          <p:nvPr>
            <p:ph type="ftr" sz="quarter" idx="11"/>
          </p:nvPr>
        </p:nvSpPr>
        <p:spPr/>
        <p:txBody>
          <a:bodyPr/>
          <a:lstStyle/>
          <a:p>
            <a:r>
              <a:rPr lang="en-GB" dirty="0"/>
              <a:t>On the Insert ribbon select Header &amp; Footer to edit this holding text- LAA Document 2019 – Optional Footer</a:t>
            </a:r>
          </a:p>
        </p:txBody>
      </p:sp>
      <p:sp>
        <p:nvSpPr>
          <p:cNvPr id="11" name="Slide Number Placeholder 10">
            <a:extLst>
              <a:ext uri="{FF2B5EF4-FFF2-40B4-BE49-F238E27FC236}">
                <a16:creationId xmlns:a16="http://schemas.microsoft.com/office/drawing/2014/main" id="{7DF76537-CC05-4DFB-8795-5815E37188D8}"/>
              </a:ext>
            </a:extLst>
          </p:cNvPr>
          <p:cNvSpPr>
            <a:spLocks noGrp="1"/>
          </p:cNvSpPr>
          <p:nvPr>
            <p:ph type="sldNum" sz="quarter" idx="12"/>
          </p:nvPr>
        </p:nvSpPr>
        <p:spPr/>
        <p:txBody>
          <a:body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162334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647999" y="1296000"/>
            <a:ext cx="11012777" cy="4266000"/>
          </a:xfrm>
        </p:spPr>
        <p:txBody>
          <a:bodyPr>
            <a:normAutofit/>
          </a:bodyPr>
          <a:lstStyle>
            <a:lvl1pPr>
              <a:defRPr sz="3400" b="0">
                <a:solidFill>
                  <a:srgbClr val="575C96"/>
                </a:solidFill>
              </a:defRPr>
            </a:lvl1pPr>
          </a:lstStyle>
          <a:p>
            <a:pPr lvl="0"/>
            <a:r>
              <a:rPr lang="en-US"/>
              <a:t>Large text</a:t>
            </a:r>
          </a:p>
        </p:txBody>
      </p:sp>
      <p:sp>
        <p:nvSpPr>
          <p:cNvPr id="11" name="Footer Placeholder 10">
            <a:extLst>
              <a:ext uri="{FF2B5EF4-FFF2-40B4-BE49-F238E27FC236}">
                <a16:creationId xmlns:a16="http://schemas.microsoft.com/office/drawing/2014/main" id="{21800271-3FB8-4215-8F17-0E1D0D6D2E2A}"/>
              </a:ext>
            </a:extLst>
          </p:cNvPr>
          <p:cNvSpPr>
            <a:spLocks noGrp="1"/>
          </p:cNvSpPr>
          <p:nvPr>
            <p:ph type="ftr" sz="quarter" idx="11"/>
          </p:nvPr>
        </p:nvSpPr>
        <p:spPr/>
        <p:txBody>
          <a:bodyPr/>
          <a:lstStyle/>
          <a:p>
            <a:r>
              <a:rPr lang="en-GB" dirty="0"/>
              <a:t>On the Insert ribbon select Header &amp; Footer to edit this holding text- LAA Document 2019 – Optional Footer</a:t>
            </a:r>
          </a:p>
        </p:txBody>
      </p:sp>
      <p:sp>
        <p:nvSpPr>
          <p:cNvPr id="12" name="Slide Number Placeholder 11">
            <a:extLst>
              <a:ext uri="{FF2B5EF4-FFF2-40B4-BE49-F238E27FC236}">
                <a16:creationId xmlns:a16="http://schemas.microsoft.com/office/drawing/2014/main" id="{07FF09E1-5251-4D01-B98C-8F705DADBD9F}"/>
              </a:ext>
            </a:extLst>
          </p:cNvPr>
          <p:cNvSpPr>
            <a:spLocks noGrp="1"/>
          </p:cNvSpPr>
          <p:nvPr>
            <p:ph type="sldNum" sz="quarter" idx="12"/>
          </p:nvPr>
        </p:nvSpPr>
        <p:spPr/>
        <p:txBody>
          <a:body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100790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3840000" y="2129425"/>
            <a:ext cx="4512000" cy="1114816"/>
          </a:xfrm>
        </p:spPr>
        <p:txBody>
          <a:bodyPr anchor="ctr" anchorCtr="0">
            <a:normAutofit/>
          </a:bodyPr>
          <a:lstStyle>
            <a:lvl1pPr algn="ctr">
              <a:defRPr sz="9600" b="0">
                <a:solidFill>
                  <a:schemeClr val="bg1"/>
                </a:solidFill>
                <a:latin typeface="+mj-lt"/>
              </a:defRPr>
            </a:lvl1pPr>
          </a:lstStyle>
          <a:p>
            <a:pPr lvl="0"/>
            <a:r>
              <a:rPr lang="en-US"/>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3840000" y="3244242"/>
            <a:ext cx="4512000" cy="1164921"/>
          </a:xfrm>
        </p:spPr>
        <p:txBody>
          <a:bodyPr>
            <a:normAutofit/>
          </a:bodyPr>
          <a:lstStyle>
            <a:lvl1pPr algn="ctr">
              <a:defRPr sz="3000">
                <a:solidFill>
                  <a:schemeClr val="bg1"/>
                </a:solidFill>
              </a:defRPr>
            </a:lvl1pPr>
          </a:lstStyle>
          <a:p>
            <a:pPr lvl="0"/>
            <a:r>
              <a:rPr lang="en-US"/>
              <a:t>Description or other text</a:t>
            </a:r>
          </a:p>
        </p:txBody>
      </p:sp>
      <p:sp>
        <p:nvSpPr>
          <p:cNvPr id="11" name="Footer Placeholder 10">
            <a:extLst>
              <a:ext uri="{FF2B5EF4-FFF2-40B4-BE49-F238E27FC236}">
                <a16:creationId xmlns:a16="http://schemas.microsoft.com/office/drawing/2014/main" id="{FB006830-85D1-4CD5-A112-2F93FF582C9B}"/>
              </a:ext>
            </a:extLst>
          </p:cNvPr>
          <p:cNvSpPr>
            <a:spLocks noGrp="1"/>
          </p:cNvSpPr>
          <p:nvPr>
            <p:ph type="ftr" sz="quarter" idx="16"/>
          </p:nvPr>
        </p:nvSpPr>
        <p:spPr/>
        <p:txBody>
          <a:bodyPr/>
          <a:lstStyle/>
          <a:p>
            <a:r>
              <a:rPr lang="en-GB" dirty="0"/>
              <a:t>On the Insert ribbon select Header &amp; Footer to edit this holding text- LAA Document 2019 – Optional Footer</a:t>
            </a:r>
          </a:p>
        </p:txBody>
      </p:sp>
      <p:sp>
        <p:nvSpPr>
          <p:cNvPr id="13" name="Slide Number Placeholder 12">
            <a:extLst>
              <a:ext uri="{FF2B5EF4-FFF2-40B4-BE49-F238E27FC236}">
                <a16:creationId xmlns:a16="http://schemas.microsoft.com/office/drawing/2014/main" id="{1FB47C90-1708-47D3-8EC2-D57A44FCA0AA}"/>
              </a:ext>
            </a:extLst>
          </p:cNvPr>
          <p:cNvSpPr>
            <a:spLocks noGrp="1"/>
          </p:cNvSpPr>
          <p:nvPr>
            <p:ph type="sldNum" sz="quarter" idx="17"/>
          </p:nvPr>
        </p:nvSpPr>
        <p:spPr/>
        <p:txBody>
          <a:body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344274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1526"/>
            <a:ext cx="12221625" cy="6872946"/>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56000" y="2679834"/>
            <a:ext cx="10291200" cy="1013863"/>
          </a:xfrm>
        </p:spPr>
        <p:txBody>
          <a:bodyPr anchor="t" anchorCtr="0">
            <a:normAutofit/>
          </a:bodyPr>
          <a:lstStyle>
            <a:lvl1pPr>
              <a:defRPr sz="3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56000" y="3838833"/>
            <a:ext cx="71472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7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1527"/>
            <a:ext cx="12221623" cy="6872945"/>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56000" y="4267915"/>
            <a:ext cx="4888231" cy="382462"/>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Legal Aid Agency</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56000" y="4558936"/>
            <a:ext cx="4888231" cy="885298"/>
          </a:xfrm>
        </p:spPr>
        <p:txBody>
          <a:bodyP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600" b="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13th Floor (13.51) </a:t>
            </a:r>
            <a:br>
              <a:rPr lang="en-US"/>
            </a:br>
            <a:r>
              <a:rPr lang="en-US"/>
              <a:t>102 Petty France</a:t>
            </a:r>
            <a:br>
              <a:rPr lang="en-US"/>
            </a:br>
            <a:r>
              <a:rPr lang="en-US"/>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56000" y="5444235"/>
            <a:ext cx="68352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gov.uk/government/organisations/legal-aid-agency</a:t>
            </a:r>
            <a:endParaRPr lang="en-US"/>
          </a:p>
        </p:txBody>
      </p:sp>
    </p:spTree>
    <p:extLst>
      <p:ext uri="{BB962C8B-B14F-4D97-AF65-F5344CB8AC3E}">
        <p14:creationId xmlns:p14="http://schemas.microsoft.com/office/powerpoint/2010/main" val="229655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Legal Aid Agency. Providing access to justice through working with others to achieve excellence in the delivery of legal aid">
            <a:extLst>
              <a:ext uri="{FF2B5EF4-FFF2-40B4-BE49-F238E27FC236}">
                <a16:creationId xmlns:a16="http://schemas.microsoft.com/office/drawing/2014/main" id="{650D788D-F4F1-FF26-7209-48E348FC9E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857"/>
            <a:ext cx="12191998" cy="6856285"/>
          </a:xfrm>
          <a:prstGeom prst="rect">
            <a:avLst/>
          </a:prstGeom>
        </p:spPr>
      </p:pic>
      <p:sp>
        <p:nvSpPr>
          <p:cNvPr id="2" name="Title 1">
            <a:extLst>
              <a:ext uri="{FF2B5EF4-FFF2-40B4-BE49-F238E27FC236}">
                <a16:creationId xmlns:a16="http://schemas.microsoft.com/office/drawing/2014/main" id="{B47590F9-5019-854C-18E3-647D62225888}"/>
              </a:ext>
            </a:extLst>
          </p:cNvPr>
          <p:cNvSpPr>
            <a:spLocks noGrp="1"/>
          </p:cNvSpPr>
          <p:nvPr>
            <p:ph type="ctrTitle"/>
          </p:nvPr>
        </p:nvSpPr>
        <p:spPr>
          <a:xfrm>
            <a:off x="758189" y="2622074"/>
            <a:ext cx="7920000" cy="1080000"/>
          </a:xfrm>
        </p:spPr>
        <p:txBody>
          <a:bodyPr anchor="t" anchorCtr="0">
            <a:normAutofit/>
          </a:bodyPr>
          <a:lstStyle>
            <a:lvl1pPr algn="l">
              <a:lnSpc>
                <a:spcPct val="100000"/>
              </a:lnSpc>
              <a:defRPr sz="3400" b="1"/>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9F0F1EE0-638B-690E-3374-CE1E12D2585D}"/>
              </a:ext>
            </a:extLst>
          </p:cNvPr>
          <p:cNvSpPr>
            <a:spLocks noGrp="1"/>
          </p:cNvSpPr>
          <p:nvPr>
            <p:ph type="subTitle" idx="1"/>
          </p:nvPr>
        </p:nvSpPr>
        <p:spPr>
          <a:xfrm>
            <a:off x="758190" y="3838357"/>
            <a:ext cx="7920000" cy="1080000"/>
          </a:xfrm>
        </p:spPr>
        <p:txBody>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0" name="Text Placeholder 9">
            <a:extLst>
              <a:ext uri="{FF2B5EF4-FFF2-40B4-BE49-F238E27FC236}">
                <a16:creationId xmlns:a16="http://schemas.microsoft.com/office/drawing/2014/main" id="{A565C95F-3718-1528-8609-763CA15704E3}"/>
              </a:ext>
            </a:extLst>
          </p:cNvPr>
          <p:cNvSpPr>
            <a:spLocks noGrp="1"/>
          </p:cNvSpPr>
          <p:nvPr>
            <p:ph type="body" sz="quarter" idx="13" hasCustomPrompt="1"/>
          </p:nvPr>
        </p:nvSpPr>
        <p:spPr>
          <a:xfrm>
            <a:off x="758189" y="5364119"/>
            <a:ext cx="7920000" cy="288000"/>
          </a:xfrm>
        </p:spPr>
        <p:txBody>
          <a:bodyPr>
            <a:normAutofit/>
          </a:bodyPr>
          <a:lstStyle>
            <a:lvl1pPr marL="0" indent="0">
              <a:lnSpc>
                <a:spcPct val="100000"/>
              </a:lnSpc>
              <a:spcBef>
                <a:spcPts val="0"/>
              </a:spcBef>
              <a:buNone/>
              <a:defRPr sz="1600"/>
            </a:lvl1pPr>
            <a:lvl2pPr marL="457200" indent="0">
              <a:buNone/>
              <a:defRPr/>
            </a:lvl2pPr>
          </a:lstStyle>
          <a:p>
            <a:pPr lvl="0"/>
            <a:r>
              <a:rPr lang="en-US"/>
              <a:t>Month YYYY</a:t>
            </a:r>
          </a:p>
        </p:txBody>
      </p:sp>
      <p:pic>
        <p:nvPicPr>
          <p:cNvPr id="5" name="Picture 4" descr="Legal Aid Agency logo">
            <a:extLst>
              <a:ext uri="{FF2B5EF4-FFF2-40B4-BE49-F238E27FC236}">
                <a16:creationId xmlns:a16="http://schemas.microsoft.com/office/drawing/2014/main" id="{C8279A9B-1203-6748-7911-405F61EB5E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9200" y="622800"/>
            <a:ext cx="1393200" cy="1191144"/>
          </a:xfrm>
          <a:prstGeom prst="rect">
            <a:avLst/>
          </a:prstGeom>
          <a:noFill/>
          <a:ln>
            <a:noFill/>
          </a:ln>
        </p:spPr>
      </p:pic>
    </p:spTree>
    <p:extLst>
      <p:ext uri="{BB962C8B-B14F-4D97-AF65-F5344CB8AC3E}">
        <p14:creationId xmlns:p14="http://schemas.microsoft.com/office/powerpoint/2010/main" val="41088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648000" y="681136"/>
            <a:ext cx="11012776" cy="345232"/>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648000" y="1328400"/>
            <a:ext cx="11012777" cy="4665600"/>
          </a:xfrm>
          <a:prstGeom prst="rect">
            <a:avLst/>
          </a:prstGeom>
        </p:spPr>
        <p:txBody>
          <a:bodyPr vert="horz" lIns="0" tIns="0" rIns="0" bIns="0" rtlCol="0" anchor="t" anchorCtr="0">
            <a:normAutofit/>
          </a:bodyPr>
          <a:lstStyle/>
          <a:p>
            <a:pPr lvl="0"/>
            <a:r>
              <a:rPr lang="en-US"/>
              <a:t>Subheading (level 1)</a:t>
            </a:r>
          </a:p>
          <a:p>
            <a:pPr lvl="1"/>
            <a:r>
              <a:rPr lang="en-US"/>
              <a:t>Sub-subheading (level 2)</a:t>
            </a:r>
          </a:p>
          <a:p>
            <a:pPr lvl="2"/>
            <a:r>
              <a:rPr lang="en-US"/>
              <a:t>Text (level 3)</a:t>
            </a:r>
          </a:p>
          <a:p>
            <a:pPr lvl="3"/>
            <a:r>
              <a:rPr lang="en-US"/>
              <a:t>Bullet (level 4)</a:t>
            </a:r>
          </a:p>
          <a:p>
            <a:pPr lvl="4"/>
            <a:r>
              <a:rPr lang="en-US"/>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7785600" y="259251"/>
            <a:ext cx="3456000" cy="144000"/>
          </a:xfrm>
          <a:prstGeom prst="rect">
            <a:avLst/>
          </a:prstGeom>
        </p:spPr>
        <p:txBody>
          <a:bodyPr vert="horz" lIns="0" tIns="0" rIns="0" bIns="0" rtlCol="0" anchor="t" anchorCtr="0"/>
          <a:lstStyle>
            <a:lvl1pPr algn="r">
              <a:defRPr sz="1100">
                <a:solidFill>
                  <a:schemeClr val="tx1"/>
                </a:solidFill>
              </a:defRPr>
            </a:lvl1pPr>
          </a:lstStyle>
          <a:p>
            <a:endParaRPr lang="en-GB" dirty="0"/>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522516" y="6330808"/>
            <a:ext cx="9087085" cy="331250"/>
          </a:xfrm>
          <a:prstGeom prst="rect">
            <a:avLst/>
          </a:prstGeom>
        </p:spPr>
        <p:txBody>
          <a:bodyPr vert="horz" lIns="0" tIns="0" rIns="0" bIns="0" rtlCol="0" anchor="b" anchorCtr="0"/>
          <a:lstStyle>
            <a:lvl1pPr algn="r">
              <a:defRPr sz="1100">
                <a:solidFill>
                  <a:schemeClr val="tx1"/>
                </a:solidFill>
              </a:defRPr>
            </a:lvl1pPr>
          </a:lstStyle>
          <a:p>
            <a:r>
              <a:rPr lang="en-GB" dirty="0"/>
              <a:t>On the Insert ribbon select Header &amp; Footer to edit this holding text- LAA Document 2019 – Optional Footer</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11371200" y="6223781"/>
            <a:ext cx="36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dirty="0"/>
          </a:p>
        </p:txBody>
      </p:sp>
      <p:sp>
        <p:nvSpPr>
          <p:cNvPr id="11" name="TextBox 10">
            <a:extLst>
              <a:ext uri="{FF2B5EF4-FFF2-40B4-BE49-F238E27FC236}">
                <a16:creationId xmlns:a16="http://schemas.microsoft.com/office/drawing/2014/main" id="{B9D9D741-D23E-41B0-7854-5BE6B6478D42}"/>
              </a:ext>
            </a:extLst>
          </p:cNvPr>
          <p:cNvSpPr txBox="1"/>
          <p:nvPr userDrawn="1">
            <p:extLst>
              <p:ext uri="{1162E1C5-73C7-4A58-AE30-91384D911F3F}">
                <p184:classification xmlns:p184="http://schemas.microsoft.com/office/powerpoint/2018/4/main" val="hdr"/>
              </p:ext>
            </p:extLst>
          </p:nvPr>
        </p:nvSpPr>
        <p:spPr>
          <a:xfrm>
            <a:off x="5114925" y="0"/>
            <a:ext cx="1997075" cy="182880"/>
          </a:xfrm>
          <a:prstGeom prst="rect">
            <a:avLst/>
          </a:prstGeom>
        </p:spPr>
        <p:txBody>
          <a:bodyPr horzOverflow="overflow" lIns="0" tIns="0" rIns="0" bIns="0">
            <a:spAutoFit/>
          </a:bodyPr>
          <a:lstStyle/>
          <a:p>
            <a:pPr algn="l"/>
            <a:r>
              <a:rPr lang="en-GB" sz="1200" dirty="0">
                <a:solidFill>
                  <a:srgbClr val="000000"/>
                </a:solidFill>
                <a:latin typeface="Calibri" panose="020F0502020204030204" pitchFamily="34" charset="0"/>
                <a:cs typeface="Calibri" panose="020F0502020204030204" pitchFamily="34" charset="0"/>
              </a:rPr>
              <a:t>OFFICIAL - FOR PUBLIC RELEASE</a:t>
            </a:r>
          </a:p>
        </p:txBody>
      </p:sp>
      <p:sp>
        <p:nvSpPr>
          <p:cNvPr id="12" name="TextBox 11">
            <a:extLst>
              <a:ext uri="{FF2B5EF4-FFF2-40B4-BE49-F238E27FC236}">
                <a16:creationId xmlns:a16="http://schemas.microsoft.com/office/drawing/2014/main" id="{6BFF31C2-D31C-7862-5803-217FC3633F6F}"/>
              </a:ext>
            </a:extLst>
          </p:cNvPr>
          <p:cNvSpPr txBox="1"/>
          <p:nvPr userDrawn="1">
            <p:extLst>
              <p:ext uri="{1162E1C5-73C7-4A58-AE30-91384D911F3F}">
                <p184:classification xmlns:p184="http://schemas.microsoft.com/office/powerpoint/2018/4/main" val="ftr"/>
              </p:ext>
            </p:extLst>
          </p:nvPr>
        </p:nvSpPr>
        <p:spPr>
          <a:xfrm>
            <a:off x="5114925" y="6675120"/>
            <a:ext cx="1997075" cy="182880"/>
          </a:xfrm>
          <a:prstGeom prst="rect">
            <a:avLst/>
          </a:prstGeom>
        </p:spPr>
        <p:txBody>
          <a:bodyPr horzOverflow="overflow" lIns="0" tIns="0" rIns="0" bIns="0">
            <a:spAutoFit/>
          </a:bodyPr>
          <a:lstStyle/>
          <a:p>
            <a:pPr algn="l"/>
            <a:r>
              <a:rPr lang="en-GB" sz="1200" dirty="0">
                <a:solidFill>
                  <a:srgbClr val="000000"/>
                </a:solidFill>
                <a:latin typeface="Calibri" panose="020F0502020204030204" pitchFamily="34" charset="0"/>
                <a:cs typeface="Calibri" panose="020F0502020204030204" pitchFamily="34" charset="0"/>
              </a:rPr>
              <a:t>OFFICIAL - FOR PUBLIC RELEASE</a:t>
            </a:r>
          </a:p>
        </p:txBody>
      </p:sp>
    </p:spTree>
    <p:extLst>
      <p:ext uri="{BB962C8B-B14F-4D97-AF65-F5344CB8AC3E}">
        <p14:creationId xmlns:p14="http://schemas.microsoft.com/office/powerpoint/2010/main" val="99028471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8" r:id="rId4"/>
    <p:sldLayoutId id="2147483657" r:id="rId5"/>
    <p:sldLayoutId id="2147483656" r:id="rId6"/>
    <p:sldLayoutId id="2147483651" r:id="rId7"/>
    <p:sldLayoutId id="2147483655" r:id="rId8"/>
  </p:sldLayoutIdLst>
  <p:hf hdr="0" dt="0"/>
  <p:txStyles>
    <p:title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4E23D-FE4D-87EC-DB78-4BAA2E5DEC66}"/>
              </a:ext>
            </a:extLst>
          </p:cNvPr>
          <p:cNvSpPr>
            <a:spLocks noGrp="1"/>
          </p:cNvSpPr>
          <p:nvPr>
            <p:ph type="title"/>
          </p:nvPr>
        </p:nvSpPr>
        <p:spPr>
          <a:xfrm>
            <a:off x="809425" y="372136"/>
            <a:ext cx="10728000" cy="900000"/>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8F2BB569-A999-1851-FEC6-8F133AB3290A}"/>
              </a:ext>
            </a:extLst>
          </p:cNvPr>
          <p:cNvSpPr>
            <a:spLocks noGrp="1"/>
          </p:cNvSpPr>
          <p:nvPr>
            <p:ph type="body" idx="1"/>
          </p:nvPr>
        </p:nvSpPr>
        <p:spPr>
          <a:xfrm>
            <a:off x="809426" y="1395662"/>
            <a:ext cx="10728000" cy="422989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DD415EBF-0822-61E4-5172-1D0E3EC803F2}"/>
              </a:ext>
            </a:extLst>
          </p:cNvPr>
          <p:cNvSpPr>
            <a:spLocks noGrp="1"/>
          </p:cNvSpPr>
          <p:nvPr>
            <p:ph type="dt" sz="half" idx="2"/>
          </p:nvPr>
        </p:nvSpPr>
        <p:spPr>
          <a:xfrm>
            <a:off x="809427" y="6526800"/>
            <a:ext cx="1800000" cy="180000"/>
          </a:xfrm>
          <a:prstGeom prst="rect">
            <a:avLst/>
          </a:prstGeom>
        </p:spPr>
        <p:txBody>
          <a:bodyPr vert="horz" lIns="0" tIns="0" rIns="0" bIns="0" rtlCol="0" anchor="ctr"/>
          <a:lstStyle>
            <a:lvl1pPr algn="l">
              <a:defRPr sz="1100">
                <a:solidFill>
                  <a:schemeClr val="tx1"/>
                </a:solidFill>
              </a:defRPr>
            </a:lvl1pPr>
          </a:lstStyle>
          <a:p>
            <a:fld id="{E36EB0C6-036F-4D91-AC7C-6F920CFE0521}" type="datetime1">
              <a:rPr lang="en-GB" smtClean="0"/>
              <a:t>01/11/2024</a:t>
            </a:fld>
            <a:endParaRPr lang="en-GB" dirty="0"/>
          </a:p>
        </p:txBody>
      </p:sp>
      <p:sp>
        <p:nvSpPr>
          <p:cNvPr id="5" name="Footer Placeholder 4">
            <a:extLst>
              <a:ext uri="{FF2B5EF4-FFF2-40B4-BE49-F238E27FC236}">
                <a16:creationId xmlns:a16="http://schemas.microsoft.com/office/drawing/2014/main" id="{F8035D26-AA16-8F2A-0616-ED002328EE4E}"/>
              </a:ext>
            </a:extLst>
          </p:cNvPr>
          <p:cNvSpPr>
            <a:spLocks noGrp="1"/>
          </p:cNvSpPr>
          <p:nvPr>
            <p:ph type="ftr" sz="quarter" idx="3"/>
          </p:nvPr>
        </p:nvSpPr>
        <p:spPr>
          <a:xfrm>
            <a:off x="2941093" y="6527866"/>
            <a:ext cx="7201467" cy="180000"/>
          </a:xfrm>
          <a:prstGeom prst="rect">
            <a:avLst/>
          </a:prstGeom>
        </p:spPr>
        <p:txBody>
          <a:bodyPr vert="horz" lIns="0" tIns="0" rIns="0" bIns="0" rtlCol="0" anchor="ctr"/>
          <a:lstStyle>
            <a:lvl1pPr algn="r">
              <a:defRPr sz="1100">
                <a:solidFill>
                  <a:schemeClr val="tx1"/>
                </a:solidFill>
              </a:defRPr>
            </a:lvl1pPr>
          </a:lstStyle>
          <a:p>
            <a:r>
              <a:rPr lang="en-GB" dirty="0"/>
              <a:t>Footer - use Insert &gt; Header &amp; Footer to edit this text</a:t>
            </a:r>
          </a:p>
        </p:txBody>
      </p:sp>
      <p:sp>
        <p:nvSpPr>
          <p:cNvPr id="6" name="Slide Number Placeholder 5">
            <a:extLst>
              <a:ext uri="{FF2B5EF4-FFF2-40B4-BE49-F238E27FC236}">
                <a16:creationId xmlns:a16="http://schemas.microsoft.com/office/drawing/2014/main" id="{4F5FE07B-E53E-0564-C75F-F4BF63EE2F4C}"/>
              </a:ext>
            </a:extLst>
          </p:cNvPr>
          <p:cNvSpPr>
            <a:spLocks noGrp="1"/>
          </p:cNvSpPr>
          <p:nvPr>
            <p:ph type="sldNum" sz="quarter" idx="4"/>
          </p:nvPr>
        </p:nvSpPr>
        <p:spPr>
          <a:xfrm>
            <a:off x="11443648" y="6169565"/>
            <a:ext cx="450436" cy="365125"/>
          </a:xfrm>
          <a:prstGeom prst="rect">
            <a:avLst/>
          </a:prstGeom>
        </p:spPr>
        <p:txBody>
          <a:bodyPr vert="horz" lIns="0" tIns="0" rIns="0" bIns="0" rtlCol="0" anchor="ctr"/>
          <a:lstStyle>
            <a:lvl1pPr algn="ctr">
              <a:defRPr sz="1500" b="1">
                <a:solidFill>
                  <a:schemeClr val="accent1"/>
                </a:solidFill>
              </a:defRPr>
            </a:lvl1pPr>
          </a:lstStyle>
          <a:p>
            <a:fld id="{C0189ED6-F87B-4BC1-907E-EF602CA5C674}" type="slidenum">
              <a:rPr lang="en-GB" smtClean="0"/>
              <a:pPr/>
              <a:t>‹#›</a:t>
            </a:fld>
            <a:endParaRPr lang="en-GB" dirty="0"/>
          </a:p>
        </p:txBody>
      </p:sp>
      <p:sp>
        <p:nvSpPr>
          <p:cNvPr id="11" name="TextBox 10">
            <a:extLst>
              <a:ext uri="{FF2B5EF4-FFF2-40B4-BE49-F238E27FC236}">
                <a16:creationId xmlns:a16="http://schemas.microsoft.com/office/drawing/2014/main" id="{BCD4D9C3-0259-605B-4C23-9CABC52E76A3}"/>
              </a:ext>
            </a:extLst>
          </p:cNvPr>
          <p:cNvSpPr txBox="1"/>
          <p:nvPr userDrawn="1">
            <p:extLst>
              <p:ext uri="{1162E1C5-73C7-4A58-AE30-91384D911F3F}">
                <p184:classification xmlns:p184="http://schemas.microsoft.com/office/powerpoint/2018/4/main" val="hdr"/>
              </p:ext>
            </p:extLst>
          </p:nvPr>
        </p:nvSpPr>
        <p:spPr>
          <a:xfrm>
            <a:off x="5114925" y="0"/>
            <a:ext cx="1997075" cy="182880"/>
          </a:xfrm>
          <a:prstGeom prst="rect">
            <a:avLst/>
          </a:prstGeom>
        </p:spPr>
        <p:txBody>
          <a:bodyPr horzOverflow="overflow" lIns="0" tIns="0" rIns="0" bIns="0">
            <a:spAutoFit/>
          </a:bodyPr>
          <a:lstStyle/>
          <a:p>
            <a:pPr algn="l"/>
            <a:r>
              <a:rPr lang="en-GB" sz="1200" dirty="0">
                <a:solidFill>
                  <a:srgbClr val="000000"/>
                </a:solidFill>
                <a:latin typeface="Calibri" panose="020F0502020204030204" pitchFamily="34" charset="0"/>
                <a:cs typeface="Calibri" panose="020F0502020204030204" pitchFamily="34" charset="0"/>
              </a:rPr>
              <a:t>OFFICIAL - FOR PUBLIC RELEASE</a:t>
            </a:r>
          </a:p>
        </p:txBody>
      </p:sp>
      <p:sp>
        <p:nvSpPr>
          <p:cNvPr id="12" name="TextBox 11">
            <a:extLst>
              <a:ext uri="{FF2B5EF4-FFF2-40B4-BE49-F238E27FC236}">
                <a16:creationId xmlns:a16="http://schemas.microsoft.com/office/drawing/2014/main" id="{2D88DC4A-238D-0ED3-DBD5-61929FE838C3}"/>
              </a:ext>
            </a:extLst>
          </p:cNvPr>
          <p:cNvSpPr txBox="1"/>
          <p:nvPr userDrawn="1">
            <p:extLst>
              <p:ext uri="{1162E1C5-73C7-4A58-AE30-91384D911F3F}">
                <p184:classification xmlns:p184="http://schemas.microsoft.com/office/powerpoint/2018/4/main" val="ftr"/>
              </p:ext>
            </p:extLst>
          </p:nvPr>
        </p:nvSpPr>
        <p:spPr>
          <a:xfrm>
            <a:off x="5114925" y="6675120"/>
            <a:ext cx="1997075" cy="182880"/>
          </a:xfrm>
          <a:prstGeom prst="rect">
            <a:avLst/>
          </a:prstGeom>
        </p:spPr>
        <p:txBody>
          <a:bodyPr horzOverflow="overflow" lIns="0" tIns="0" rIns="0" bIns="0">
            <a:spAutoFit/>
          </a:bodyPr>
          <a:lstStyle/>
          <a:p>
            <a:pPr algn="l"/>
            <a:r>
              <a:rPr lang="en-GB" sz="1200" dirty="0">
                <a:solidFill>
                  <a:srgbClr val="000000"/>
                </a:solidFill>
                <a:latin typeface="Calibri" panose="020F0502020204030204" pitchFamily="34" charset="0"/>
                <a:cs typeface="Calibri" panose="020F0502020204030204" pitchFamily="34" charset="0"/>
              </a:rPr>
              <a:t>OFFICIAL - FOR PUBLIC RELEASE</a:t>
            </a:r>
          </a:p>
        </p:txBody>
      </p:sp>
    </p:spTree>
    <p:extLst>
      <p:ext uri="{BB962C8B-B14F-4D97-AF65-F5344CB8AC3E}">
        <p14:creationId xmlns:p14="http://schemas.microsoft.com/office/powerpoint/2010/main" val="30556907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hdr="0" dt="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68EC2"/>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LAAHelpUsSayYes@justice.gov.uk"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hyperlink" Target="mailto:applicationfixer@justice.gov.uk" TargetMode="Externa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983070/Means_Assessment_Guidance.pdf" TargetMode="External"/><Relationship Id="rId3" Type="http://schemas.openxmlformats.org/officeDocument/2006/relationships/hyperlink" Target="https://www.legislation.gov.uk/uksi/2012/3098/contents/made" TargetMode="External"/><Relationship Id="rId7" Type="http://schemas.openxmlformats.org/officeDocument/2006/relationships/hyperlink" Target="https://assets.publishing.service.gov.uk/government/uploads/system/uploads/attachment_data/file/948249/Scope_of_Family_Proceedings_Under_LASPO__January_2021_.pdf" TargetMode="External"/><Relationship Id="rId2" Type="http://schemas.openxmlformats.org/officeDocument/2006/relationships/hyperlink" Target="https://www.legislation.gov.uk/uksi/2013/104/contents/made" TargetMode="Externa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85447/Evidence_Requirements_for_Private_Family_Law_Matters_guidance_version_10.pdf" TargetMode="External"/><Relationship Id="rId5" Type="http://schemas.openxmlformats.org/officeDocument/2006/relationships/hyperlink" Target="https://assets.publishing.service.gov.uk/government/uploads/system/uploads/attachment_data/file/1008832/210804_Lord_Chancellor_s_s4_Guidance_-_FINAL.pdf" TargetMode="External"/><Relationship Id="rId4" Type="http://schemas.openxmlformats.org/officeDocument/2006/relationships/hyperlink" Target="https://www.legislation.gov.uk/uksi/2013/480/contents/made" TargetMode="Externa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1.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4.xml"/><Relationship Id="rId7" Type="http://schemas.openxmlformats.org/officeDocument/2006/relationships/image" Target="../media/image22.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flatworldknowledge.lardbucket.org/books/public-speaking-practice-and-ethics/s09-finding-a-purpose-and-selectin.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677F71-B14D-5C0D-3FF5-1BBCC940D4C4}"/>
              </a:ext>
            </a:extLst>
          </p:cNvPr>
          <p:cNvSpPr>
            <a:spLocks noGrp="1"/>
          </p:cNvSpPr>
          <p:nvPr>
            <p:ph type="ctrTitle"/>
          </p:nvPr>
        </p:nvSpPr>
        <p:spPr>
          <a:xfrm>
            <a:off x="758188" y="2622074"/>
            <a:ext cx="9725513" cy="1080000"/>
          </a:xfrm>
        </p:spPr>
        <p:txBody>
          <a:bodyPr>
            <a:noAutofit/>
          </a:bodyPr>
          <a:lstStyle/>
          <a:p>
            <a:r>
              <a:rPr lang="en-GB" dirty="0"/>
              <a:t>#HelpUsSayYes Webinar: </a:t>
            </a:r>
            <a:r>
              <a:rPr lang="en-GB" b="1" dirty="0">
                <a:effectLst/>
                <a:latin typeface="Arial" panose="020B0604020202020204" pitchFamily="34" charset="0"/>
                <a:ea typeface="Calibri" panose="020F0502020204030204" pitchFamily="34" charset="0"/>
              </a:rPr>
              <a:t>Civil certificated family merits submissions</a:t>
            </a:r>
            <a:br>
              <a:rPr lang="en-GB" b="1" dirty="0">
                <a:effectLst/>
                <a:latin typeface="Arial" panose="020B0604020202020204" pitchFamily="34" charset="0"/>
                <a:ea typeface="Calibri" panose="020F0502020204030204" pitchFamily="34" charset="0"/>
              </a:rPr>
            </a:br>
            <a:endParaRPr lang="en-US" dirty="0"/>
          </a:p>
        </p:txBody>
      </p:sp>
      <p:sp>
        <p:nvSpPr>
          <p:cNvPr id="5" name="Subtitle 4">
            <a:extLst>
              <a:ext uri="{FF2B5EF4-FFF2-40B4-BE49-F238E27FC236}">
                <a16:creationId xmlns:a16="http://schemas.microsoft.com/office/drawing/2014/main" id="{D41182CE-9392-D73E-F3D7-AE07E2B2DAEE}"/>
              </a:ext>
            </a:extLst>
          </p:cNvPr>
          <p:cNvSpPr>
            <a:spLocks noGrp="1"/>
          </p:cNvSpPr>
          <p:nvPr>
            <p:ph type="subTitle" idx="1"/>
          </p:nvPr>
        </p:nvSpPr>
        <p:spPr/>
        <p:txBody>
          <a:bodyPr/>
          <a:lstStyle/>
          <a:p>
            <a:r>
              <a:rPr lang="en-US" dirty="0"/>
              <a:t>Civil Merits Team</a:t>
            </a:r>
            <a:endParaRPr lang="en-GB" dirty="0"/>
          </a:p>
        </p:txBody>
      </p:sp>
      <p:sp>
        <p:nvSpPr>
          <p:cNvPr id="6" name="Text Placeholder 5">
            <a:extLst>
              <a:ext uri="{FF2B5EF4-FFF2-40B4-BE49-F238E27FC236}">
                <a16:creationId xmlns:a16="http://schemas.microsoft.com/office/drawing/2014/main" id="{82E208B1-4788-BFC0-7C66-534FFDA51C88}"/>
              </a:ext>
            </a:extLst>
          </p:cNvPr>
          <p:cNvSpPr>
            <a:spLocks noGrp="1"/>
          </p:cNvSpPr>
          <p:nvPr>
            <p:ph type="body" sz="quarter" idx="13"/>
          </p:nvPr>
        </p:nvSpPr>
        <p:spPr/>
        <p:txBody>
          <a:bodyPr/>
          <a:lstStyle/>
          <a:p>
            <a:r>
              <a:rPr lang="en-US" b="1" dirty="0"/>
              <a:t>2 October 2024</a:t>
            </a:r>
            <a:endParaRPr lang="en-GB" b="1" dirty="0"/>
          </a:p>
        </p:txBody>
      </p:sp>
    </p:spTree>
    <p:extLst>
      <p:ext uri="{BB962C8B-B14F-4D97-AF65-F5344CB8AC3E}">
        <p14:creationId xmlns:p14="http://schemas.microsoft.com/office/powerpoint/2010/main" val="3337775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Amendments</a:t>
            </a:r>
          </a:p>
        </p:txBody>
      </p:sp>
      <p:sp>
        <p:nvSpPr>
          <p:cNvPr id="7" name="Footer Placeholder 1">
            <a:extLst>
              <a:ext uri="{FF2B5EF4-FFF2-40B4-BE49-F238E27FC236}">
                <a16:creationId xmlns:a16="http://schemas.microsoft.com/office/drawing/2014/main" id="{6B254586-2D20-4924-A6CB-BA6C4DB91C7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044025"/>
            <a:ext cx="10741420" cy="6478697"/>
          </a:xfrm>
          <a:prstGeom prst="rect">
            <a:avLst/>
          </a:prstGeom>
        </p:spPr>
        <p:txBody>
          <a:bodyPr wrap="square" lIns="91440" tIns="45720" rIns="91440" bIns="45720" anchor="t">
            <a:spAutoFit/>
          </a:bodyPr>
          <a:lstStyle/>
          <a:p>
            <a:pPr marL="285750" indent="-285750">
              <a:spcAft>
                <a:spcPts val="600"/>
              </a:spcAft>
              <a:buFont typeface="Arial" panose="020B0604020202020204" pitchFamily="34" charset="0"/>
              <a:buChar char="•"/>
            </a:pPr>
            <a:r>
              <a:rPr lang="en-GB" dirty="0">
                <a:cs typeface="Arial"/>
              </a:rPr>
              <a:t>If seeking an amendment to add new proceedings provide:</a:t>
            </a:r>
          </a:p>
          <a:p>
            <a:pPr marL="825500" indent="-285750">
              <a:spcAft>
                <a:spcPts val="600"/>
              </a:spcAft>
              <a:buFont typeface="Arial" panose="020B0604020202020204" pitchFamily="34" charset="0"/>
              <a:buChar char="•"/>
            </a:pPr>
            <a:r>
              <a:rPr lang="en-GB" dirty="0"/>
              <a:t>A statement setting out the circumstances of the case and issues in dispute. </a:t>
            </a:r>
          </a:p>
          <a:p>
            <a:pPr marL="825500" indent="-285750">
              <a:spcAft>
                <a:spcPts val="600"/>
              </a:spcAft>
              <a:buFont typeface="Arial" panose="020B0604020202020204" pitchFamily="34" charset="0"/>
              <a:buChar char="•"/>
            </a:pPr>
            <a:r>
              <a:rPr lang="en-GB" dirty="0"/>
              <a:t>any steps taken to reach a settlement</a:t>
            </a:r>
            <a:endParaRPr lang="en-GB" dirty="0">
              <a:cs typeface="Arial" panose="020B0604020202020204" pitchFamily="34" charset="0"/>
            </a:endParaRPr>
          </a:p>
          <a:p>
            <a:pPr marL="809625" indent="-285750">
              <a:spcAft>
                <a:spcPts val="600"/>
              </a:spcAft>
              <a:buFont typeface="Arial" panose="020B0604020202020204" pitchFamily="34" charset="0"/>
              <a:buChar char="•"/>
            </a:pPr>
            <a:r>
              <a:rPr lang="en-GB" dirty="0"/>
              <a:t>any expert or CAFCASS report (if applicable) </a:t>
            </a:r>
          </a:p>
          <a:p>
            <a:pPr marL="809625" indent="-285750">
              <a:spcAft>
                <a:spcPts val="600"/>
              </a:spcAft>
              <a:buFont typeface="Arial" panose="020B0604020202020204" pitchFamily="34" charset="0"/>
              <a:buChar char="•"/>
            </a:pPr>
            <a:r>
              <a:rPr lang="en-GB" dirty="0"/>
              <a:t>If acting for the respondent, upload the application made by the applicant,</a:t>
            </a:r>
          </a:p>
          <a:p>
            <a:pPr marL="809625" indent="-285750">
              <a:spcAft>
                <a:spcPts val="600"/>
              </a:spcAft>
              <a:buFont typeface="Arial" panose="020B0604020202020204" pitchFamily="34" charset="0"/>
              <a:buChar char="•"/>
            </a:pPr>
            <a:r>
              <a:rPr lang="en-GB" dirty="0"/>
              <a:t>any orders made to date</a:t>
            </a:r>
          </a:p>
          <a:p>
            <a:pPr marL="809625" indent="-285750">
              <a:spcAft>
                <a:spcPts val="600"/>
              </a:spcAft>
              <a:buFont typeface="Arial" panose="020B0604020202020204" pitchFamily="34" charset="0"/>
              <a:buChar char="•"/>
            </a:pPr>
            <a:r>
              <a:rPr lang="en-GB" dirty="0"/>
              <a:t>If adding financial proceedings  details of the assets in dispute. </a:t>
            </a:r>
          </a:p>
          <a:p>
            <a:pPr marL="809625" indent="-285750">
              <a:spcAft>
                <a:spcPts val="600"/>
              </a:spcAft>
              <a:buFont typeface="Arial" panose="020B0604020202020204" pitchFamily="34" charset="0"/>
              <a:buChar char="•"/>
            </a:pPr>
            <a:r>
              <a:rPr lang="en-GB" dirty="0"/>
              <a:t>Domestic abuse or child protection evidence (if not supplied previously)</a:t>
            </a:r>
          </a:p>
          <a:p>
            <a:pPr marL="285750" indent="-285750">
              <a:spcAft>
                <a:spcPts val="600"/>
              </a:spcAft>
              <a:buFont typeface="Arial" panose="020B0604020202020204" pitchFamily="34" charset="0"/>
              <a:buChar char="•"/>
            </a:pPr>
            <a:r>
              <a:rPr lang="en-GB" dirty="0">
                <a:cs typeface="Arial"/>
              </a:rPr>
              <a:t>If seeking an amendment to the final hearing provide:</a:t>
            </a:r>
          </a:p>
          <a:p>
            <a:pPr marL="825500" indent="-285750">
              <a:spcAft>
                <a:spcPts val="600"/>
              </a:spcAft>
              <a:buFont typeface="Arial" panose="020B0604020202020204" pitchFamily="34" charset="0"/>
              <a:buChar char="•"/>
              <a:tabLst>
                <a:tab pos="809625" algn="l"/>
              </a:tabLst>
            </a:pPr>
            <a:r>
              <a:rPr lang="en-GB" dirty="0">
                <a:cs typeface="Arial"/>
              </a:rPr>
              <a:t>A copy of the order listing the case for that hearing.</a:t>
            </a:r>
          </a:p>
          <a:p>
            <a:pPr marL="825500" indent="-285750">
              <a:spcAft>
                <a:spcPts val="600"/>
              </a:spcAft>
              <a:buFont typeface="Arial" panose="020B0604020202020204" pitchFamily="34" charset="0"/>
              <a:buChar char="•"/>
              <a:tabLst>
                <a:tab pos="809625" algn="l"/>
              </a:tabLst>
            </a:pPr>
            <a:r>
              <a:rPr lang="en-GB" dirty="0">
                <a:cs typeface="Arial"/>
              </a:rPr>
              <a:t>Parties position statements or a statement setting out the issues in dispute</a:t>
            </a:r>
          </a:p>
          <a:p>
            <a:pPr marL="825500" indent="-285750">
              <a:spcAft>
                <a:spcPts val="600"/>
              </a:spcAft>
              <a:buFont typeface="Arial" panose="020B0604020202020204" pitchFamily="34" charset="0"/>
              <a:buChar char="•"/>
              <a:tabLst>
                <a:tab pos="809625" algn="l"/>
              </a:tabLst>
            </a:pPr>
            <a:r>
              <a:rPr lang="en-GB" dirty="0">
                <a:cs typeface="Arial"/>
              </a:rPr>
              <a:t>Copy of any experts reports such as CAFCASS or S7 reports</a:t>
            </a:r>
          </a:p>
          <a:p>
            <a:pPr marL="285750" indent="-285750">
              <a:spcAft>
                <a:spcPts val="600"/>
              </a:spcAft>
              <a:buFont typeface="Arial" panose="020B0604020202020204" pitchFamily="34" charset="0"/>
              <a:buChar char="•"/>
            </a:pPr>
            <a:r>
              <a:rPr lang="en-GB" dirty="0">
                <a:cs typeface="Arial"/>
              </a:rPr>
              <a:t>If seeking an amendment to the costs limitation provide</a:t>
            </a:r>
          </a:p>
          <a:p>
            <a:pPr marL="809625" indent="-285750">
              <a:spcAft>
                <a:spcPts val="600"/>
              </a:spcAft>
              <a:buFont typeface="Arial" panose="020B0604020202020204" pitchFamily="34" charset="0"/>
              <a:buChar char="•"/>
            </a:pPr>
            <a:r>
              <a:rPr lang="en-GB" dirty="0">
                <a:cs typeface="Arial"/>
              </a:rPr>
              <a:t>A breakdown of costs incurred to date </a:t>
            </a:r>
          </a:p>
          <a:p>
            <a:pPr marL="809625" indent="-285750">
              <a:spcAft>
                <a:spcPts val="600"/>
              </a:spcAft>
              <a:buFont typeface="Arial" panose="020B0604020202020204" pitchFamily="34" charset="0"/>
              <a:buChar char="•"/>
            </a:pPr>
            <a:r>
              <a:rPr lang="en-GB" dirty="0">
                <a:cs typeface="Arial"/>
              </a:rPr>
              <a:t>An estimate of  costs to be incurred and the work required to justify </a:t>
            </a:r>
            <a:r>
              <a:rPr lang="en-GB" sz="1600" dirty="0">
                <a:cs typeface="Arial"/>
              </a:rPr>
              <a:t>those costs.</a:t>
            </a:r>
          </a:p>
          <a:p>
            <a:pPr marL="630238" indent="-285750">
              <a:spcBef>
                <a:spcPts val="600"/>
              </a:spcBef>
              <a:spcAft>
                <a:spcPts val="600"/>
              </a:spcAft>
              <a:buFont typeface="Wingdings" panose="05000000000000000000" pitchFamily="2" charset="2"/>
              <a:buChar char="Ø"/>
            </a:pPr>
            <a:endParaRPr lang="en-GB" sz="1600" dirty="0"/>
          </a:p>
          <a:p>
            <a:pPr marL="285750" indent="-285750">
              <a:spcBef>
                <a:spcPts val="600"/>
              </a:spcBef>
              <a:spcAft>
                <a:spcPts val="600"/>
              </a:spcAft>
              <a:buFont typeface="Wingdings" panose="05000000000000000000" pitchFamily="2" charset="2"/>
              <a:buChar char="Ø"/>
            </a:pPr>
            <a:endParaRPr lang="en-GB" sz="1600" dirty="0"/>
          </a:p>
          <a:p>
            <a:pPr>
              <a:spcAft>
                <a:spcPts val="600"/>
              </a:spcAft>
            </a:pPr>
            <a:endParaRPr lang="en-GB"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10</a:t>
            </a:fld>
            <a:endParaRPr lang="en-GB" dirty="0"/>
          </a:p>
        </p:txBody>
      </p:sp>
    </p:spTree>
    <p:extLst>
      <p:ext uri="{BB962C8B-B14F-4D97-AF65-F5344CB8AC3E}">
        <p14:creationId xmlns:p14="http://schemas.microsoft.com/office/powerpoint/2010/main" val="4277687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dirty="0"/>
              <a:t>Evidential requirements: Domestic abuse and child protection</a:t>
            </a:r>
          </a:p>
        </p:txBody>
      </p:sp>
    </p:spTree>
    <p:extLst>
      <p:ext uri="{BB962C8B-B14F-4D97-AF65-F5344CB8AC3E}">
        <p14:creationId xmlns:p14="http://schemas.microsoft.com/office/powerpoint/2010/main" val="169200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Overview</a:t>
            </a:r>
          </a:p>
        </p:txBody>
      </p:sp>
      <p:sp>
        <p:nvSpPr>
          <p:cNvPr id="7" name="Footer Placeholder 1">
            <a:extLst>
              <a:ext uri="{FF2B5EF4-FFF2-40B4-BE49-F238E27FC236}">
                <a16:creationId xmlns:a16="http://schemas.microsoft.com/office/drawing/2014/main" id="{6B254586-2D20-4924-A6CB-BA6C4DB91C7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3416320"/>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1800" dirty="0"/>
              <a:t>Requirement for legal services provided under paras 12 and 13, Part 1, Schedule 1 of LASPO</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Not a requirement for legal services provided under para 10 – </a:t>
            </a:r>
            <a:r>
              <a:rPr lang="en-GB" sz="1800" i="1" dirty="0"/>
              <a:t>Unlawful removal of children (</a:t>
            </a:r>
            <a:r>
              <a:rPr lang="en-GB" sz="1800" dirty="0"/>
              <a:t>applications not within the definition of para 10 will require gateway evidence) applications submitted by children or private law Special Guardianship applications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‘Evidence Requirements for Private Law Family Matters’ provides comprehensive guidance on the evidence LAA can accept for those matters falling under para 12 and 13</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Whilst it is not a pre-requisite for evidence to be dated, this does become a requirement in circumstances where funding is granted under delegated functions</a:t>
            </a:r>
          </a:p>
          <a:p>
            <a:pPr>
              <a:spcAft>
                <a:spcPts val="600"/>
              </a:spcAft>
            </a:pPr>
            <a:endParaRPr lang="en-GB"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12</a:t>
            </a:fld>
            <a:endParaRPr lang="en-GB" dirty="0"/>
          </a:p>
        </p:txBody>
      </p:sp>
    </p:spTree>
    <p:extLst>
      <p:ext uri="{BB962C8B-B14F-4D97-AF65-F5344CB8AC3E}">
        <p14:creationId xmlns:p14="http://schemas.microsoft.com/office/powerpoint/2010/main" val="144112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Proceedings for Which Evidence is Required</a:t>
            </a:r>
          </a:p>
        </p:txBody>
      </p:sp>
      <p:sp>
        <p:nvSpPr>
          <p:cNvPr id="7" name="Footer Placeholder 1">
            <a:extLst>
              <a:ext uri="{FF2B5EF4-FFF2-40B4-BE49-F238E27FC236}">
                <a16:creationId xmlns:a16="http://schemas.microsoft.com/office/drawing/2014/main" id="{6B254586-2D20-4924-A6CB-BA6C4DB91C7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13</a:t>
            </a:fld>
            <a:endParaRPr lang="en-GB" dirty="0"/>
          </a:p>
        </p:txBody>
      </p:sp>
      <p:graphicFrame>
        <p:nvGraphicFramePr>
          <p:cNvPr id="4" name="Table 7">
            <a:extLst>
              <a:ext uri="{FF2B5EF4-FFF2-40B4-BE49-F238E27FC236}">
                <a16:creationId xmlns:a16="http://schemas.microsoft.com/office/drawing/2014/main" id="{152A3397-16E9-0010-B668-17D2831B07F2}"/>
              </a:ext>
            </a:extLst>
          </p:cNvPr>
          <p:cNvGraphicFramePr>
            <a:graphicFrameLocks noGrp="1"/>
          </p:cNvGraphicFramePr>
          <p:nvPr>
            <p:extLst>
              <p:ext uri="{D42A27DB-BD31-4B8C-83A1-F6EECF244321}">
                <p14:modId xmlns:p14="http://schemas.microsoft.com/office/powerpoint/2010/main" val="2517204495"/>
              </p:ext>
            </p:extLst>
          </p:nvPr>
        </p:nvGraphicFramePr>
        <p:xfrm>
          <a:off x="1014625" y="1023665"/>
          <a:ext cx="9512000" cy="4865677"/>
        </p:xfrm>
        <a:graphic>
          <a:graphicData uri="http://schemas.openxmlformats.org/drawingml/2006/table">
            <a:tbl>
              <a:tblPr firstRow="1" bandRow="1">
                <a:tableStyleId>{5940675A-B579-460E-94D1-54222C63F5DA}</a:tableStyleId>
              </a:tblPr>
              <a:tblGrid>
                <a:gridCol w="4756000">
                  <a:extLst>
                    <a:ext uri="{9D8B030D-6E8A-4147-A177-3AD203B41FA5}">
                      <a16:colId xmlns:a16="http://schemas.microsoft.com/office/drawing/2014/main" val="2755340748"/>
                    </a:ext>
                  </a:extLst>
                </a:gridCol>
                <a:gridCol w="4756000">
                  <a:extLst>
                    <a:ext uri="{9D8B030D-6E8A-4147-A177-3AD203B41FA5}">
                      <a16:colId xmlns:a16="http://schemas.microsoft.com/office/drawing/2014/main" val="1859374315"/>
                    </a:ext>
                  </a:extLst>
                </a:gridCol>
              </a:tblGrid>
              <a:tr h="321619">
                <a:tc gridSpan="2">
                  <a:txBody>
                    <a:bodyPr/>
                    <a:lstStyle/>
                    <a:p>
                      <a:r>
                        <a:rPr lang="en-GB" sz="1400" dirty="0"/>
                        <a:t>Private Law Proceedings</a:t>
                      </a:r>
                    </a:p>
                  </a:txBody>
                  <a:tcPr/>
                </a:tc>
                <a:tc hMerge="1">
                  <a:txBody>
                    <a:bodyPr/>
                    <a:lstStyle/>
                    <a:p>
                      <a:endParaRPr lang="en-GB" dirty="0"/>
                    </a:p>
                  </a:txBody>
                  <a:tcPr/>
                </a:tc>
                <a:extLst>
                  <a:ext uri="{0D108BD9-81ED-4DB2-BD59-A6C34878D82A}">
                    <a16:rowId xmlns:a16="http://schemas.microsoft.com/office/drawing/2014/main" val="230959515"/>
                  </a:ext>
                </a:extLst>
              </a:tr>
              <a:tr h="2702060">
                <a:tc>
                  <a:txBody>
                    <a:bodyPr/>
                    <a:lstStyle/>
                    <a:p>
                      <a:pPr algn="l">
                        <a:lnSpc>
                          <a:spcPct val="107000"/>
                        </a:lnSpc>
                        <a:spcAft>
                          <a:spcPts val="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Family proceedings where the client has provided evidence of domestic violence in accordance with schedule 1 to Procedure Regulation 33.</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txBody>
                  <a:tcPr/>
                </a:tc>
                <a:tc>
                  <a:txBody>
                    <a:bodyPr/>
                    <a:lstStyle/>
                    <a:p>
                      <a:pPr marL="342900" lvl="0" indent="-342900">
                        <a:spcAft>
                          <a:spcPts val="0"/>
                        </a:spcAft>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Times New Roman" panose="02020603050405020304" pitchFamily="18" charset="0"/>
                        </a:rPr>
                        <a:t>Maintenance or other financial arrangement order</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Times New Roman" panose="02020603050405020304" pitchFamily="18" charset="0"/>
                        </a:rPr>
                        <a:t>Ancillary Relief</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Times New Roman" panose="02020603050405020304" pitchFamily="18" charset="0"/>
                        </a:rPr>
                        <a:t>Transfer of tenancy</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Times New Roman" panose="02020603050405020304" pitchFamily="18" charset="0"/>
                        </a:rPr>
                        <a:t>Divorce/dissolution/nullity</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Times New Roman" panose="02020603050405020304" pitchFamily="18" charset="0"/>
                        </a:rPr>
                        <a:t>Child arrangement order – who the child(ren) will spend time with/where the child(ren) will live</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Times New Roman" panose="02020603050405020304" pitchFamily="18" charset="0"/>
                        </a:rPr>
                        <a:t>Declaration of parentage</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Times New Roman" panose="02020603050405020304" pitchFamily="18" charset="0"/>
                        </a:rPr>
                        <a:t>Parental responsibility orders</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Times New Roman" panose="02020603050405020304" pitchFamily="18" charset="0"/>
                        </a:rPr>
                        <a:t>Prohibited steps orders</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Times New Roman" panose="02020603050405020304" pitchFamily="18" charset="0"/>
                        </a:rPr>
                        <a:t>Specific issue orders</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Times New Roman" panose="02020603050405020304" pitchFamily="18" charset="0"/>
                        </a:rPr>
                        <a:t>Order under section 33 &amp; 34 of the Family Law Act 1986 for disclosure of the child’s whereabouts or return of a child (where not in relation to the unlawful removal of a child)</a:t>
                      </a:r>
                      <a:endParaRPr lang="en-GB" b="0" dirty="0"/>
                    </a:p>
                  </a:txBody>
                  <a:tcPr/>
                </a:tc>
                <a:extLst>
                  <a:ext uri="{0D108BD9-81ED-4DB2-BD59-A6C34878D82A}">
                    <a16:rowId xmlns:a16="http://schemas.microsoft.com/office/drawing/2014/main" val="4026169675"/>
                  </a:ext>
                </a:extLst>
              </a:tr>
              <a:tr h="1841998">
                <a:tc>
                  <a:txBody>
                    <a:bodyPr/>
                    <a:lstStyle/>
                    <a:p>
                      <a:pPr>
                        <a:lnSpc>
                          <a:spcPct val="107000"/>
                        </a:lnSpc>
                        <a:spcAft>
                          <a:spcPts val="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Family proceedings where the client provides evidence of child abuse in accordance with schedule 2 to Procedure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Regulation 34</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txBody>
                  <a:tcPr/>
                </a:tc>
                <a:tc>
                  <a:txBody>
                    <a:bodyPr/>
                    <a:lstStyle/>
                    <a:p>
                      <a:pPr marL="342900" lvl="0" indent="-342900">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Times New Roman" panose="02020603050405020304" pitchFamily="18" charset="0"/>
                        </a:rPr>
                        <a:t>Child arrangement order – who the children(ren) will spend time with/where the child(ren) will live</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Times New Roman" panose="02020603050405020304" pitchFamily="18" charset="0"/>
                        </a:rPr>
                        <a:t>Orders under section 4(2)A) of the Children Act 1989, removal of father’s parental responsibility</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Times New Roman" panose="02020603050405020304" pitchFamily="18" charset="0"/>
                        </a:rPr>
                        <a:t>Specific issue orders</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Times New Roman" panose="02020603050405020304" pitchFamily="18" charset="0"/>
                        </a:rPr>
                        <a:t>Prohibited steps orders</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Times New Roman" panose="02020603050405020304" pitchFamily="18" charset="0"/>
                        </a:rPr>
                        <a:t>Orders under section 33 &amp; 34 of the Family Law Act 1986 for disclosure of the child’s whereabouts or return of a child (where not in relations to the unlawful removal of a child)</a:t>
                      </a:r>
                      <a:endParaRPr lang="en-GB" sz="1200" b="0" dirty="0"/>
                    </a:p>
                  </a:txBody>
                  <a:tcPr/>
                </a:tc>
                <a:extLst>
                  <a:ext uri="{0D108BD9-81ED-4DB2-BD59-A6C34878D82A}">
                    <a16:rowId xmlns:a16="http://schemas.microsoft.com/office/drawing/2014/main" val="2714416952"/>
                  </a:ext>
                </a:extLst>
              </a:tr>
            </a:tbl>
          </a:graphicData>
        </a:graphic>
      </p:graphicFrame>
    </p:spTree>
    <p:extLst>
      <p:ext uri="{BB962C8B-B14F-4D97-AF65-F5344CB8AC3E}">
        <p14:creationId xmlns:p14="http://schemas.microsoft.com/office/powerpoint/2010/main" val="3810883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Evidence</a:t>
            </a:r>
          </a:p>
        </p:txBody>
      </p:sp>
      <p:sp>
        <p:nvSpPr>
          <p:cNvPr id="7" name="Footer Placeholder 1">
            <a:extLst>
              <a:ext uri="{FF2B5EF4-FFF2-40B4-BE49-F238E27FC236}">
                <a16:creationId xmlns:a16="http://schemas.microsoft.com/office/drawing/2014/main" id="{6B254586-2D20-4924-A6CB-BA6C4DB91C7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202743"/>
            <a:ext cx="10795648" cy="4878259"/>
          </a:xfrm>
          <a:prstGeom prst="rect">
            <a:avLst/>
          </a:prstGeom>
        </p:spPr>
        <p:txBody>
          <a:bodyPr wrap="square" lIns="91440" tIns="45720" rIns="91440" bIns="45720" anchor="t">
            <a:spAutoFit/>
          </a:bodyPr>
          <a:lstStyle/>
          <a:p>
            <a:pPr marL="342900" indent="-342900">
              <a:lnSpc>
                <a:spcPct val="90000"/>
              </a:lnSpc>
              <a:spcAft>
                <a:spcPts val="600"/>
              </a:spcAft>
              <a:buFont typeface="Wingdings" panose="05000000000000000000" pitchFamily="2" charset="2"/>
              <a:buChar char="Ø"/>
            </a:pPr>
            <a:r>
              <a:rPr lang="en-GB" sz="1400" dirty="0"/>
              <a:t>Where possible, encourage organisations providing supporting evidence to use the template letters provided on the GOV.UK website. Before uploading the evidence, check it contains all of the required information and the format of the template has not been altered so for example:</a:t>
            </a:r>
          </a:p>
          <a:p>
            <a:pPr marL="719138" indent="-354013">
              <a:spcAft>
                <a:spcPts val="600"/>
              </a:spcAft>
              <a:buFont typeface="Wingdings" panose="05000000000000000000" pitchFamily="2" charset="2"/>
              <a:buChar char="Ø"/>
            </a:pPr>
            <a:r>
              <a:rPr lang="en-GB" sz="1400" dirty="0"/>
              <a:t>Letter or report from an Appropriate Health Professional’</a:t>
            </a:r>
            <a:endParaRPr lang="en-US" sz="1400" dirty="0"/>
          </a:p>
          <a:p>
            <a:pPr marL="984250" indent="-350838">
              <a:spcAft>
                <a:spcPts val="600"/>
              </a:spcAft>
              <a:buFont typeface="Wingdings" panose="05000000000000000000" pitchFamily="2" charset="2"/>
              <a:buChar char="Ø"/>
            </a:pPr>
            <a:r>
              <a:rPr lang="en-US" sz="1400" dirty="0"/>
              <a:t>Evidence must confirm that after examination the injuries or condition were consistent with those of a victim of domestic abuse</a:t>
            </a:r>
          </a:p>
          <a:p>
            <a:pPr marL="719138" indent="-354013">
              <a:spcAft>
                <a:spcPts val="600"/>
              </a:spcAft>
              <a:buFont typeface="Wingdings" panose="05000000000000000000" pitchFamily="2" charset="2"/>
              <a:buChar char="Ø"/>
            </a:pPr>
            <a:r>
              <a:rPr lang="en-US" sz="1400" dirty="0"/>
              <a:t>‘Letter from organisation providing domestic violence support services’</a:t>
            </a:r>
          </a:p>
          <a:p>
            <a:pPr marL="1079500" indent="-449263">
              <a:spcAft>
                <a:spcPts val="600"/>
              </a:spcAft>
              <a:buFont typeface="Wingdings" panose="05000000000000000000" pitchFamily="2" charset="2"/>
              <a:buChar char="Ø"/>
            </a:pPr>
            <a:r>
              <a:rPr lang="en-US" sz="1400" dirty="0"/>
              <a:t>Evidence must include </a:t>
            </a:r>
          </a:p>
          <a:p>
            <a:pPr marL="1349375" indent="-350838">
              <a:spcAft>
                <a:spcPts val="600"/>
              </a:spcAft>
              <a:buFont typeface="Wingdings" panose="05000000000000000000" pitchFamily="2" charset="2"/>
              <a:buChar char="Ø"/>
            </a:pPr>
            <a:r>
              <a:rPr lang="en-US" sz="1400" dirty="0"/>
              <a:t>a) description of specific matter relied upon to support judgement, </a:t>
            </a:r>
          </a:p>
          <a:p>
            <a:pPr marL="1349375" indent="-350838">
              <a:spcAft>
                <a:spcPts val="600"/>
              </a:spcAft>
              <a:buFont typeface="Wingdings" panose="05000000000000000000" pitchFamily="2" charset="2"/>
              <a:buChar char="Ø"/>
            </a:pPr>
            <a:r>
              <a:rPr lang="en-US" sz="1400" dirty="0"/>
              <a:t>b) a description of the support provided and </a:t>
            </a:r>
          </a:p>
          <a:p>
            <a:pPr marL="1349375" indent="-350838">
              <a:spcAft>
                <a:spcPts val="600"/>
              </a:spcAft>
              <a:buFont typeface="Wingdings" panose="05000000000000000000" pitchFamily="2" charset="2"/>
              <a:buChar char="Ø"/>
            </a:pPr>
            <a:r>
              <a:rPr lang="en-US" sz="1400" dirty="0"/>
              <a:t>c) a statement of the reasons why the client needed that support</a:t>
            </a:r>
          </a:p>
          <a:p>
            <a:pPr marL="342900" indent="-342900">
              <a:lnSpc>
                <a:spcPct val="90000"/>
              </a:lnSpc>
              <a:spcAft>
                <a:spcPts val="600"/>
              </a:spcAft>
              <a:buFont typeface="Wingdings" panose="05000000000000000000" pitchFamily="2" charset="2"/>
              <a:buChar char="Ø"/>
            </a:pPr>
            <a:r>
              <a:rPr lang="en-GB" sz="1400" dirty="0"/>
              <a:t>‘Arrest for a relevant domestic violence offence’ and ‘Ongoing criminal proceedings’ are time sensitive. It will be necessary to provide alternative evidence if charges are not brought or the opponent is not convicted.</a:t>
            </a:r>
          </a:p>
          <a:p>
            <a:pPr marL="342900" indent="-342900">
              <a:lnSpc>
                <a:spcPct val="90000"/>
              </a:lnSpc>
              <a:spcAft>
                <a:spcPts val="600"/>
              </a:spcAft>
              <a:buFont typeface="Wingdings" panose="05000000000000000000" pitchFamily="2" charset="2"/>
              <a:buChar char="Ø"/>
            </a:pPr>
            <a:r>
              <a:rPr lang="en-GB" sz="1400" dirty="0"/>
              <a:t>It can be useful to specify the items of evidence provided because some documents can satisfy multiple elements of the requirements.</a:t>
            </a:r>
          </a:p>
          <a:p>
            <a:pPr marL="342900" indent="-342900">
              <a:lnSpc>
                <a:spcPct val="90000"/>
              </a:lnSpc>
              <a:spcAft>
                <a:spcPts val="600"/>
              </a:spcAft>
              <a:buFont typeface="Wingdings" panose="05000000000000000000" pitchFamily="2" charset="2"/>
              <a:buChar char="Ø"/>
            </a:pPr>
            <a:r>
              <a:rPr lang="en-GB" sz="1400" dirty="0"/>
              <a:t>If relying on evidence of child abuse to bring proceedings into scope, then the order sought must remove or reduce the risk of harm to a child. So, for example, an application for a change of residence would remove/reduce the risk but an application for contact by the non-resident parent would not</a:t>
            </a:r>
          </a:p>
          <a:p>
            <a:pPr>
              <a:spcAft>
                <a:spcPts val="600"/>
              </a:spcAft>
            </a:pPr>
            <a:endParaRPr lang="en-GB"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14</a:t>
            </a:fld>
            <a:endParaRPr lang="en-GB" dirty="0"/>
          </a:p>
        </p:txBody>
      </p:sp>
    </p:spTree>
    <p:extLst>
      <p:ext uri="{BB962C8B-B14F-4D97-AF65-F5344CB8AC3E}">
        <p14:creationId xmlns:p14="http://schemas.microsoft.com/office/powerpoint/2010/main" val="2452309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dirty="0"/>
              <a:t>Delegated Functions </a:t>
            </a:r>
          </a:p>
        </p:txBody>
      </p:sp>
    </p:spTree>
    <p:extLst>
      <p:ext uri="{BB962C8B-B14F-4D97-AF65-F5344CB8AC3E}">
        <p14:creationId xmlns:p14="http://schemas.microsoft.com/office/powerpoint/2010/main" val="1387626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Delegated Functions applications</a:t>
            </a:r>
          </a:p>
        </p:txBody>
      </p:sp>
      <p:sp>
        <p:nvSpPr>
          <p:cNvPr id="7" name="Footer Placeholder 1">
            <a:extLst>
              <a:ext uri="{FF2B5EF4-FFF2-40B4-BE49-F238E27FC236}">
                <a16:creationId xmlns:a16="http://schemas.microsoft.com/office/drawing/2014/main" id="{6B254586-2D20-4924-A6CB-BA6C4DB91C7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5509200"/>
          </a:xfrm>
          <a:prstGeom prst="rect">
            <a:avLst/>
          </a:prstGeom>
        </p:spPr>
        <p:txBody>
          <a:bodyPr wrap="square" lIns="91440" tIns="45720" rIns="91440" bIns="45720" anchor="t">
            <a:spAutoFit/>
          </a:bodyPr>
          <a:lstStyle/>
          <a:p>
            <a:pPr marL="285750" indent="-285750">
              <a:spcAft>
                <a:spcPts val="600"/>
              </a:spcAft>
              <a:buFont typeface="Wingdings" panose="05000000000000000000" pitchFamily="2" charset="2"/>
              <a:buChar char="Ø"/>
            </a:pPr>
            <a:r>
              <a:rPr lang="en-US" sz="1400" dirty="0">
                <a:cs typeface="Calibri" panose="020F0502020204030204" pitchFamily="34" charset="0"/>
              </a:rPr>
              <a:t>Applications for emergency legal aid must satisfy the Interests of Justice Test at Merits Regulation 46(b)</a:t>
            </a:r>
          </a:p>
          <a:p>
            <a:pPr marL="539750" indent="-285750">
              <a:spcAft>
                <a:spcPts val="600"/>
              </a:spcAft>
              <a:buFont typeface="Wingdings" panose="05000000000000000000" pitchFamily="2" charset="2"/>
              <a:buChar char="Ø"/>
            </a:pPr>
            <a:r>
              <a:rPr lang="en-US" sz="1400" dirty="0">
                <a:cs typeface="Calibri" panose="020F0502020204030204" pitchFamily="34" charset="0"/>
              </a:rPr>
              <a:t>Do the services sought need to be provided before there would be time for LAA to make determination on a substantive application?</a:t>
            </a:r>
          </a:p>
          <a:p>
            <a:pPr marL="539750" indent="-285750">
              <a:spcAft>
                <a:spcPts val="600"/>
              </a:spcAft>
              <a:buFont typeface="Wingdings" panose="05000000000000000000" pitchFamily="2" charset="2"/>
              <a:buChar char="Ø"/>
            </a:pPr>
            <a:r>
              <a:rPr lang="en-US" sz="1400" dirty="0">
                <a:cs typeface="Calibri" panose="020F0502020204030204" pitchFamily="34" charset="0"/>
              </a:rPr>
              <a:t>What is the seriousness of the consequences of those services not being made available on an emergency basis?</a:t>
            </a:r>
          </a:p>
          <a:p>
            <a:pPr marL="285750" indent="-285750">
              <a:spcAft>
                <a:spcPts val="600"/>
              </a:spcAft>
              <a:buFont typeface="Wingdings" panose="05000000000000000000" pitchFamily="2" charset="2"/>
              <a:buChar char="Ø"/>
            </a:pPr>
            <a:r>
              <a:rPr lang="en-US" sz="1400" dirty="0">
                <a:cs typeface="Calibri" panose="020F0502020204030204" pitchFamily="34" charset="0"/>
              </a:rPr>
              <a:t>More detail at para 7.28 – 7.30 Lord Chancellor’s Guidance Section 4 LASPO</a:t>
            </a:r>
          </a:p>
          <a:p>
            <a:pPr marL="285750" indent="-285750">
              <a:spcAft>
                <a:spcPts val="600"/>
              </a:spcAft>
              <a:buFont typeface="Wingdings" panose="05000000000000000000" pitchFamily="2" charset="2"/>
              <a:buChar char="Ø"/>
            </a:pPr>
            <a:r>
              <a:rPr lang="en-GB" sz="1400" dirty="0"/>
              <a:t>Applications can be submitted under the single or dual stage process.</a:t>
            </a:r>
          </a:p>
          <a:p>
            <a:pPr marL="539750" indent="-285750">
              <a:spcAft>
                <a:spcPts val="600"/>
              </a:spcAft>
              <a:buFont typeface="Wingdings" panose="05000000000000000000" pitchFamily="2" charset="2"/>
              <a:buChar char="Ø"/>
            </a:pPr>
            <a:r>
              <a:rPr lang="en-GB" sz="1400" dirty="0"/>
              <a:t>Dual stage/2 step - emergency application submitted first and once granted the substantive amendment is submitted</a:t>
            </a:r>
          </a:p>
          <a:p>
            <a:pPr marL="539750" indent="-285750">
              <a:spcAft>
                <a:spcPts val="600"/>
              </a:spcAft>
              <a:buFont typeface="Wingdings" panose="05000000000000000000" pitchFamily="2" charset="2"/>
              <a:buChar char="Ø"/>
            </a:pPr>
            <a:r>
              <a:rPr lang="en-GB" sz="1400" dirty="0"/>
              <a:t>Single stage/1 step - emergency and substantive elements submitted together</a:t>
            </a:r>
          </a:p>
          <a:p>
            <a:pPr marL="285750" indent="-285750">
              <a:spcAft>
                <a:spcPts val="600"/>
              </a:spcAft>
              <a:buFont typeface="Wingdings" panose="05000000000000000000" pitchFamily="2" charset="2"/>
              <a:buChar char="Ø"/>
            </a:pPr>
            <a:r>
              <a:rPr lang="en-GB" sz="1400" dirty="0"/>
              <a:t>If you submit a non-delegated functions emergency, rather than using delegated function, please explain </a:t>
            </a:r>
            <a:r>
              <a:rPr lang="en-GB" sz="1400" u="sng" dirty="0"/>
              <a:t>why</a:t>
            </a:r>
            <a:r>
              <a:rPr lang="en-GB" sz="1400" dirty="0"/>
              <a:t> delegated functions have not been used. In all cases, unless there is an issue with the client’s means assessment (see paragraphs 5.6 and 5.7 of the Standard Civil Contract general Terms) we would expect a provider to exercise delegated functions </a:t>
            </a:r>
          </a:p>
          <a:p>
            <a:pPr marL="266700" indent="-266700">
              <a:spcAft>
                <a:spcPts val="600"/>
              </a:spcAft>
              <a:buFont typeface="Wingdings" panose="05000000000000000000" pitchFamily="2" charset="2"/>
              <a:buChar char="Ø"/>
            </a:pPr>
            <a:r>
              <a:rPr lang="en-GB" sz="1400" dirty="0"/>
              <a:t>If necessary, amend the default limitations and add appropriate limitations to both emergency and substantive applications,. If a limitation is not appropriate or has been omitted from the substantive application an appropriate limitation will be added by the Agency </a:t>
            </a:r>
          </a:p>
          <a:p>
            <a:pPr marL="266700" indent="-266700">
              <a:spcAft>
                <a:spcPts val="600"/>
              </a:spcAft>
              <a:buFont typeface="Wingdings" panose="05000000000000000000" pitchFamily="2" charset="2"/>
              <a:buChar char="Ø"/>
            </a:pPr>
            <a:r>
              <a:rPr lang="en-GB" sz="1400" dirty="0"/>
              <a:t>If delegating for a higher costs limit than the default £2250, include reasons for the increased limit in the statement section of the CCMS Merits Report</a:t>
            </a:r>
          </a:p>
          <a:p>
            <a:pPr marL="266700" indent="-266700">
              <a:spcAft>
                <a:spcPts val="600"/>
              </a:spcAft>
              <a:buFont typeface="Wingdings" panose="05000000000000000000" pitchFamily="2" charset="2"/>
              <a:buChar char="Ø"/>
            </a:pPr>
            <a:r>
              <a:rPr lang="en-GB" sz="1400" dirty="0"/>
              <a:t>You can delegate for an injunction and children proceedings at the same time, relying on the injunction to bring children matters into scope, as long as the applications are made, and orders are obtained at the same time and copies of the orders are uploaded in support of the application</a:t>
            </a:r>
          </a:p>
          <a:p>
            <a:pPr marL="266700" indent="-266700">
              <a:spcAft>
                <a:spcPts val="600"/>
              </a:spcAft>
              <a:buFont typeface="Wingdings" panose="05000000000000000000" pitchFamily="2" charset="2"/>
              <a:buChar char="Ø"/>
            </a:pPr>
            <a:endParaRPr lang="en-GB" sz="1400" dirty="0"/>
          </a:p>
          <a:p>
            <a:pPr marL="285750" indent="-285750">
              <a:buFont typeface="Wingdings" panose="05000000000000000000" pitchFamily="2" charset="2"/>
              <a:buChar char="Ø"/>
            </a:pPr>
            <a:endParaRPr lang="en-GB" sz="1200" dirty="0"/>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16</a:t>
            </a:fld>
            <a:endParaRPr lang="en-GB" dirty="0"/>
          </a:p>
        </p:txBody>
      </p:sp>
    </p:spTree>
    <p:extLst>
      <p:ext uri="{BB962C8B-B14F-4D97-AF65-F5344CB8AC3E}">
        <p14:creationId xmlns:p14="http://schemas.microsoft.com/office/powerpoint/2010/main" val="781177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dirty="0"/>
              <a:t>Adoption, placement and special guardianship order</a:t>
            </a:r>
          </a:p>
        </p:txBody>
      </p:sp>
    </p:spTree>
    <p:extLst>
      <p:ext uri="{BB962C8B-B14F-4D97-AF65-F5344CB8AC3E}">
        <p14:creationId xmlns:p14="http://schemas.microsoft.com/office/powerpoint/2010/main" val="2501371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Adoption and Placement</a:t>
            </a:r>
          </a:p>
        </p:txBody>
      </p:sp>
      <p:sp>
        <p:nvSpPr>
          <p:cNvPr id="7" name="Footer Placeholder 1">
            <a:extLst>
              <a:ext uri="{FF2B5EF4-FFF2-40B4-BE49-F238E27FC236}">
                <a16:creationId xmlns:a16="http://schemas.microsoft.com/office/drawing/2014/main" id="{6B254586-2D20-4924-A6CB-BA6C4DB91C7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5586145"/>
          </a:xfrm>
          <a:prstGeom prst="rect">
            <a:avLst/>
          </a:prstGeom>
        </p:spPr>
        <p:txBody>
          <a:bodyPr wrap="square" lIns="91440" tIns="45720" rIns="91440" bIns="45720" anchor="t">
            <a:spAutoFit/>
          </a:bodyPr>
          <a:lstStyle/>
          <a:p>
            <a:pPr marL="285750" indent="-285750">
              <a:spcAft>
                <a:spcPts val="600"/>
              </a:spcAft>
              <a:buFont typeface="Arial" panose="020B0604020202020204" pitchFamily="34" charset="0"/>
              <a:buChar char="•"/>
            </a:pPr>
            <a:r>
              <a:rPr lang="en-GB" dirty="0"/>
              <a:t>All applications for adoption are considered public law and submitted under the Public Law family matter type</a:t>
            </a:r>
          </a:p>
          <a:p>
            <a:pPr marL="285750" indent="-285750">
              <a:spcAft>
                <a:spcPts val="600"/>
              </a:spcAft>
              <a:buFont typeface="Arial" panose="020B0604020202020204" pitchFamily="34" charset="0"/>
              <a:buChar char="•"/>
            </a:pPr>
            <a:r>
              <a:rPr lang="en-GB" dirty="0"/>
              <a:t>If the application for placement is being heard within care proceedings, then if your client already has a certificate for care that certificate should be amended. If placement is heard after a final care order has been made then a fresh application, as above, should be submitted</a:t>
            </a:r>
          </a:p>
          <a:p>
            <a:pPr marL="285750" indent="-285750">
              <a:spcAft>
                <a:spcPts val="600"/>
              </a:spcAft>
              <a:buFont typeface="Arial" panose="020B0604020202020204" pitchFamily="34" charset="0"/>
              <a:buChar char="•"/>
            </a:pPr>
            <a:r>
              <a:rPr lang="en-GB" dirty="0"/>
              <a:t>Parents and people with parental responsibility for a child subject to placement or adoption proceedings and opposing the orders are non means tested with a significantly reduced merits test.</a:t>
            </a:r>
          </a:p>
          <a:p>
            <a:pPr marL="285750" indent="-285750">
              <a:spcAft>
                <a:spcPts val="600"/>
              </a:spcAft>
              <a:buFont typeface="Arial" panose="020B0604020202020204" pitchFamily="34" charset="0"/>
              <a:buChar char="•"/>
            </a:pPr>
            <a:r>
              <a:rPr lang="en-GB" dirty="0"/>
              <a:t>If you are representing a parent or person with PR in these proceeding and they are OPPOSING the order, then you select the following proceedings both of which can be found in the public law family matter type</a:t>
            </a:r>
          </a:p>
          <a:p>
            <a:pPr marL="539750" indent="-285750">
              <a:spcAft>
                <a:spcPts val="600"/>
              </a:spcAft>
              <a:buFont typeface="Arial" panose="020B0604020202020204" pitchFamily="34" charset="0"/>
              <a:buChar char="•"/>
            </a:pPr>
            <a:r>
              <a:rPr lang="en-GB" dirty="0"/>
              <a:t>Placement Order – parent/PR or </a:t>
            </a:r>
          </a:p>
          <a:p>
            <a:pPr marL="539750" indent="-285750">
              <a:spcAft>
                <a:spcPts val="600"/>
              </a:spcAft>
              <a:buFont typeface="Arial" panose="020B0604020202020204" pitchFamily="34" charset="0"/>
              <a:buChar char="•"/>
            </a:pPr>
            <a:r>
              <a:rPr lang="en-GB" dirty="0"/>
              <a:t>Adoption Order – parent/ PR </a:t>
            </a:r>
          </a:p>
          <a:p>
            <a:pPr>
              <a:spcAft>
                <a:spcPts val="600"/>
              </a:spcAft>
            </a:pPr>
            <a:endParaRPr lang="en-GB" dirty="0"/>
          </a:p>
          <a:p>
            <a:endParaRPr lang="en-GB" sz="1600" dirty="0"/>
          </a:p>
          <a:p>
            <a:r>
              <a:rPr lang="en-GB" dirty="0"/>
              <a:t>. </a:t>
            </a:r>
          </a:p>
          <a:p>
            <a:endParaRPr lang="en-GB" dirty="0"/>
          </a:p>
          <a:p>
            <a:endParaRPr lang="en-GB" dirty="0"/>
          </a:p>
          <a:p>
            <a:endParaRPr lang="en-GB" dirty="0"/>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18</a:t>
            </a:fld>
            <a:endParaRPr lang="en-GB" dirty="0"/>
          </a:p>
        </p:txBody>
      </p:sp>
    </p:spTree>
    <p:extLst>
      <p:ext uri="{BB962C8B-B14F-4D97-AF65-F5344CB8AC3E}">
        <p14:creationId xmlns:p14="http://schemas.microsoft.com/office/powerpoint/2010/main" val="236931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Adoption and placement continued</a:t>
            </a:r>
          </a:p>
        </p:txBody>
      </p:sp>
      <p:sp>
        <p:nvSpPr>
          <p:cNvPr id="7" name="Footer Placeholder 1">
            <a:extLst>
              <a:ext uri="{FF2B5EF4-FFF2-40B4-BE49-F238E27FC236}">
                <a16:creationId xmlns:a16="http://schemas.microsoft.com/office/drawing/2014/main" id="{6B254586-2D20-4924-A6CB-BA6C4DB91C7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4878259"/>
          </a:xfrm>
          <a:prstGeom prst="rect">
            <a:avLst/>
          </a:prstGeom>
        </p:spPr>
        <p:txBody>
          <a:bodyPr wrap="square" lIns="91440" tIns="45720" rIns="91440" bIns="45720" anchor="t">
            <a:spAutoFit/>
          </a:bodyPr>
          <a:lstStyle/>
          <a:p>
            <a:pPr marL="285750" indent="-285750">
              <a:spcAft>
                <a:spcPts val="600"/>
              </a:spcAft>
              <a:buFont typeface="Arial" panose="020B0604020202020204" pitchFamily="34" charset="0"/>
              <a:buChar char="•"/>
            </a:pPr>
            <a:r>
              <a:rPr lang="en-GB" dirty="0">
                <a:ea typeface="Calibri" panose="020F0502020204030204" pitchFamily="34" charset="0"/>
              </a:rPr>
              <a:t>There is no related </a:t>
            </a:r>
            <a:r>
              <a:rPr lang="en-GB" dirty="0"/>
              <a:t>proceedings provision in relation to parental placement or parental adoption cases so other proceedings such as discharge a care order must be submitted on a separate means and merits tested application</a:t>
            </a:r>
          </a:p>
          <a:p>
            <a:pPr marL="285750" indent="-285750">
              <a:spcAft>
                <a:spcPts val="600"/>
              </a:spcAft>
              <a:buFont typeface="Arial" panose="020B0604020202020204" pitchFamily="34" charset="0"/>
              <a:buChar char="•"/>
            </a:pPr>
            <a:r>
              <a:rPr lang="en-GB" dirty="0"/>
              <a:t>Children and other persons in proceeding who are not parents/do not have PR or a parent or person with PR who does not oppose the order needs to submit a  means and merits tested application with the following proceedings </a:t>
            </a:r>
          </a:p>
          <a:p>
            <a:pPr marL="539750" indent="-285750">
              <a:spcAft>
                <a:spcPts val="600"/>
              </a:spcAft>
              <a:buFont typeface="Arial" panose="020B0604020202020204" pitchFamily="34" charset="0"/>
              <a:buChar char="•"/>
            </a:pPr>
            <a:r>
              <a:rPr lang="en-GB" dirty="0"/>
              <a:t>Placement order-Pub Law-Fam</a:t>
            </a:r>
          </a:p>
          <a:p>
            <a:pPr marL="539750" indent="-285750">
              <a:spcAft>
                <a:spcPts val="600"/>
              </a:spcAft>
              <a:buFont typeface="Arial" panose="020B0604020202020204" pitchFamily="34" charset="0"/>
              <a:buChar char="•"/>
            </a:pPr>
            <a:r>
              <a:rPr lang="en-GB" dirty="0"/>
              <a:t>Application for adoption-not FPC-Pub Law-Fam. Do not use proceeding ‘Contested adoption application-Pub Law-Fam’ as the full wording refers to the Family proceedings Court which no longer exists</a:t>
            </a:r>
          </a:p>
          <a:p>
            <a:pPr>
              <a:spcAft>
                <a:spcPts val="600"/>
              </a:spcAft>
            </a:pPr>
            <a:endParaRPr lang="en-GB" dirty="0"/>
          </a:p>
          <a:p>
            <a:endParaRPr lang="en-GB" sz="1600" dirty="0"/>
          </a:p>
          <a:p>
            <a:r>
              <a:rPr lang="en-GB" dirty="0"/>
              <a:t>. </a:t>
            </a:r>
          </a:p>
          <a:p>
            <a:endParaRPr lang="en-GB" dirty="0"/>
          </a:p>
          <a:p>
            <a:endParaRPr lang="en-GB" dirty="0"/>
          </a:p>
          <a:p>
            <a:endParaRPr lang="en-GB" dirty="0"/>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19</a:t>
            </a:fld>
            <a:endParaRPr lang="en-GB" dirty="0"/>
          </a:p>
        </p:txBody>
      </p:sp>
    </p:spTree>
    <p:extLst>
      <p:ext uri="{BB962C8B-B14F-4D97-AF65-F5344CB8AC3E}">
        <p14:creationId xmlns:p14="http://schemas.microsoft.com/office/powerpoint/2010/main" val="1867973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EA8-10A9-4C57-8FBD-DACCF56D584B}"/>
              </a:ext>
              <a:ext uri="{C183D7F6-B498-43B3-948B-1728B52AA6E4}">
                <adec:decorative xmlns:adec="http://schemas.microsoft.com/office/drawing/2017/decorative" val="0"/>
              </a:ext>
            </a:extLst>
          </p:cNvPr>
          <p:cNvSpPr>
            <a:spLocks noGrp="1"/>
          </p:cNvSpPr>
          <p:nvPr>
            <p:ph type="title"/>
          </p:nvPr>
        </p:nvSpPr>
        <p:spPr>
          <a:xfrm>
            <a:off x="589612" y="672396"/>
            <a:ext cx="11012776" cy="345232"/>
          </a:xfrm>
        </p:spPr>
        <p:txBody>
          <a:bodyPr/>
          <a:lstStyle/>
          <a:p>
            <a:r>
              <a:rPr lang="en-US" dirty="0">
                <a:cs typeface="Arial"/>
              </a:rPr>
              <a:t>Technical tips for this webinar</a:t>
            </a:r>
          </a:p>
        </p:txBody>
      </p:sp>
      <p:sp>
        <p:nvSpPr>
          <p:cNvPr id="4" name="Content Placeholder 3">
            <a:extLst>
              <a:ext uri="{FF2B5EF4-FFF2-40B4-BE49-F238E27FC236}">
                <a16:creationId xmlns:a16="http://schemas.microsoft.com/office/drawing/2014/main" id="{8F5E4139-CF14-43F8-8722-07ADA914DCBF}"/>
              </a:ext>
            </a:extLst>
          </p:cNvPr>
          <p:cNvSpPr>
            <a:spLocks noGrp="1"/>
          </p:cNvSpPr>
          <p:nvPr>
            <p:ph sz="half" idx="2"/>
          </p:nvPr>
        </p:nvSpPr>
        <p:spPr>
          <a:xfrm>
            <a:off x="647999" y="1239736"/>
            <a:ext cx="5448001" cy="4378527"/>
          </a:xfrm>
        </p:spPr>
        <p:txBody>
          <a:bodyPr>
            <a:noAutofit/>
          </a:bodyPr>
          <a:lstStyle/>
          <a:p>
            <a:pPr marL="342900" indent="-342900">
              <a:lnSpc>
                <a:spcPct val="150000"/>
              </a:lnSpc>
              <a:buAutoNum type="arabicPeriod"/>
            </a:pPr>
            <a:r>
              <a:rPr lang="en-US" sz="1800" b="0" dirty="0">
                <a:cs typeface="Arial"/>
              </a:rPr>
              <a:t>Please put yourself on mute during the webinar</a:t>
            </a:r>
          </a:p>
          <a:p>
            <a:pPr marL="342900" indent="-342900">
              <a:lnSpc>
                <a:spcPct val="150000"/>
              </a:lnSpc>
              <a:buAutoNum type="arabicPeriod"/>
            </a:pPr>
            <a:r>
              <a:rPr lang="en-US" sz="1800" b="0" dirty="0">
                <a:cs typeface="Arial"/>
              </a:rPr>
              <a:t>You can ask us questions at the end of each session through the ‘meeting chat’</a:t>
            </a:r>
          </a:p>
          <a:p>
            <a:pPr marL="342900" indent="-342900">
              <a:lnSpc>
                <a:spcPct val="150000"/>
              </a:lnSpc>
              <a:buAutoNum type="arabicPeriod"/>
            </a:pPr>
            <a:r>
              <a:rPr lang="en-US" sz="1800" b="0" dirty="0">
                <a:cs typeface="Arial"/>
              </a:rPr>
              <a:t>Click on the ‘meeting chat’ to ask a question</a:t>
            </a:r>
          </a:p>
          <a:p>
            <a:pPr marL="342900" indent="-342900">
              <a:lnSpc>
                <a:spcPct val="150000"/>
              </a:lnSpc>
              <a:buAutoNum type="arabicPeriod"/>
            </a:pPr>
            <a:r>
              <a:rPr lang="en-US" sz="1800" b="0" dirty="0">
                <a:cs typeface="Arial"/>
              </a:rPr>
              <a:t>You can keep the meeting chat open throughout to view other people's questions</a:t>
            </a:r>
          </a:p>
          <a:p>
            <a:pPr marL="342900" indent="-342900">
              <a:lnSpc>
                <a:spcPct val="150000"/>
              </a:lnSpc>
              <a:buAutoNum type="arabicPeriod"/>
            </a:pPr>
            <a:r>
              <a:rPr lang="en-US" sz="1800" b="0" dirty="0">
                <a:cs typeface="Arial"/>
              </a:rPr>
              <a:t>Email us if you experience technical issues during the webinar:  </a:t>
            </a:r>
            <a:r>
              <a:rPr lang="en-GB" sz="1800" b="0" u="sng" dirty="0">
                <a:solidFill>
                  <a:srgbClr val="575C96"/>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LAAHelpUsSayYes@justice.gov.uk</a:t>
            </a:r>
            <a:endParaRPr lang="en-US" sz="1800" b="0" dirty="0">
              <a:solidFill>
                <a:srgbClr val="575C96"/>
              </a:solidFill>
              <a:cs typeface="Arial"/>
            </a:endParaRPr>
          </a:p>
        </p:txBody>
      </p:sp>
      <p:grpSp>
        <p:nvGrpSpPr>
          <p:cNvPr id="8" name="Group 7" descr="screen shots of MS Teams">
            <a:extLst>
              <a:ext uri="{FF2B5EF4-FFF2-40B4-BE49-F238E27FC236}">
                <a16:creationId xmlns:a16="http://schemas.microsoft.com/office/drawing/2014/main" id="{4313DFD6-115A-4265-BD9D-06F7DC6548C9}"/>
              </a:ext>
            </a:extLst>
          </p:cNvPr>
          <p:cNvGrpSpPr/>
          <p:nvPr/>
        </p:nvGrpSpPr>
        <p:grpSpPr>
          <a:xfrm>
            <a:off x="6485679" y="1840461"/>
            <a:ext cx="3434430" cy="3522688"/>
            <a:chOff x="6752970" y="1460672"/>
            <a:chExt cx="3434430" cy="3522688"/>
          </a:xfrm>
        </p:grpSpPr>
        <p:sp>
          <p:nvSpPr>
            <p:cNvPr id="11" name="TextBox 10">
              <a:extLst>
                <a:ext uri="{FF2B5EF4-FFF2-40B4-BE49-F238E27FC236}">
                  <a16:creationId xmlns:a16="http://schemas.microsoft.com/office/drawing/2014/main" id="{922B6B0F-160C-40D8-BE03-E744F522C7A2}"/>
                </a:ext>
              </a:extLst>
            </p:cNvPr>
            <p:cNvSpPr txBox="1"/>
            <p:nvPr/>
          </p:nvSpPr>
          <p:spPr>
            <a:xfrm>
              <a:off x="7017150" y="146067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Camera and audio off when icons appear like this:</a:t>
              </a:r>
              <a:endParaRPr lang="en-US" sz="1600" dirty="0">
                <a:cs typeface="Arial"/>
              </a:endParaRPr>
            </a:p>
          </p:txBody>
        </p:sp>
        <p:pic>
          <p:nvPicPr>
            <p:cNvPr id="7" name="Picture 7" descr="Graphic showing meeting chat bubble ">
              <a:extLst>
                <a:ext uri="{FF2B5EF4-FFF2-40B4-BE49-F238E27FC236}">
                  <a16:creationId xmlns:a16="http://schemas.microsoft.com/office/drawing/2014/main" id="{EBFBABC9-8BEE-4185-8625-57B4AAE7ACAB}"/>
                </a:ext>
              </a:extLst>
            </p:cNvPr>
            <p:cNvPicPr>
              <a:picLocks noChangeAspect="1"/>
            </p:cNvPicPr>
            <p:nvPr/>
          </p:nvPicPr>
          <p:blipFill>
            <a:blip r:embed="rId3"/>
            <a:stretch>
              <a:fillRect/>
            </a:stretch>
          </p:blipFill>
          <p:spPr>
            <a:xfrm>
              <a:off x="7017151" y="2063294"/>
              <a:ext cx="2449015" cy="1123950"/>
            </a:xfrm>
            <a:prstGeom prst="rect">
              <a:avLst/>
            </a:prstGeom>
          </p:spPr>
        </p:pic>
        <p:sp>
          <p:nvSpPr>
            <p:cNvPr id="10" name="TextBox 9" descr="Text: Click here to view the meeting chat&#10;">
              <a:extLst>
                <a:ext uri="{FF2B5EF4-FFF2-40B4-BE49-F238E27FC236}">
                  <a16:creationId xmlns:a16="http://schemas.microsoft.com/office/drawing/2014/main" id="{92C0B6FA-7EBE-4DF4-90DC-DEE680BC15F8}"/>
                </a:ext>
              </a:extLst>
            </p:cNvPr>
            <p:cNvSpPr txBox="1"/>
            <p:nvPr/>
          </p:nvSpPr>
          <p:spPr>
            <a:xfrm>
              <a:off x="6752970" y="3335239"/>
              <a:ext cx="3434430" cy="3355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Click here to view the meeting chat </a:t>
              </a:r>
              <a:endParaRPr lang="en-US" sz="1600" dirty="0">
                <a:cs typeface="Arial"/>
              </a:endParaRPr>
            </a:p>
          </p:txBody>
        </p:sp>
        <p:cxnSp>
          <p:nvCxnSpPr>
            <p:cNvPr id="9" name="Straight Arrow Connector 8" descr="arrow pointing from text to chat bubble">
              <a:extLst>
                <a:ext uri="{FF2B5EF4-FFF2-40B4-BE49-F238E27FC236}">
                  <a16:creationId xmlns:a16="http://schemas.microsoft.com/office/drawing/2014/main" id="{32625F2F-6257-47D5-B1B6-01611C66E296}"/>
                </a:ext>
              </a:extLst>
            </p:cNvPr>
            <p:cNvCxnSpPr>
              <a:cxnSpLocks/>
            </p:cNvCxnSpPr>
            <p:nvPr/>
          </p:nvCxnSpPr>
          <p:spPr>
            <a:xfrm flipH="1">
              <a:off x="7448651" y="3653264"/>
              <a:ext cx="846519" cy="5205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Screen shot of the icons on MS Teams: Participants, meeting chat ">
              <a:extLst>
                <a:ext uri="{FF2B5EF4-FFF2-40B4-BE49-F238E27FC236}">
                  <a16:creationId xmlns:a16="http://schemas.microsoft.com/office/drawing/2014/main" id="{E940DE29-B5BD-46F2-8AE2-C1165A5B91A8}"/>
                </a:ext>
              </a:extLst>
            </p:cNvPr>
            <p:cNvPicPr>
              <a:picLocks noChangeAspect="1"/>
            </p:cNvPicPr>
            <p:nvPr/>
          </p:nvPicPr>
          <p:blipFill>
            <a:blip r:embed="rId4"/>
            <a:stretch>
              <a:fillRect/>
            </a:stretch>
          </p:blipFill>
          <p:spPr>
            <a:xfrm>
              <a:off x="6752970" y="4223619"/>
              <a:ext cx="3434430" cy="759741"/>
            </a:xfrm>
            <a:prstGeom prst="rect">
              <a:avLst/>
            </a:prstGeom>
          </p:spPr>
        </p:pic>
        <p:sp>
          <p:nvSpPr>
            <p:cNvPr id="18" name="Rectangle 17" descr="Highlights the chat bubble&#10;">
              <a:extLst>
                <a:ext uri="{FF2B5EF4-FFF2-40B4-BE49-F238E27FC236}">
                  <a16:creationId xmlns:a16="http://schemas.microsoft.com/office/drawing/2014/main" id="{C1ECF84D-8BF4-4734-8F59-74554C96090A}"/>
                </a:ext>
              </a:extLst>
            </p:cNvPr>
            <p:cNvSpPr/>
            <p:nvPr/>
          </p:nvSpPr>
          <p:spPr>
            <a:xfrm>
              <a:off x="7205273" y="4206331"/>
              <a:ext cx="449705" cy="753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Slide Number Placeholder 5">
            <a:extLst>
              <a:ext uri="{FF2B5EF4-FFF2-40B4-BE49-F238E27FC236}">
                <a16:creationId xmlns:a16="http://schemas.microsoft.com/office/drawing/2014/main" id="{FC2F61A2-6647-43DA-9FD9-AD4ECDC18669}"/>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a:t>
            </a:fld>
            <a:endParaRPr lang="en-GB" dirty="0"/>
          </a:p>
        </p:txBody>
      </p:sp>
      <p:sp>
        <p:nvSpPr>
          <p:cNvPr id="5" name="Footer Placeholder 4">
            <a:extLst>
              <a:ext uri="{FF2B5EF4-FFF2-40B4-BE49-F238E27FC236}">
                <a16:creationId xmlns:a16="http://schemas.microsoft.com/office/drawing/2014/main" id="{43F507E7-1C38-4D94-82F0-9D3CFA2B6AF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cs typeface="Arial"/>
              </a:rPr>
              <a:t>Working with others to achieve excellence in the delivery of legal aid</a:t>
            </a:r>
          </a:p>
        </p:txBody>
      </p:sp>
    </p:spTree>
    <p:extLst>
      <p:ext uri="{BB962C8B-B14F-4D97-AF65-F5344CB8AC3E}">
        <p14:creationId xmlns:p14="http://schemas.microsoft.com/office/powerpoint/2010/main" val="3140368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Special Guardianship orders</a:t>
            </a:r>
          </a:p>
        </p:txBody>
      </p:sp>
      <p:sp>
        <p:nvSpPr>
          <p:cNvPr id="7" name="Footer Placeholder 1">
            <a:extLst>
              <a:ext uri="{FF2B5EF4-FFF2-40B4-BE49-F238E27FC236}">
                <a16:creationId xmlns:a16="http://schemas.microsoft.com/office/drawing/2014/main" id="{6B254586-2D20-4924-A6CB-BA6C4DB91C7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3773341"/>
          </a:xfrm>
          <a:prstGeom prst="rect">
            <a:avLst/>
          </a:prstGeom>
        </p:spPr>
        <p:txBody>
          <a:bodyPr wrap="square" lIns="91440" tIns="45720" rIns="91440" bIns="45720" anchor="t">
            <a:spAutoFit/>
          </a:bodyPr>
          <a:lstStyle/>
          <a:p>
            <a:pPr marL="285750" indent="-285750">
              <a:spcAft>
                <a:spcPts val="600"/>
              </a:spcAft>
              <a:buFont typeface="Arial" panose="020B0604020202020204" pitchFamily="34" charset="0"/>
              <a:buChar char="•"/>
            </a:pPr>
            <a:r>
              <a:rPr lang="en-GB" dirty="0"/>
              <a:t>Funding for Special Guardianship Orders (SGO) is available in relation to both Private and Public law matters in the following circumstances:</a:t>
            </a:r>
          </a:p>
          <a:p>
            <a:pPr marL="469900" indent="-285750">
              <a:spcAft>
                <a:spcPts val="600"/>
              </a:spcAft>
              <a:buFont typeface="Arial" panose="020B0604020202020204" pitchFamily="34" charset="0"/>
              <a:buChar char="•"/>
            </a:pPr>
            <a:r>
              <a:rPr lang="en-GB" dirty="0"/>
              <a:t>Parental guardianship cases: Parents and those with parental responsibility (PR) opposing the order or parents and those with PR seeking to discharge an existing SGO are non means tested</a:t>
            </a:r>
          </a:p>
          <a:p>
            <a:pPr marL="469900" indent="-285750">
              <a:spcAft>
                <a:spcPts val="600"/>
              </a:spcAft>
              <a:buFont typeface="Arial" panose="020B0604020202020204" pitchFamily="34" charset="0"/>
              <a:buChar char="•"/>
            </a:pPr>
            <a:r>
              <a:rPr lang="en-GB" dirty="0"/>
              <a:t>Non parental guardianship cases: Potential SGOs, children and other parties and parents and those with PR NOT opposing the order or special guardian opposing an application to discharge a SGO are means tested</a:t>
            </a:r>
          </a:p>
          <a:p>
            <a:pPr marL="285750" indent="-285750">
              <a:spcAft>
                <a:spcPts val="600"/>
              </a:spcAft>
              <a:buFont typeface="Arial" panose="020B0604020202020204" pitchFamily="34" charset="0"/>
              <a:buChar char="•"/>
            </a:pPr>
            <a:r>
              <a:rPr lang="en-GB" dirty="0"/>
              <a:t>Private law applications </a:t>
            </a:r>
          </a:p>
          <a:p>
            <a:pPr marL="469900" indent="-285750">
              <a:spcAft>
                <a:spcPts val="600"/>
              </a:spcAft>
              <a:buFont typeface="Arial" panose="020B0604020202020204" pitchFamily="34" charset="0"/>
              <a:buChar char="•"/>
            </a:pPr>
            <a:r>
              <a:rPr lang="en-GB" dirty="0"/>
              <a:t>No gateway evidence is required either as a parental or non-parental guardianship case to bring the proceedings into scope </a:t>
            </a:r>
          </a:p>
          <a:p>
            <a:pPr>
              <a:lnSpc>
                <a:spcPct val="90000"/>
              </a:lnSpc>
            </a:pPr>
            <a:endParaRPr lang="en-GB" dirty="0"/>
          </a:p>
          <a:p>
            <a:pPr lvl="1"/>
            <a:endParaRPr lang="en-GB" dirty="0"/>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20</a:t>
            </a:fld>
            <a:endParaRPr lang="en-GB" dirty="0"/>
          </a:p>
        </p:txBody>
      </p:sp>
    </p:spTree>
    <p:extLst>
      <p:ext uri="{BB962C8B-B14F-4D97-AF65-F5344CB8AC3E}">
        <p14:creationId xmlns:p14="http://schemas.microsoft.com/office/powerpoint/2010/main" val="618909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Special Guardianship orders</a:t>
            </a:r>
          </a:p>
        </p:txBody>
      </p:sp>
      <p:sp>
        <p:nvSpPr>
          <p:cNvPr id="7" name="Footer Placeholder 1">
            <a:extLst>
              <a:ext uri="{FF2B5EF4-FFF2-40B4-BE49-F238E27FC236}">
                <a16:creationId xmlns:a16="http://schemas.microsoft.com/office/drawing/2014/main" id="{6B254586-2D20-4924-A6CB-BA6C4DB91C7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
        <p:nvSpPr>
          <p:cNvPr id="5" name="Rectangle 4">
            <a:extLst>
              <a:ext uri="{FF2B5EF4-FFF2-40B4-BE49-F238E27FC236}">
                <a16:creationId xmlns:a16="http://schemas.microsoft.com/office/drawing/2014/main" id="{160912DD-6CAE-7394-D0FB-400C557B4E3F}"/>
              </a:ext>
            </a:extLst>
          </p:cNvPr>
          <p:cNvSpPr/>
          <p:nvPr/>
        </p:nvSpPr>
        <p:spPr>
          <a:xfrm>
            <a:off x="531224" y="1011123"/>
            <a:ext cx="10741420" cy="3724096"/>
          </a:xfrm>
          <a:prstGeom prst="rect">
            <a:avLst/>
          </a:prstGeom>
        </p:spPr>
        <p:txBody>
          <a:bodyPr wrap="square" lIns="91440" tIns="45720" rIns="91440" bIns="45720" anchor="t">
            <a:spAutoFit/>
          </a:bodyPr>
          <a:lstStyle/>
          <a:p>
            <a:pPr marL="476250" indent="-285750">
              <a:spcAft>
                <a:spcPts val="600"/>
              </a:spcAft>
              <a:buFont typeface="Arial" panose="020B0604020202020204" pitchFamily="34" charset="0"/>
              <a:buChar char="•"/>
            </a:pPr>
            <a:r>
              <a:rPr lang="en-GB" dirty="0"/>
              <a:t>The following proceedings are selected</a:t>
            </a:r>
          </a:p>
          <a:p>
            <a:pPr marL="647700" indent="-285750">
              <a:spcAft>
                <a:spcPts val="600"/>
              </a:spcAft>
              <a:buFont typeface="Arial" panose="020B0604020202020204" pitchFamily="34" charset="0"/>
              <a:buChar char="•"/>
            </a:pPr>
            <a:r>
              <a:rPr lang="en-GB" dirty="0">
                <a:effectLst/>
                <a:ea typeface="Calibri" panose="020F0502020204030204" pitchFamily="34" charset="0"/>
              </a:rPr>
              <a:t>Special guardianship order - Parent/PR. These certificates can only cover the SGO proceedings</a:t>
            </a:r>
            <a:r>
              <a:rPr lang="en-GB" dirty="0">
                <a:ea typeface="Calibri" panose="020F0502020204030204" pitchFamily="34" charset="0"/>
              </a:rPr>
              <a:t>. Contact is automatically included. There is no related </a:t>
            </a:r>
            <a:r>
              <a:rPr lang="en-GB" dirty="0"/>
              <a:t>proceedings provision so other proceedings such as residence must be submitted on a separate application and will be means and merits tested and need gateway evidence  </a:t>
            </a:r>
          </a:p>
          <a:p>
            <a:pPr marL="647700" indent="-285750">
              <a:spcAft>
                <a:spcPts val="600"/>
              </a:spcAft>
              <a:buFont typeface="Arial" panose="020B0604020202020204" pitchFamily="34" charset="0"/>
              <a:buChar char="•"/>
            </a:pPr>
            <a:r>
              <a:rPr lang="en-GB" dirty="0">
                <a:effectLst/>
                <a:ea typeface="Times New Roman" panose="02020603050405020304" pitchFamily="18" charset="0"/>
              </a:rPr>
              <a:t>Special Guardianship Order - non-parental party. As these certificates are means tested, they can be amended to include other proceedings such as residence, but those proceedings will need gateway evidence. </a:t>
            </a:r>
            <a:r>
              <a:rPr lang="en-GB" dirty="0"/>
              <a:t>Contact is automatically included</a:t>
            </a:r>
          </a:p>
          <a:p>
            <a:pPr marL="476250" indent="-285750">
              <a:spcAft>
                <a:spcPts val="600"/>
              </a:spcAft>
              <a:buFont typeface="Arial" panose="020B0604020202020204" pitchFamily="34" charset="0"/>
              <a:buChar char="•"/>
            </a:pPr>
            <a:r>
              <a:rPr lang="en-GB" dirty="0"/>
              <a:t>At this current time, there are no relevant discharge SGO proceedings so the relevant SGO proceeding above is selected. A  provider should select Hearing limitation and free type relevant wording and refer to it being a discharge application in the merits report</a:t>
            </a:r>
          </a:p>
          <a:p>
            <a:pPr lvl="1"/>
            <a:endParaRPr lang="en-GB" dirty="0"/>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21</a:t>
            </a:fld>
            <a:endParaRPr lang="en-GB" dirty="0"/>
          </a:p>
        </p:txBody>
      </p:sp>
    </p:spTree>
    <p:extLst>
      <p:ext uri="{BB962C8B-B14F-4D97-AF65-F5344CB8AC3E}">
        <p14:creationId xmlns:p14="http://schemas.microsoft.com/office/powerpoint/2010/main" val="359799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Special Guardianship orders</a:t>
            </a:r>
          </a:p>
        </p:txBody>
      </p:sp>
      <p:sp>
        <p:nvSpPr>
          <p:cNvPr id="7" name="Footer Placeholder 1">
            <a:extLst>
              <a:ext uri="{FF2B5EF4-FFF2-40B4-BE49-F238E27FC236}">
                <a16:creationId xmlns:a16="http://schemas.microsoft.com/office/drawing/2014/main" id="{6B254586-2D20-4924-A6CB-BA6C4DB91C7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256097"/>
            <a:ext cx="10741420" cy="4345805"/>
          </a:xfrm>
          <a:prstGeom prst="rect">
            <a:avLst/>
          </a:prstGeom>
        </p:spPr>
        <p:txBody>
          <a:bodyPr wrap="square" lIns="91440" tIns="45720" rIns="91440" bIns="45720" anchor="t">
            <a:spAutoFit/>
          </a:bodyPr>
          <a:lstStyle/>
          <a:p>
            <a:pPr marL="285750" indent="-285750">
              <a:spcAft>
                <a:spcPts val="600"/>
              </a:spcAft>
              <a:buFont typeface="Arial" panose="020B0604020202020204" pitchFamily="34" charset="0"/>
              <a:buChar char="•"/>
            </a:pPr>
            <a:r>
              <a:rPr lang="en-GB" dirty="0"/>
              <a:t>Public Law applications </a:t>
            </a:r>
          </a:p>
          <a:p>
            <a:pPr marL="469900" indent="-285750">
              <a:spcAft>
                <a:spcPts val="600"/>
              </a:spcAft>
              <a:buFont typeface="Arial" panose="020B0604020202020204" pitchFamily="34" charset="0"/>
              <a:buChar char="•"/>
            </a:pPr>
            <a:r>
              <a:rPr lang="en-GB" dirty="0"/>
              <a:t>At this current time, there is no parental party proceeding under public law, so all parental party cases are submitted as private law using the above proceeding</a:t>
            </a:r>
          </a:p>
          <a:p>
            <a:pPr marL="469900" indent="-285750">
              <a:spcAft>
                <a:spcPts val="600"/>
              </a:spcAft>
              <a:buFont typeface="Arial" panose="020B0604020202020204" pitchFamily="34" charset="0"/>
              <a:buChar char="•"/>
            </a:pPr>
            <a:r>
              <a:rPr lang="en-GB" dirty="0"/>
              <a:t>For non-parental guardianship,, the following proceedings are used </a:t>
            </a:r>
          </a:p>
          <a:p>
            <a:pPr marL="647700" indent="-285750">
              <a:spcAft>
                <a:spcPts val="600"/>
              </a:spcAft>
              <a:buFont typeface="Arial" panose="020B0604020202020204" pitchFamily="34" charset="0"/>
              <a:buChar char="•"/>
            </a:pPr>
            <a:r>
              <a:rPr lang="en-GB" dirty="0"/>
              <a:t>Special Guardianship Order: Public Law Family</a:t>
            </a:r>
          </a:p>
          <a:p>
            <a:pPr marL="647700" indent="-285750">
              <a:spcAft>
                <a:spcPts val="600"/>
              </a:spcAft>
              <a:buFont typeface="Arial" panose="020B0604020202020204" pitchFamily="34" charset="0"/>
              <a:buChar char="•"/>
            </a:pPr>
            <a:r>
              <a:rPr lang="en-GB" dirty="0"/>
              <a:t>Vary / discharge of special guardianship order: Public Law Family</a:t>
            </a:r>
          </a:p>
          <a:p>
            <a:pPr marL="474663" indent="-285750">
              <a:spcAft>
                <a:spcPts val="600"/>
              </a:spcAft>
              <a:buFont typeface="Arial" panose="020B0604020202020204" pitchFamily="34" charset="0"/>
              <a:buChar char="•"/>
            </a:pPr>
            <a:r>
              <a:rPr lang="en-GB" dirty="0"/>
              <a:t>If the SGO is made within existing care proceedings and the client has a special children Act (SCA) certificate that certificate can be amended</a:t>
            </a:r>
          </a:p>
          <a:p>
            <a:pPr marL="533400" indent="-171450">
              <a:spcAft>
                <a:spcPts val="600"/>
              </a:spcAft>
              <a:buFont typeface="Wingdings" panose="05000000000000000000" pitchFamily="2" charset="2"/>
              <a:buChar char="Ø"/>
            </a:pPr>
            <a:endParaRPr lang="en-GB" sz="1200" dirty="0"/>
          </a:p>
          <a:p>
            <a:pPr>
              <a:spcAft>
                <a:spcPts val="600"/>
              </a:spcAft>
            </a:pPr>
            <a:endParaRPr lang="en-GB" sz="1200" dirty="0"/>
          </a:p>
          <a:p>
            <a:endParaRPr lang="en-GB" dirty="0"/>
          </a:p>
          <a:p>
            <a:pPr>
              <a:lnSpc>
                <a:spcPct val="90000"/>
              </a:lnSpc>
            </a:pPr>
            <a:endParaRPr lang="en-GB" dirty="0"/>
          </a:p>
          <a:p>
            <a:pPr>
              <a:lnSpc>
                <a:spcPct val="90000"/>
              </a:lnSpc>
            </a:pPr>
            <a:endParaRPr lang="en-GB" dirty="0"/>
          </a:p>
          <a:p>
            <a:pPr lvl="1"/>
            <a:endParaRPr lang="en-GB" dirty="0"/>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22</a:t>
            </a:fld>
            <a:endParaRPr lang="en-GB" dirty="0"/>
          </a:p>
        </p:txBody>
      </p:sp>
    </p:spTree>
    <p:extLst>
      <p:ext uri="{BB962C8B-B14F-4D97-AF65-F5344CB8AC3E}">
        <p14:creationId xmlns:p14="http://schemas.microsoft.com/office/powerpoint/2010/main" val="354125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dirty="0"/>
              <a:t>Committal</a:t>
            </a:r>
          </a:p>
        </p:txBody>
      </p:sp>
    </p:spTree>
    <p:extLst>
      <p:ext uri="{BB962C8B-B14F-4D97-AF65-F5344CB8AC3E}">
        <p14:creationId xmlns:p14="http://schemas.microsoft.com/office/powerpoint/2010/main" val="1218818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Committal</a:t>
            </a:r>
          </a:p>
        </p:txBody>
      </p:sp>
      <p:sp>
        <p:nvSpPr>
          <p:cNvPr id="7" name="Footer Placeholder 1">
            <a:extLst>
              <a:ext uri="{FF2B5EF4-FFF2-40B4-BE49-F238E27FC236}">
                <a16:creationId xmlns:a16="http://schemas.microsoft.com/office/drawing/2014/main" id="{6B254586-2D20-4924-A6CB-BA6C4DB91C7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290913"/>
            <a:ext cx="10741420" cy="3800143"/>
          </a:xfrm>
          <a:prstGeom prst="rect">
            <a:avLst/>
          </a:prstGeom>
        </p:spPr>
        <p:txBody>
          <a:bodyPr wrap="square" lIns="91440" tIns="45720" rIns="91440" bIns="45720" anchor="t">
            <a:spAutoFit/>
          </a:bodyPr>
          <a:lstStyle/>
          <a:p>
            <a:pPr marL="285750" indent="-285750">
              <a:lnSpc>
                <a:spcPct val="115000"/>
              </a:lnSpc>
              <a:spcAft>
                <a:spcPts val="600"/>
              </a:spcAft>
              <a:buFont typeface="Arial" panose="020B0604020202020204" pitchFamily="34" charset="0"/>
              <a:buChar char="•"/>
            </a:pPr>
            <a:r>
              <a:rPr lang="en-GB" dirty="0">
                <a:effectLst/>
                <a:ea typeface="Arial" panose="020B0604020202020204" pitchFamily="34" charset="0"/>
                <a:cs typeface="Arial" panose="020B0604020202020204" pitchFamily="34" charset="0"/>
              </a:rPr>
              <a:t>Any proceeding where the client’s liberty is at stake are defined as criminal proceedings, by Regulation 9(v) of the Criminal Legal Aid (General) Regulations 2013 and all representation of respondents to committal in civil proceedings is remunerated as a Criminal matter. </a:t>
            </a:r>
            <a:endParaRPr lang="en-GB" dirty="0">
              <a:effectLst/>
              <a:ea typeface="Arial" panose="020B0604020202020204" pitchFamily="34" charset="0"/>
              <a:cs typeface="Times New Roman" panose="02020603050405020304" pitchFamily="18" charset="0"/>
            </a:endParaRPr>
          </a:p>
          <a:p>
            <a:pPr marL="742950" lvl="1" indent="-285750">
              <a:lnSpc>
                <a:spcPct val="115000"/>
              </a:lnSpc>
              <a:spcAft>
                <a:spcPts val="600"/>
              </a:spcAft>
              <a:buFont typeface="Arial" panose="020B0604020202020204" pitchFamily="34" charset="0"/>
              <a:buChar char="•"/>
            </a:pPr>
            <a:r>
              <a:rPr lang="en-GB" dirty="0">
                <a:ea typeface="Arial" panose="020B0604020202020204" pitchFamily="34" charset="0"/>
                <a:cs typeface="Arial" panose="020B0604020202020204" pitchFamily="34" charset="0"/>
              </a:rPr>
              <a:t>T</a:t>
            </a:r>
            <a:r>
              <a:rPr lang="en-GB" dirty="0">
                <a:effectLst/>
                <a:ea typeface="Arial" panose="020B0604020202020204" pitchFamily="34" charset="0"/>
                <a:cs typeface="Arial" panose="020B0604020202020204" pitchFamily="34" charset="0"/>
              </a:rPr>
              <a:t>his was confirmed by the High Court in King's Lynn and West Norfolk Council v Bunning and anor [2013] EWHC 3390 (QB) and subsequently the Court of Appeal in Brown v The London Borough of Haringey [2015] EWCA Civ 483 (9 June 2015)</a:t>
            </a:r>
            <a:endParaRPr lang="en-GB" dirty="0">
              <a:effectLst/>
              <a:ea typeface="Arial" panose="020B0604020202020204" pitchFamily="34" charset="0"/>
              <a:cs typeface="Times New Roman" panose="02020603050405020304" pitchFamily="18" charset="0"/>
            </a:endParaRPr>
          </a:p>
          <a:p>
            <a:pPr marL="285750" indent="-285750">
              <a:lnSpc>
                <a:spcPct val="115000"/>
              </a:lnSpc>
              <a:spcAft>
                <a:spcPts val="600"/>
              </a:spcAft>
              <a:buFont typeface="Arial" panose="020B0604020202020204" pitchFamily="34" charset="0"/>
              <a:buChar char="•"/>
            </a:pPr>
            <a:r>
              <a:rPr lang="en-GB" dirty="0">
                <a:effectLst/>
                <a:ea typeface="Arial" panose="020B0604020202020204" pitchFamily="34" charset="0"/>
                <a:cs typeface="Arial" panose="020B0604020202020204" pitchFamily="34" charset="0"/>
              </a:rPr>
              <a:t>If you wish to represent your client as respondent in committal proceedings, you will need to apply to the national </a:t>
            </a:r>
            <a:r>
              <a:rPr lang="en-GB" dirty="0">
                <a:ea typeface="Arial" panose="020B0604020202020204" pitchFamily="34" charset="0"/>
                <a:cs typeface="Arial" panose="020B0604020202020204" pitchFamily="34" charset="0"/>
              </a:rPr>
              <a:t>c</a:t>
            </a:r>
            <a:r>
              <a:rPr lang="en-GB" dirty="0">
                <a:effectLst/>
                <a:ea typeface="Arial" panose="020B0604020202020204" pitchFamily="34" charset="0"/>
                <a:cs typeface="Arial" panose="020B0604020202020204" pitchFamily="34" charset="0"/>
              </a:rPr>
              <a:t>ourts </a:t>
            </a:r>
            <a:r>
              <a:rPr lang="en-GB" dirty="0">
                <a:ea typeface="Arial" panose="020B0604020202020204" pitchFamily="34" charset="0"/>
                <a:cs typeface="Arial" panose="020B0604020202020204" pitchFamily="34" charset="0"/>
              </a:rPr>
              <a:t>t</a:t>
            </a:r>
            <a:r>
              <a:rPr lang="en-GB" dirty="0">
                <a:effectLst/>
                <a:ea typeface="Arial" panose="020B0604020202020204" pitchFamily="34" charset="0"/>
                <a:cs typeface="Arial" panose="020B0604020202020204" pitchFamily="34" charset="0"/>
              </a:rPr>
              <a:t>eam in Nottingham on a CRM 14 form for authority to represent your client at the committal hearing.  </a:t>
            </a:r>
          </a:p>
          <a:p>
            <a:pPr marL="742950" lvl="1" indent="-285750">
              <a:lnSpc>
                <a:spcPct val="115000"/>
              </a:lnSpc>
              <a:spcAft>
                <a:spcPts val="600"/>
              </a:spcAft>
              <a:buFont typeface="Arial" panose="020B0604020202020204" pitchFamily="34" charset="0"/>
              <a:buChar char="•"/>
            </a:pPr>
            <a:r>
              <a:rPr lang="en-GB" dirty="0">
                <a:effectLst/>
                <a:ea typeface="Arial" panose="020B0604020202020204" pitchFamily="34" charset="0"/>
                <a:cs typeface="Arial" panose="020B0604020202020204" pitchFamily="34" charset="0"/>
              </a:rPr>
              <a:t>If you do not have a Criminal contract, you will have to apply for an exceptional </a:t>
            </a:r>
            <a:r>
              <a:rPr lang="en-GB" dirty="0">
                <a:ea typeface="Arial" panose="020B0604020202020204" pitchFamily="34" charset="0"/>
                <a:cs typeface="Arial" panose="020B0604020202020204" pitchFamily="34" charset="0"/>
              </a:rPr>
              <a:t>c</a:t>
            </a:r>
            <a:r>
              <a:rPr lang="en-GB" dirty="0">
                <a:effectLst/>
                <a:ea typeface="Arial" panose="020B0604020202020204" pitchFamily="34" charset="0"/>
                <a:cs typeface="Arial" panose="020B0604020202020204" pitchFamily="34" charset="0"/>
              </a:rPr>
              <a:t>ase </a:t>
            </a:r>
            <a:r>
              <a:rPr lang="en-GB" dirty="0">
                <a:ea typeface="Arial" panose="020B0604020202020204" pitchFamily="34" charset="0"/>
                <a:cs typeface="Arial" panose="020B0604020202020204" pitchFamily="34" charset="0"/>
              </a:rPr>
              <a:t>c</a:t>
            </a:r>
            <a:r>
              <a:rPr lang="en-GB" dirty="0">
                <a:effectLst/>
                <a:ea typeface="Arial" panose="020B0604020202020204" pitchFamily="34" charset="0"/>
                <a:cs typeface="Arial" panose="020B0604020202020204" pitchFamily="34" charset="0"/>
              </a:rPr>
              <a:t>ontract to allow you to act.  </a:t>
            </a:r>
            <a:endParaRPr lang="en-GB" dirty="0"/>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24</a:t>
            </a:fld>
            <a:endParaRPr lang="en-GB" dirty="0"/>
          </a:p>
        </p:txBody>
      </p:sp>
    </p:spTree>
    <p:extLst>
      <p:ext uri="{BB962C8B-B14F-4D97-AF65-F5344CB8AC3E}">
        <p14:creationId xmlns:p14="http://schemas.microsoft.com/office/powerpoint/2010/main" val="905280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Committal continued</a:t>
            </a:r>
          </a:p>
        </p:txBody>
      </p:sp>
      <p:sp>
        <p:nvSpPr>
          <p:cNvPr id="7" name="Footer Placeholder 1">
            <a:extLst>
              <a:ext uri="{FF2B5EF4-FFF2-40B4-BE49-F238E27FC236}">
                <a16:creationId xmlns:a16="http://schemas.microsoft.com/office/drawing/2014/main" id="{6B254586-2D20-4924-A6CB-BA6C4DB91C7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2525948"/>
          </a:xfrm>
          <a:prstGeom prst="rect">
            <a:avLst/>
          </a:prstGeom>
        </p:spPr>
        <p:txBody>
          <a:bodyPr wrap="square" lIns="91440" tIns="45720" rIns="91440" bIns="45720" anchor="t">
            <a:spAutoFit/>
          </a:bodyPr>
          <a:lstStyle/>
          <a:p>
            <a:pPr marL="285750" indent="-285750">
              <a:lnSpc>
                <a:spcPct val="115000"/>
              </a:lnSpc>
              <a:spcAft>
                <a:spcPts val="600"/>
              </a:spcAft>
              <a:buFont typeface="Arial" panose="020B0604020202020204" pitchFamily="34" charset="0"/>
              <a:buChar char="•"/>
            </a:pPr>
            <a:r>
              <a:rPr lang="en-GB" dirty="0">
                <a:effectLst/>
                <a:ea typeface="Arial" panose="020B0604020202020204" pitchFamily="34" charset="0"/>
                <a:cs typeface="Arial" panose="020B0604020202020204" pitchFamily="34" charset="0"/>
              </a:rPr>
              <a:t>If you are acting for the applicant who is seeking to commit the other side for a breach of an order, then that is a civil matter and an application can be made for civil legal services or an amendment made to an existing live certificate. We would </a:t>
            </a:r>
            <a:r>
              <a:rPr lang="en-GB" dirty="0">
                <a:effectLst/>
                <a:ea typeface="Arial" panose="020B0604020202020204" pitchFamily="34" charset="0"/>
                <a:cs typeface="Times New Roman" panose="02020603050405020304" pitchFamily="18" charset="0"/>
              </a:rPr>
              <a:t>need the following information to consider any application</a:t>
            </a:r>
          </a:p>
          <a:p>
            <a:pPr marL="630238" indent="-285750">
              <a:lnSpc>
                <a:spcPct val="115000"/>
              </a:lnSpc>
              <a:spcAft>
                <a:spcPts val="600"/>
              </a:spcAft>
              <a:buFont typeface="Arial" panose="020B0604020202020204" pitchFamily="34" charset="0"/>
              <a:buChar char="•"/>
            </a:pPr>
            <a:r>
              <a:rPr lang="en-GB" dirty="0">
                <a:cs typeface="Times New Roman" panose="02020603050405020304" pitchFamily="18" charset="0"/>
              </a:rPr>
              <a:t>Details of the breach</a:t>
            </a:r>
          </a:p>
          <a:p>
            <a:pPr marL="630238" indent="-285750">
              <a:lnSpc>
                <a:spcPct val="115000"/>
              </a:lnSpc>
              <a:spcAft>
                <a:spcPts val="600"/>
              </a:spcAft>
              <a:buFont typeface="Arial" panose="020B0604020202020204" pitchFamily="34" charset="0"/>
              <a:buChar char="•"/>
            </a:pPr>
            <a:r>
              <a:rPr lang="en-GB" dirty="0">
                <a:cs typeface="Times New Roman" panose="02020603050405020304" pitchFamily="18" charset="0"/>
              </a:rPr>
              <a:t>Any correspondence sent to the other side regarding the breach such as warning letters</a:t>
            </a:r>
          </a:p>
          <a:p>
            <a:pPr marL="630238" indent="-285750">
              <a:lnSpc>
                <a:spcPct val="115000"/>
              </a:lnSpc>
              <a:spcAft>
                <a:spcPts val="600"/>
              </a:spcAft>
              <a:buFont typeface="Arial" panose="020B0604020202020204" pitchFamily="34" charset="0"/>
              <a:buChar char="•"/>
            </a:pPr>
            <a:r>
              <a:rPr lang="en-GB" dirty="0">
                <a:cs typeface="Times New Roman" panose="02020603050405020304" pitchFamily="18" charset="0"/>
              </a:rPr>
              <a:t>Details of police involvement</a:t>
            </a:r>
            <a:endParaRPr lang="en-GB" dirty="0"/>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25</a:t>
            </a:fld>
            <a:endParaRPr lang="en-GB" dirty="0"/>
          </a:p>
        </p:txBody>
      </p:sp>
    </p:spTree>
    <p:extLst>
      <p:ext uri="{BB962C8B-B14F-4D97-AF65-F5344CB8AC3E}">
        <p14:creationId xmlns:p14="http://schemas.microsoft.com/office/powerpoint/2010/main" val="3739336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dirty="0"/>
              <a:t>Hints and Tips</a:t>
            </a:r>
          </a:p>
        </p:txBody>
      </p:sp>
    </p:spTree>
    <p:extLst>
      <p:ext uri="{BB962C8B-B14F-4D97-AF65-F5344CB8AC3E}">
        <p14:creationId xmlns:p14="http://schemas.microsoft.com/office/powerpoint/2010/main" val="3710671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Hints and Tips</a:t>
            </a:r>
          </a:p>
        </p:txBody>
      </p:sp>
      <p:sp>
        <p:nvSpPr>
          <p:cNvPr id="7" name="Footer Placeholder 1">
            <a:extLst>
              <a:ext uri="{FF2B5EF4-FFF2-40B4-BE49-F238E27FC236}">
                <a16:creationId xmlns:a16="http://schemas.microsoft.com/office/drawing/2014/main" id="{6B254586-2D20-4924-A6CB-BA6C4DB91C7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5493812"/>
          </a:xfrm>
          <a:prstGeom prst="rect">
            <a:avLst/>
          </a:prstGeom>
        </p:spPr>
        <p:txBody>
          <a:bodyPr wrap="square" lIns="91440" tIns="45720" rIns="91440" bIns="45720" anchor="t">
            <a:spAutoFit/>
          </a:bodyPr>
          <a:lstStyle/>
          <a:p>
            <a:pPr marL="342900" indent="-342900">
              <a:spcAft>
                <a:spcPts val="600"/>
              </a:spcAft>
              <a:buFont typeface="Arial" panose="020B0604020202020204" pitchFamily="34" charset="0"/>
              <a:buChar char="•"/>
            </a:pPr>
            <a:r>
              <a:rPr lang="en-GB" dirty="0"/>
              <a:t>Certain matter types cannot be included on the same certificate:</a:t>
            </a:r>
          </a:p>
          <a:p>
            <a:pPr marL="800100" lvl="1" indent="-342900">
              <a:spcAft>
                <a:spcPts val="600"/>
              </a:spcAft>
              <a:buFont typeface="Arial" panose="020B0604020202020204" pitchFamily="34" charset="0"/>
              <a:buChar char="•"/>
            </a:pPr>
            <a:r>
              <a:rPr lang="en-GB" dirty="0"/>
              <a:t>Examples: </a:t>
            </a:r>
          </a:p>
          <a:p>
            <a:pPr marL="1257300" lvl="2" indent="-342900">
              <a:spcAft>
                <a:spcPts val="600"/>
              </a:spcAft>
              <a:buFont typeface="Arial" panose="020B0604020202020204" pitchFamily="34" charset="0"/>
              <a:buChar char="•"/>
            </a:pPr>
            <a:r>
              <a:rPr lang="en-GB" dirty="0"/>
              <a:t>Public law proceedings cannot be added to private law proceedings (and vice versa)</a:t>
            </a:r>
          </a:p>
          <a:p>
            <a:pPr marL="1257300" lvl="2" indent="-342900">
              <a:spcAft>
                <a:spcPts val="600"/>
              </a:spcAft>
              <a:buFont typeface="Arial" panose="020B0604020202020204" pitchFamily="34" charset="0"/>
              <a:buChar char="•"/>
            </a:pPr>
            <a:r>
              <a:rPr lang="en-GB" dirty="0"/>
              <a:t>High court proceedings cannot be added to public law proceedings</a:t>
            </a:r>
          </a:p>
          <a:p>
            <a:pPr marL="1257300" lvl="2" indent="-342900">
              <a:spcAft>
                <a:spcPts val="600"/>
              </a:spcAft>
              <a:buFont typeface="Arial" panose="020B0604020202020204" pitchFamily="34" charset="0"/>
              <a:buChar char="•"/>
            </a:pPr>
            <a:r>
              <a:rPr lang="en-GB" dirty="0"/>
              <a:t>This means certain cover will have to be granted by adding an additional scope limitation of hearing and free typing appropriate wording.</a:t>
            </a:r>
          </a:p>
          <a:p>
            <a:pPr marL="342900" indent="-342900">
              <a:spcAft>
                <a:spcPts val="600"/>
              </a:spcAft>
              <a:buFont typeface="Arial" panose="020B0604020202020204" pitchFamily="34" charset="0"/>
              <a:buChar char="•"/>
            </a:pPr>
            <a:r>
              <a:rPr lang="en-GB" dirty="0"/>
              <a:t>If the local authority have applied for a secure accommodation order (SAO) and seek to extend the order, a fresh application needs to be made. </a:t>
            </a:r>
          </a:p>
          <a:p>
            <a:pPr marL="800100" lvl="1" indent="-342900">
              <a:spcAft>
                <a:spcPts val="600"/>
              </a:spcAft>
              <a:buFont typeface="Arial" panose="020B0604020202020204" pitchFamily="34" charset="0"/>
              <a:buChar char="•"/>
            </a:pPr>
            <a:r>
              <a:rPr lang="en-GB" dirty="0"/>
              <a:t>There is no proceeding in relation to the extension of SAOs</a:t>
            </a:r>
          </a:p>
          <a:p>
            <a:pPr marL="1257300" lvl="2" indent="-342900">
              <a:spcAft>
                <a:spcPts val="600"/>
              </a:spcAft>
              <a:buFont typeface="Arial" panose="020B0604020202020204" pitchFamily="34" charset="0"/>
              <a:buChar char="•"/>
            </a:pPr>
            <a:r>
              <a:rPr lang="en-GB" dirty="0"/>
              <a:t>For a child a fresh SCA application must be submitted</a:t>
            </a:r>
          </a:p>
          <a:p>
            <a:pPr marL="1257300" lvl="2" indent="-342900">
              <a:spcAft>
                <a:spcPts val="600"/>
              </a:spcAft>
              <a:buFont typeface="Arial" panose="020B0604020202020204" pitchFamily="34" charset="0"/>
              <a:buChar char="•"/>
            </a:pPr>
            <a:r>
              <a:rPr lang="en-GB" dirty="0"/>
              <a:t>For the parent, or person with PR, a fresh means and merits tested application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endParaRPr lang="en-GB" dirty="0"/>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27</a:t>
            </a:fld>
            <a:endParaRPr lang="en-GB" dirty="0"/>
          </a:p>
        </p:txBody>
      </p:sp>
    </p:spTree>
    <p:extLst>
      <p:ext uri="{BB962C8B-B14F-4D97-AF65-F5344CB8AC3E}">
        <p14:creationId xmlns:p14="http://schemas.microsoft.com/office/powerpoint/2010/main" val="3107031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Hints and tips continued</a:t>
            </a:r>
          </a:p>
        </p:txBody>
      </p:sp>
      <p:sp>
        <p:nvSpPr>
          <p:cNvPr id="7" name="Footer Placeholder 1">
            <a:extLst>
              <a:ext uri="{FF2B5EF4-FFF2-40B4-BE49-F238E27FC236}">
                <a16:creationId xmlns:a16="http://schemas.microsoft.com/office/drawing/2014/main" id="{6B254586-2D20-4924-A6CB-BA6C4DB91C7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4585871"/>
          </a:xfrm>
          <a:prstGeom prst="rect">
            <a:avLst/>
          </a:prstGeom>
        </p:spPr>
        <p:txBody>
          <a:bodyPr wrap="square" lIns="91440" tIns="45720" rIns="91440" bIns="45720" anchor="t">
            <a:spAutoFit/>
          </a:bodyPr>
          <a:lstStyle/>
          <a:p>
            <a:pPr marL="285750" indent="-285750">
              <a:spcAft>
                <a:spcPts val="600"/>
              </a:spcAft>
              <a:buFont typeface="Arial" panose="020B0604020202020204" pitchFamily="34" charset="0"/>
              <a:buChar char="•"/>
            </a:pPr>
            <a:r>
              <a:rPr lang="en-GB" dirty="0"/>
              <a:t>Deprivation of liberty (DOL) applications </a:t>
            </a:r>
          </a:p>
          <a:p>
            <a:pPr marL="622300" indent="-285750">
              <a:spcAft>
                <a:spcPts val="600"/>
              </a:spcAft>
              <a:buFont typeface="Arial" panose="020B0604020202020204" pitchFamily="34" charset="0"/>
              <a:buChar char="•"/>
            </a:pPr>
            <a:r>
              <a:rPr lang="en-GB" dirty="0"/>
              <a:t>If the proceeding is being heard within ongoing care proceedings the existing certificate can be amended:</a:t>
            </a:r>
          </a:p>
          <a:p>
            <a:pPr marL="1079500" lvl="1" indent="-285750">
              <a:spcAft>
                <a:spcPts val="600"/>
              </a:spcAft>
              <a:buFont typeface="Arial" panose="020B0604020202020204" pitchFamily="34" charset="0"/>
              <a:buChar char="•"/>
            </a:pPr>
            <a:r>
              <a:rPr lang="en-GB" dirty="0"/>
              <a:t>Add a hearing limitation and free-type appropriate cover such as ‘all steps up to and including the hearing of an application for a Deprivation of Liberty Order’</a:t>
            </a:r>
          </a:p>
          <a:p>
            <a:pPr marL="622300" indent="-285750">
              <a:spcAft>
                <a:spcPts val="600"/>
              </a:spcAft>
              <a:buFont typeface="Arial" panose="020B0604020202020204" pitchFamily="34" charset="0"/>
              <a:buChar char="•"/>
            </a:pPr>
            <a:r>
              <a:rPr lang="en-GB" dirty="0"/>
              <a:t>If the DOL is timetabled separately from the care proceedings:</a:t>
            </a:r>
          </a:p>
          <a:p>
            <a:pPr marL="1079500" lvl="1" indent="-285750">
              <a:spcAft>
                <a:spcPts val="600"/>
              </a:spcAft>
              <a:buFont typeface="Arial" panose="020B0604020202020204" pitchFamily="34" charset="0"/>
              <a:buChar char="•"/>
            </a:pPr>
            <a:r>
              <a:rPr lang="en-GB" dirty="0"/>
              <a:t>A fresh means and merits tested application must be submitted under the High Court Matter type selecting the proceeding Inherent Jurisdiction</a:t>
            </a:r>
          </a:p>
          <a:p>
            <a:pPr marL="265113" indent="-265113">
              <a:spcAft>
                <a:spcPts val="600"/>
              </a:spcAft>
              <a:buFont typeface="Arial" panose="020B0604020202020204" pitchFamily="34" charset="0"/>
              <a:buChar char="•"/>
            </a:pPr>
            <a:r>
              <a:rPr lang="en-GB" dirty="0"/>
              <a:t>For every fresh application for a DOL, a fresh amendment or application is required. </a:t>
            </a:r>
          </a:p>
          <a:p>
            <a:pPr marL="722313" lvl="1" indent="-265113">
              <a:spcAft>
                <a:spcPts val="600"/>
              </a:spcAft>
              <a:buFont typeface="Arial" panose="020B0604020202020204" pitchFamily="34" charset="0"/>
              <a:buChar char="•"/>
            </a:pPr>
            <a:r>
              <a:rPr lang="en-GB" dirty="0"/>
              <a:t>If the local authority apply to extend an existing DOL, the current certificate can be amended</a:t>
            </a:r>
          </a:p>
          <a:p>
            <a:pPr marL="285750" indent="-285750">
              <a:spcAft>
                <a:spcPts val="600"/>
              </a:spcAft>
              <a:buFont typeface="Arial" panose="020B0604020202020204" pitchFamily="34" charset="0"/>
              <a:buChar char="•"/>
            </a:pPr>
            <a:r>
              <a:rPr lang="en-GB" dirty="0">
                <a:effectLst/>
                <a:ea typeface="Calibri" panose="020F0502020204030204" pitchFamily="34" charset="0"/>
                <a:cs typeface="Calibri" panose="020F0502020204030204" pitchFamily="34" charset="0"/>
              </a:rPr>
              <a:t>There is no full representation version of the </a:t>
            </a:r>
            <a:r>
              <a:rPr lang="en-GB" dirty="0">
                <a:ea typeface="Calibri" panose="020F0502020204030204" pitchFamily="34" charset="0"/>
                <a:cs typeface="Calibri" panose="020F0502020204030204" pitchFamily="34" charset="0"/>
              </a:rPr>
              <a:t>s</a:t>
            </a:r>
            <a:r>
              <a:rPr lang="en-GB" dirty="0">
                <a:effectLst/>
                <a:ea typeface="Times New Roman" panose="02020603050405020304" pitchFamily="18" charset="0"/>
                <a:cs typeface="Calibri" panose="020F0502020204030204" pitchFamily="34" charset="0"/>
              </a:rPr>
              <a:t>pecial </a:t>
            </a:r>
            <a:r>
              <a:rPr lang="en-GB" dirty="0">
                <a:ea typeface="Times New Roman" panose="02020603050405020304" pitchFamily="18" charset="0"/>
                <a:cs typeface="Calibri" panose="020F0502020204030204" pitchFamily="34" charset="0"/>
              </a:rPr>
              <a:t>g</a:t>
            </a:r>
            <a:r>
              <a:rPr lang="en-GB" dirty="0">
                <a:effectLst/>
                <a:ea typeface="Times New Roman" panose="02020603050405020304" pitchFamily="18" charset="0"/>
                <a:cs typeface="Calibri" panose="020F0502020204030204" pitchFamily="34" charset="0"/>
              </a:rPr>
              <a:t>uardianship non parental party proceeding. </a:t>
            </a:r>
          </a:p>
          <a:p>
            <a:pPr marL="742950" lvl="1" indent="-285750">
              <a:spcAft>
                <a:spcPts val="600"/>
              </a:spcAft>
              <a:buFont typeface="Arial" panose="020B0604020202020204" pitchFamily="34" charset="0"/>
              <a:buChar char="•"/>
            </a:pPr>
            <a:r>
              <a:rPr lang="en-GB" dirty="0">
                <a:effectLst/>
                <a:ea typeface="Times New Roman" panose="02020603050405020304" pitchFamily="18" charset="0"/>
                <a:cs typeface="Calibri" panose="020F0502020204030204" pitchFamily="34" charset="0"/>
              </a:rPr>
              <a:t>If a provider needs to apply at full representation to cover the final hearing, you must submit </a:t>
            </a:r>
            <a:r>
              <a:rPr lang="en-GB" dirty="0">
                <a:ea typeface="Times New Roman" panose="02020603050405020304" pitchFamily="18" charset="0"/>
                <a:cs typeface="Calibri" panose="020F0502020204030204" pitchFamily="34" charset="0"/>
              </a:rPr>
              <a:t>t</a:t>
            </a:r>
            <a:r>
              <a:rPr lang="en-GB" dirty="0">
                <a:effectLst/>
                <a:ea typeface="Times New Roman" panose="02020603050405020304" pitchFamily="18" charset="0"/>
                <a:cs typeface="Calibri" panose="020F0502020204030204" pitchFamily="34" charset="0"/>
              </a:rPr>
              <a:t>he application at ‘Family Help Higher’ (FHH) and select ‘Hearing’ as a limitation and free type relevant wording. </a:t>
            </a:r>
            <a:r>
              <a:rPr lang="en-GB" dirty="0">
                <a:effectLst/>
                <a:ea typeface="Calibri" panose="020F0502020204030204" pitchFamily="34" charset="0"/>
                <a:cs typeface="Calibri" panose="020F0502020204030204" pitchFamily="34" charset="0"/>
              </a:rPr>
              <a:t> </a:t>
            </a:r>
            <a:endParaRPr lang="en-GB" dirty="0"/>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28</a:t>
            </a:fld>
            <a:endParaRPr lang="en-GB" dirty="0"/>
          </a:p>
        </p:txBody>
      </p:sp>
    </p:spTree>
    <p:extLst>
      <p:ext uri="{BB962C8B-B14F-4D97-AF65-F5344CB8AC3E}">
        <p14:creationId xmlns:p14="http://schemas.microsoft.com/office/powerpoint/2010/main" val="232309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GB" dirty="0"/>
              <a:t>Additional guidance / contact us</a:t>
            </a:r>
          </a:p>
        </p:txBody>
      </p:sp>
    </p:spTree>
    <p:extLst>
      <p:ext uri="{BB962C8B-B14F-4D97-AF65-F5344CB8AC3E}">
        <p14:creationId xmlns:p14="http://schemas.microsoft.com/office/powerpoint/2010/main" val="3120407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B40-A234-4DFE-BD8C-E1238BFF42CE}"/>
              </a:ext>
            </a:extLst>
          </p:cNvPr>
          <p:cNvSpPr>
            <a:spLocks noGrp="1"/>
          </p:cNvSpPr>
          <p:nvPr>
            <p:ph type="title"/>
          </p:nvPr>
        </p:nvSpPr>
        <p:spPr>
          <a:xfrm>
            <a:off x="737784" y="690984"/>
            <a:ext cx="7718400" cy="345232"/>
          </a:xfrm>
        </p:spPr>
        <p:txBody>
          <a:bodyPr anchor="t">
            <a:normAutofit/>
          </a:bodyPr>
          <a:lstStyle/>
          <a:p>
            <a:r>
              <a:rPr lang="en-US" dirty="0"/>
              <a:t>Content</a:t>
            </a:r>
          </a:p>
        </p:txBody>
      </p:sp>
      <p:sp>
        <p:nvSpPr>
          <p:cNvPr id="4" name="Footer Placeholder 3">
            <a:extLst>
              <a:ext uri="{FF2B5EF4-FFF2-40B4-BE49-F238E27FC236}">
                <a16:creationId xmlns:a16="http://schemas.microsoft.com/office/drawing/2014/main" id="{6B106F21-39A4-4D65-AC57-92B93C92094A}"/>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dirty="0"/>
              <a:t>Working with others to achieve excellence in the delivery of legal aid</a:t>
            </a:r>
          </a:p>
        </p:txBody>
      </p:sp>
      <p:sp>
        <p:nvSpPr>
          <p:cNvPr id="5" name="Slide Number Placeholder 4">
            <a:extLst>
              <a:ext uri="{FF2B5EF4-FFF2-40B4-BE49-F238E27FC236}">
                <a16:creationId xmlns:a16="http://schemas.microsoft.com/office/drawing/2014/main" id="{DA7D45E9-DF16-4A16-947E-E2E24EF4D66A}"/>
              </a:ext>
              <a:ext uri="{C183D7F6-B498-43B3-948B-1728B52AA6E4}">
                <adec:decorative xmlns:adec="http://schemas.microsoft.com/office/drawing/2017/decorative" val="1"/>
              </a:ext>
            </a:extLst>
          </p:cNvPr>
          <p:cNvSpPr>
            <a:spLocks noGrp="1"/>
          </p:cNvSpPr>
          <p:nvPr>
            <p:ph type="sldNum" sz="quarter" idx="12"/>
          </p:nvPr>
        </p:nvSpPr>
        <p:spPr>
          <a:xfrm>
            <a:off x="11401515" y="6204808"/>
            <a:ext cx="270000" cy="252000"/>
          </a:xfrm>
        </p:spPr>
        <p:txBody>
          <a:bodyPr anchor="t">
            <a:normAutofit/>
          </a:bodyPr>
          <a:lstStyle/>
          <a:p>
            <a:pPr>
              <a:spcAft>
                <a:spcPts val="600"/>
              </a:spcAft>
            </a:pPr>
            <a:fld id="{9A8223AF-F2F5-41F7-A71C-81CE492BCB88}" type="slidenum">
              <a:rPr lang="en-GB" smtClean="0"/>
              <a:pPr>
                <a:spcAft>
                  <a:spcPts val="600"/>
                </a:spcAft>
              </a:pPr>
              <a:t>3</a:t>
            </a:fld>
            <a:endParaRPr lang="en-GB" dirty="0"/>
          </a:p>
        </p:txBody>
      </p:sp>
      <p:graphicFrame>
        <p:nvGraphicFramePr>
          <p:cNvPr id="8" name="Diagram 6" descr="Vertical box list">
            <a:extLst>
              <a:ext uri="{FF2B5EF4-FFF2-40B4-BE49-F238E27FC236}">
                <a16:creationId xmlns:a16="http://schemas.microsoft.com/office/drawing/2014/main" id="{51A6B388-A2AD-2A96-010C-1042418BD3DB}"/>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53971593"/>
              </p:ext>
            </p:extLst>
          </p:nvPr>
        </p:nvGraphicFramePr>
        <p:xfrm>
          <a:off x="737784" y="1350681"/>
          <a:ext cx="9814886" cy="466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8733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537A-C221-4250-8B85-405BC0EB3226}"/>
              </a:ext>
            </a:extLst>
          </p:cNvPr>
          <p:cNvSpPr>
            <a:spLocks noGrp="1"/>
          </p:cNvSpPr>
          <p:nvPr>
            <p:ph type="title"/>
          </p:nvPr>
        </p:nvSpPr>
        <p:spPr/>
        <p:txBody>
          <a:bodyPr/>
          <a:lstStyle/>
          <a:p>
            <a:r>
              <a:rPr lang="en-GB" dirty="0"/>
              <a:t>Contact details:</a:t>
            </a:r>
          </a:p>
        </p:txBody>
      </p:sp>
      <p:sp>
        <p:nvSpPr>
          <p:cNvPr id="5" name="Slide Number Placeholder 4">
            <a:extLst>
              <a:ext uri="{FF2B5EF4-FFF2-40B4-BE49-F238E27FC236}">
                <a16:creationId xmlns:a16="http://schemas.microsoft.com/office/drawing/2014/main" id="{24C4FAF0-4378-404B-A69D-EC4CA3B677B8}"/>
              </a:ext>
            </a:extLst>
          </p:cNvPr>
          <p:cNvSpPr>
            <a:spLocks noGrp="1"/>
          </p:cNvSpPr>
          <p:nvPr>
            <p:ph type="sldNum" sz="quarter" idx="12"/>
          </p:nvPr>
        </p:nvSpPr>
        <p:spPr/>
        <p:txBody>
          <a:bodyPr/>
          <a:lstStyle/>
          <a:p>
            <a:fld id="{9A8223AF-F2F5-41F7-A71C-81CE492BCB88}" type="slidenum">
              <a:rPr lang="en-GB" smtClean="0"/>
              <a:pPr/>
              <a:t>30</a:t>
            </a:fld>
            <a:endParaRPr lang="en-GB"/>
          </a:p>
        </p:txBody>
      </p:sp>
      <p:graphicFrame>
        <p:nvGraphicFramePr>
          <p:cNvPr id="6" name="Content Placeholder 5" descr="Vertical Picture Accent list">
            <a:extLst>
              <a:ext uri="{FF2B5EF4-FFF2-40B4-BE49-F238E27FC236}">
                <a16:creationId xmlns:a16="http://schemas.microsoft.com/office/drawing/2014/main" id="{13D41571-A1EB-4B7D-B6D5-613D36B2DAF3}"/>
              </a:ext>
            </a:extLst>
          </p:cNvPr>
          <p:cNvGraphicFramePr>
            <a:graphicFrameLocks noGrp="1"/>
          </p:cNvGraphicFramePr>
          <p:nvPr>
            <p:ph idx="1"/>
            <p:extLst>
              <p:ext uri="{D42A27DB-BD31-4B8C-83A1-F6EECF244321}">
                <p14:modId xmlns:p14="http://schemas.microsoft.com/office/powerpoint/2010/main" val="1478255665"/>
              </p:ext>
            </p:extLst>
          </p:nvPr>
        </p:nvGraphicFramePr>
        <p:xfrm>
          <a:off x="107658" y="1252543"/>
          <a:ext cx="11544000" cy="4917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4">
            <a:extLst>
              <a:ext uri="{FF2B5EF4-FFF2-40B4-BE49-F238E27FC236}">
                <a16:creationId xmlns:a16="http://schemas.microsoft.com/office/drawing/2014/main" id="{EBEE377C-629A-4689-9905-3877E650F511}"/>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cs typeface="Arial"/>
              </a:rPr>
              <a:t>Help us say yes webinar: Civil merits team: Initial applications: Non-family ‘Getting it right first time’</a:t>
            </a:r>
          </a:p>
        </p:txBody>
      </p:sp>
    </p:spTree>
    <p:extLst>
      <p:ext uri="{BB962C8B-B14F-4D97-AF65-F5344CB8AC3E}">
        <p14:creationId xmlns:p14="http://schemas.microsoft.com/office/powerpoint/2010/main" val="2159427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E3E0-E5C3-4423-A7FA-2F1871CB3F13}"/>
              </a:ext>
            </a:extLst>
          </p:cNvPr>
          <p:cNvSpPr>
            <a:spLocks noGrp="1"/>
          </p:cNvSpPr>
          <p:nvPr>
            <p:ph type="title"/>
          </p:nvPr>
        </p:nvSpPr>
        <p:spPr>
          <a:xfrm>
            <a:off x="809425" y="655128"/>
            <a:ext cx="10728000" cy="441680"/>
          </a:xfrm>
        </p:spPr>
        <p:txBody>
          <a:bodyPr anchor="t"/>
          <a:lstStyle/>
          <a:p>
            <a:r>
              <a:rPr lang="en-GB" dirty="0"/>
              <a:t>Contact us:</a:t>
            </a:r>
          </a:p>
        </p:txBody>
      </p:sp>
      <p:sp>
        <p:nvSpPr>
          <p:cNvPr id="8" name="Text Placeholder 2">
            <a:extLst>
              <a:ext uri="{FF2B5EF4-FFF2-40B4-BE49-F238E27FC236}">
                <a16:creationId xmlns:a16="http://schemas.microsoft.com/office/drawing/2014/main" id="{046A6978-E867-401E-A8B1-5159E0F080FB}"/>
              </a:ext>
            </a:extLst>
          </p:cNvPr>
          <p:cNvSpPr txBox="1">
            <a:spLocks/>
          </p:cNvSpPr>
          <p:nvPr/>
        </p:nvSpPr>
        <p:spPr>
          <a:xfrm>
            <a:off x="809425" y="1323473"/>
            <a:ext cx="10759579" cy="421105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GB" sz="1800" b="0" dirty="0"/>
              <a:t>For enquires in relation to specific cases you should not be submitting an email and should be sending a case enquiry via CCMS. </a:t>
            </a:r>
          </a:p>
        </p:txBody>
      </p:sp>
      <p:sp>
        <p:nvSpPr>
          <p:cNvPr id="5" name="Slide Number Placeholder 4">
            <a:extLst>
              <a:ext uri="{FF2B5EF4-FFF2-40B4-BE49-F238E27FC236}">
                <a16:creationId xmlns:a16="http://schemas.microsoft.com/office/drawing/2014/main" id="{157D71C5-01E7-4954-B95D-D549BB90BE5A}"/>
              </a:ext>
            </a:extLst>
          </p:cNvPr>
          <p:cNvSpPr>
            <a:spLocks noGrp="1"/>
          </p:cNvSpPr>
          <p:nvPr>
            <p:ph type="sldNum" sz="quarter" idx="12"/>
          </p:nvPr>
        </p:nvSpPr>
        <p:spPr/>
        <p:txBody>
          <a:bodyPr/>
          <a:lstStyle/>
          <a:p>
            <a:fld id="{9A8223AF-F2F5-41F7-A71C-81CE492BCB88}" type="slidenum">
              <a:rPr lang="en-GB" smtClean="0"/>
              <a:pPr/>
              <a:t>31</a:t>
            </a:fld>
            <a:endParaRPr lang="en-GB" dirty="0"/>
          </a:p>
        </p:txBody>
      </p:sp>
      <p:sp>
        <p:nvSpPr>
          <p:cNvPr id="7" name="Footer Placeholder 1">
            <a:extLst>
              <a:ext uri="{FF2B5EF4-FFF2-40B4-BE49-F238E27FC236}">
                <a16:creationId xmlns:a16="http://schemas.microsoft.com/office/drawing/2014/main" id="{706572FD-6098-46B4-92EF-FCEB8F86DB3B}"/>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Tree>
    <p:extLst>
      <p:ext uri="{BB962C8B-B14F-4D97-AF65-F5344CB8AC3E}">
        <p14:creationId xmlns:p14="http://schemas.microsoft.com/office/powerpoint/2010/main" val="280011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1CA0-6D73-4732-B048-2886431F42AF}"/>
              </a:ext>
            </a:extLst>
          </p:cNvPr>
          <p:cNvSpPr>
            <a:spLocks noGrp="1"/>
          </p:cNvSpPr>
          <p:nvPr>
            <p:ph type="title"/>
          </p:nvPr>
        </p:nvSpPr>
        <p:spPr/>
        <p:txBody>
          <a:bodyPr/>
          <a:lstStyle/>
          <a:p>
            <a:r>
              <a:rPr lang="en-GB" dirty="0"/>
              <a:t>When we don’t get it right first time</a:t>
            </a:r>
          </a:p>
        </p:txBody>
      </p:sp>
      <p:sp>
        <p:nvSpPr>
          <p:cNvPr id="5" name="Slide Number Placeholder 4">
            <a:extLst>
              <a:ext uri="{FF2B5EF4-FFF2-40B4-BE49-F238E27FC236}">
                <a16:creationId xmlns:a16="http://schemas.microsoft.com/office/drawing/2014/main" id="{947473DD-C49E-4D18-A413-5223353C332B}"/>
              </a:ext>
            </a:extLst>
          </p:cNvPr>
          <p:cNvSpPr>
            <a:spLocks noGrp="1"/>
          </p:cNvSpPr>
          <p:nvPr>
            <p:ph type="sldNum" sz="quarter" idx="12"/>
          </p:nvPr>
        </p:nvSpPr>
        <p:spPr/>
        <p:txBody>
          <a:bodyPr/>
          <a:lstStyle/>
          <a:p>
            <a:fld id="{9A8223AF-F2F5-41F7-A71C-81CE492BCB88}" type="slidenum">
              <a:rPr lang="en-GB" smtClean="0"/>
              <a:pPr/>
              <a:t>32</a:t>
            </a:fld>
            <a:endParaRPr lang="en-GB"/>
          </a:p>
        </p:txBody>
      </p:sp>
      <p:sp>
        <p:nvSpPr>
          <p:cNvPr id="3" name="Rectangle 2">
            <a:extLst>
              <a:ext uri="{FF2B5EF4-FFF2-40B4-BE49-F238E27FC236}">
                <a16:creationId xmlns:a16="http://schemas.microsoft.com/office/drawing/2014/main" id="{66BE679C-7EB3-435E-97C0-5AEF065FBFAA}"/>
              </a:ext>
            </a:extLst>
          </p:cNvPr>
          <p:cNvSpPr/>
          <p:nvPr/>
        </p:nvSpPr>
        <p:spPr>
          <a:xfrm>
            <a:off x="648000" y="1271468"/>
            <a:ext cx="10968429" cy="5078313"/>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rPr>
              <a:t>civil application fixer </a:t>
            </a:r>
            <a:r>
              <a:rPr lang="en-GB" dirty="0">
                <a:latin typeface="Arial" panose="020B0604020202020204" pitchFamily="34" charset="0"/>
                <a:cs typeface="Arial" panose="020B0604020202020204" pitchFamily="34" charset="0"/>
              </a:rPr>
              <a:t>covers applications in all areas of civil legal aid:</a:t>
            </a:r>
          </a:p>
          <a:p>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Please email: </a:t>
            </a:r>
            <a:r>
              <a:rPr lang="en-GB" b="1" dirty="0">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applicationfixer@justice.gov.uk</a:t>
            </a:r>
            <a:r>
              <a:rPr lang="en-GB" b="1" dirty="0">
                <a:solidFill>
                  <a:srgbClr val="002060"/>
                </a:solidFill>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Examples of issues the civil application fixer service can be used for:</a:t>
            </a:r>
          </a:p>
          <a:p>
            <a:pPr algn="ctr"/>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An application incorrectly rejected or refused</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If you believe information provided has not been considered in the decision</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If we have asked for documents, or information, that have already been provided</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If we have not granted the correct cost limitation</a:t>
            </a:r>
          </a:p>
          <a:p>
            <a:pPr marL="285750" indent="-285750">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We will only review the decision based on the information submitted on the original application:</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Any additional new information will require the appeal route</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We aim to review submissions within 24 hours (Monday to Friday).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If we agree there has been an LAA error, we will rectify this as the earliest opportunity</a:t>
            </a: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7" name="Footer Placeholder 4">
            <a:extLst>
              <a:ext uri="{FF2B5EF4-FFF2-40B4-BE49-F238E27FC236}">
                <a16:creationId xmlns:a16="http://schemas.microsoft.com/office/drawing/2014/main" id="{C3611D66-CFDE-4E25-9F4C-3BD5F6FA388D}"/>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cs typeface="Arial"/>
              </a:rPr>
              <a:t>Help us say yes webinar: Civil merits team: Initial applications: Non-family ‘Getting it right first time’</a:t>
            </a:r>
          </a:p>
        </p:txBody>
      </p:sp>
    </p:spTree>
    <p:extLst>
      <p:ext uri="{BB962C8B-B14F-4D97-AF65-F5344CB8AC3E}">
        <p14:creationId xmlns:p14="http://schemas.microsoft.com/office/powerpoint/2010/main" val="2679895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ECF37-A05B-4171-8185-7695613F73F3}"/>
              </a:ext>
            </a:extLst>
          </p:cNvPr>
          <p:cNvSpPr>
            <a:spLocks noGrp="1"/>
          </p:cNvSpPr>
          <p:nvPr>
            <p:ph type="title"/>
          </p:nvPr>
        </p:nvSpPr>
        <p:spPr>
          <a:xfrm>
            <a:off x="648000" y="577424"/>
            <a:ext cx="11012776" cy="345232"/>
          </a:xfrm>
        </p:spPr>
        <p:txBody>
          <a:bodyPr/>
          <a:lstStyle/>
          <a:p>
            <a:r>
              <a:rPr lang="en-GB" dirty="0"/>
              <a:t>Useful links:</a:t>
            </a:r>
          </a:p>
        </p:txBody>
      </p:sp>
      <p:sp>
        <p:nvSpPr>
          <p:cNvPr id="3" name="Footer Placeholder 2">
            <a:extLst>
              <a:ext uri="{FF2B5EF4-FFF2-40B4-BE49-F238E27FC236}">
                <a16:creationId xmlns:a16="http://schemas.microsoft.com/office/drawing/2014/main" id="{78BB53BA-301E-450E-BAD7-5856151A6792}"/>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dirty="0"/>
              <a:t>Working with others to achieve excellence in the delivery of legal aid</a:t>
            </a:r>
          </a:p>
        </p:txBody>
      </p:sp>
      <p:sp>
        <p:nvSpPr>
          <p:cNvPr id="6" name="TextBox 5">
            <a:extLst>
              <a:ext uri="{FF2B5EF4-FFF2-40B4-BE49-F238E27FC236}">
                <a16:creationId xmlns:a16="http://schemas.microsoft.com/office/drawing/2014/main" id="{A5DEA143-B822-DB89-69D1-E045DBC0FCA1}"/>
              </a:ext>
            </a:extLst>
          </p:cNvPr>
          <p:cNvSpPr txBox="1"/>
          <p:nvPr/>
        </p:nvSpPr>
        <p:spPr>
          <a:xfrm>
            <a:off x="648000" y="922656"/>
            <a:ext cx="10723200" cy="4801314"/>
          </a:xfrm>
          <a:prstGeom prst="rect">
            <a:avLst/>
          </a:prstGeom>
          <a:noFill/>
        </p:spPr>
        <p:txBody>
          <a:bodyPr wrap="square" lIns="91440" tIns="45720" rIns="91440" bIns="45720" anchor="t">
            <a:spAutoFit/>
          </a:bodyPr>
          <a:lstStyle/>
          <a:p>
            <a:r>
              <a:rPr lang="en-GB" sz="1800" dirty="0"/>
              <a:t>Civil Legal Aid (Merits Criteria) Regulations 2013</a:t>
            </a:r>
          </a:p>
          <a:p>
            <a:r>
              <a:rPr lang="en-GB" sz="1800" dirty="0">
                <a:solidFill>
                  <a:srgbClr val="002060"/>
                </a:solidFill>
                <a:hlinkClick r:id="rId2">
                  <a:extLst>
                    <a:ext uri="{A12FA001-AC4F-418D-AE19-62706E023703}">
                      <ahyp:hlinkClr xmlns:ahyp="http://schemas.microsoft.com/office/drawing/2018/hyperlinkcolor" val="tx"/>
                    </a:ext>
                  </a:extLst>
                </a:hlinkClick>
              </a:rPr>
              <a:t>The Civil Legal Aid (Merits Criteria) Regulations 2013 (legislation.gov.uk)</a:t>
            </a:r>
            <a:endParaRPr lang="en-GB" sz="1800" dirty="0">
              <a:solidFill>
                <a:srgbClr val="002060"/>
              </a:solidFill>
            </a:endParaRPr>
          </a:p>
          <a:p>
            <a:r>
              <a:rPr lang="en-GB" sz="1800" dirty="0"/>
              <a:t>Civil Legal Aid (Procedure) Regulations 2012</a:t>
            </a:r>
          </a:p>
          <a:p>
            <a:r>
              <a:rPr lang="en-GB" sz="1800" dirty="0">
                <a:solidFill>
                  <a:srgbClr val="002060"/>
                </a:solidFill>
                <a:hlinkClick r:id="rId3">
                  <a:extLst>
                    <a:ext uri="{A12FA001-AC4F-418D-AE19-62706E023703}">
                      <ahyp:hlinkClr xmlns:ahyp="http://schemas.microsoft.com/office/drawing/2018/hyperlinkcolor" val="tx"/>
                    </a:ext>
                  </a:extLst>
                </a:hlinkClick>
              </a:rPr>
              <a:t>The Civil Legal Aid (Procedure) Regulations 2012 (legislation.gov.uk)</a:t>
            </a:r>
            <a:endParaRPr lang="en-GB" sz="1800" dirty="0">
              <a:solidFill>
                <a:srgbClr val="002060"/>
              </a:solidFill>
            </a:endParaRPr>
          </a:p>
          <a:p>
            <a:r>
              <a:rPr lang="en-GB" sz="1800" dirty="0"/>
              <a:t>Civil Legal Aid (Financial Resources and Payment for Services) Regulations</a:t>
            </a:r>
          </a:p>
          <a:p>
            <a:r>
              <a:rPr lang="en-GB" sz="1800" dirty="0">
                <a:solidFill>
                  <a:srgbClr val="002060"/>
                </a:solidFill>
                <a:hlinkClick r:id="rId4">
                  <a:extLst>
                    <a:ext uri="{A12FA001-AC4F-418D-AE19-62706E023703}">
                      <ahyp:hlinkClr xmlns:ahyp="http://schemas.microsoft.com/office/drawing/2018/hyperlinkcolor" val="tx"/>
                    </a:ext>
                  </a:extLst>
                </a:hlinkClick>
              </a:rPr>
              <a:t>The Civil Legal Aid (Financial Resources and Payment for Services) Regulations 2013 (legislation.gov.uk)</a:t>
            </a:r>
            <a:endParaRPr lang="en-GB" sz="1800" dirty="0">
              <a:solidFill>
                <a:srgbClr val="002060"/>
              </a:solidFill>
            </a:endParaRPr>
          </a:p>
          <a:p>
            <a:r>
              <a:rPr lang="en-GB" sz="1800" dirty="0"/>
              <a:t>Lord Chancellor’s Guidance Under Section 4 LASPO</a:t>
            </a:r>
          </a:p>
          <a:p>
            <a:r>
              <a:rPr lang="en-GB" sz="1800" dirty="0">
                <a:solidFill>
                  <a:srgbClr val="002060"/>
                </a:solidFill>
                <a:hlinkClick r:id="rId5">
                  <a:extLst>
                    <a:ext uri="{A12FA001-AC4F-418D-AE19-62706E023703}">
                      <ahyp:hlinkClr xmlns:ahyp="http://schemas.microsoft.com/office/drawing/2018/hyperlinkcolor" val="tx"/>
                    </a:ext>
                  </a:extLst>
                </a:hlinkClick>
              </a:rPr>
              <a:t>LORD CHANCELLOR’S GUIDANCE UNDER SECTION 4 OF THE LEGAL AID, SENTENCING AND PUNISHMENT OF OFFENDERS ACT 2012 (publishing.service.gov.uk)</a:t>
            </a:r>
            <a:endParaRPr lang="en-GB" sz="1800" dirty="0">
              <a:solidFill>
                <a:srgbClr val="002060"/>
              </a:solidFill>
            </a:endParaRPr>
          </a:p>
          <a:p>
            <a:r>
              <a:rPr lang="en-GB" sz="1800" dirty="0"/>
              <a:t>Evidence Requirements for Private Law Family Matters</a:t>
            </a:r>
          </a:p>
          <a:p>
            <a:r>
              <a:rPr lang="en-GB" sz="1800" dirty="0">
                <a:solidFill>
                  <a:srgbClr val="002060"/>
                </a:solidFill>
                <a:hlinkClick r:id="rId6">
                  <a:extLst>
                    <a:ext uri="{A12FA001-AC4F-418D-AE19-62706E023703}">
                      <ahyp:hlinkClr xmlns:ahyp="http://schemas.microsoft.com/office/drawing/2018/hyperlinkcolor" val="tx"/>
                    </a:ext>
                  </a:extLst>
                </a:hlinkClick>
              </a:rPr>
              <a:t>Evidence_Requirements_for_Private_Family_Law_Matters_guidance_version_10.pdf (publishing.service.gov.uk)</a:t>
            </a:r>
            <a:endParaRPr lang="en-GB" sz="1800" dirty="0">
              <a:solidFill>
                <a:srgbClr val="002060"/>
              </a:solidFill>
            </a:endParaRPr>
          </a:p>
          <a:p>
            <a:r>
              <a:rPr lang="en-GB" sz="1800" dirty="0"/>
              <a:t>Scope of Family Proceedings Under LASPO</a:t>
            </a:r>
          </a:p>
          <a:p>
            <a:r>
              <a:rPr lang="en-GB" sz="1800" dirty="0">
                <a:solidFill>
                  <a:srgbClr val="002060"/>
                </a:solidFill>
                <a:hlinkClick r:id="rId7">
                  <a:extLst>
                    <a:ext uri="{A12FA001-AC4F-418D-AE19-62706E023703}">
                      <ahyp:hlinkClr xmlns:ahyp="http://schemas.microsoft.com/office/drawing/2018/hyperlinkcolor" val="tx"/>
                    </a:ext>
                  </a:extLst>
                </a:hlinkClick>
              </a:rPr>
              <a:t>Scope_of_Family_Proceedings_Under_LASPO__January_2021_.pdf (publishing.service.gov.uk)</a:t>
            </a:r>
            <a:endParaRPr lang="en-GB" sz="1800" dirty="0">
              <a:solidFill>
                <a:srgbClr val="002060"/>
              </a:solidFill>
            </a:endParaRPr>
          </a:p>
          <a:p>
            <a:r>
              <a:rPr lang="en-GB" sz="1800" dirty="0"/>
              <a:t>Means Assessment Guidance</a:t>
            </a:r>
          </a:p>
          <a:p>
            <a:r>
              <a:rPr lang="en-GB" sz="1800" dirty="0">
                <a:solidFill>
                  <a:srgbClr val="002060"/>
                </a:solidFill>
                <a:hlinkClick r:id="rId8">
                  <a:extLst>
                    <a:ext uri="{A12FA001-AC4F-418D-AE19-62706E023703}">
                      <ahyp:hlinkClr xmlns:ahyp="http://schemas.microsoft.com/office/drawing/2018/hyperlinkcolor" val="tx"/>
                    </a:ext>
                  </a:extLst>
                </a:hlinkClick>
              </a:rPr>
              <a:t>Means Assessment Guidance (publishing.service.gov.uk)</a:t>
            </a:r>
            <a:endParaRPr lang="en-GB" sz="1800" dirty="0">
              <a:solidFill>
                <a:srgbClr val="002060"/>
              </a:solidFill>
            </a:endParaRPr>
          </a:p>
        </p:txBody>
      </p:sp>
      <p:sp>
        <p:nvSpPr>
          <p:cNvPr id="4" name="Slide Number Placeholder 3">
            <a:extLst>
              <a:ext uri="{FF2B5EF4-FFF2-40B4-BE49-F238E27FC236}">
                <a16:creationId xmlns:a16="http://schemas.microsoft.com/office/drawing/2014/main" id="{B7D29B52-8212-4B1D-98C1-CA792A695D99}"/>
              </a:ext>
            </a:extLst>
          </p:cNvPr>
          <p:cNvSpPr>
            <a:spLocks noGrp="1"/>
          </p:cNvSpPr>
          <p:nvPr>
            <p:ph type="sldNum" sz="quarter" idx="12"/>
          </p:nvPr>
        </p:nvSpPr>
        <p:spPr/>
        <p:txBody>
          <a:bodyPr/>
          <a:lstStyle/>
          <a:p>
            <a:fld id="{9A8223AF-F2F5-41F7-A71C-81CE492BCB88}" type="slidenum">
              <a:rPr lang="en-GB" smtClean="0"/>
              <a:pPr/>
              <a:t>33</a:t>
            </a:fld>
            <a:endParaRPr lang="en-GB" dirty="0"/>
          </a:p>
        </p:txBody>
      </p:sp>
    </p:spTree>
    <p:extLst>
      <p:ext uri="{BB962C8B-B14F-4D97-AF65-F5344CB8AC3E}">
        <p14:creationId xmlns:p14="http://schemas.microsoft.com/office/powerpoint/2010/main" val="3511196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F4894DF-7A41-40C5-8E98-BC9F051ABCEB}"/>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dirty="0"/>
              <a:t>Working with others to achieve excellence in the delivery of legal aid</a:t>
            </a:r>
          </a:p>
        </p:txBody>
      </p:sp>
      <p:sp>
        <p:nvSpPr>
          <p:cNvPr id="97" name="Title 96">
            <a:extLst>
              <a:ext uri="{FF2B5EF4-FFF2-40B4-BE49-F238E27FC236}">
                <a16:creationId xmlns:a16="http://schemas.microsoft.com/office/drawing/2014/main" id="{39B37AFD-A7CB-41A3-8578-A7F05619C522}"/>
              </a:ext>
            </a:extLst>
          </p:cNvPr>
          <p:cNvSpPr txBox="1">
            <a:spLocks noGrp="1"/>
          </p:cNvSpPr>
          <p:nvPr>
            <p:ph type="title" idx="4294967295"/>
          </p:nvPr>
        </p:nvSpPr>
        <p:spPr>
          <a:xfrm>
            <a:off x="639537" y="714761"/>
            <a:ext cx="684281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dirty="0">
                <a:latin typeface="+mn-lt"/>
                <a:ea typeface="+mn-ea"/>
                <a:cs typeface="+mn-cs"/>
              </a:rPr>
              <a:t>Our training website</a:t>
            </a:r>
            <a:endParaRPr lang="en-US" b="0" dirty="0">
              <a:latin typeface="+mn-lt"/>
              <a:ea typeface="+mn-ea"/>
              <a:cs typeface="+mn-cs"/>
            </a:endParaRPr>
          </a:p>
        </p:txBody>
      </p:sp>
      <p:sp>
        <p:nvSpPr>
          <p:cNvPr id="5" name="Slide Number Placeholder 4">
            <a:extLst>
              <a:ext uri="{FF2B5EF4-FFF2-40B4-BE49-F238E27FC236}">
                <a16:creationId xmlns:a16="http://schemas.microsoft.com/office/drawing/2014/main" id="{91452F5C-C07A-44F0-8866-7F1F121D81D2}"/>
              </a:ext>
              <a:ext uri="{C183D7F6-B498-43B3-948B-1728B52AA6E4}">
                <adec:decorative xmlns:adec="http://schemas.microsoft.com/office/drawing/2017/decorative" val="1"/>
              </a:ext>
            </a:extLst>
          </p:cNvPr>
          <p:cNvSpPr>
            <a:spLocks noGrp="1"/>
          </p:cNvSpPr>
          <p:nvPr>
            <p:ph type="sldNum" sz="quarter" idx="12"/>
          </p:nvPr>
        </p:nvSpPr>
        <p:spPr>
          <a:xfrm>
            <a:off x="11491456" y="6204808"/>
            <a:ext cx="270000" cy="252000"/>
          </a:xfrm>
        </p:spPr>
        <p:txBody>
          <a:bodyPr anchor="t">
            <a:normAutofit/>
          </a:bodyPr>
          <a:lstStyle/>
          <a:p>
            <a:pPr>
              <a:spcAft>
                <a:spcPts val="600"/>
              </a:spcAft>
            </a:pPr>
            <a:fld id="{9A8223AF-F2F5-41F7-A71C-81CE492BCB88}" type="slidenum">
              <a:rPr lang="en-GB" smtClean="0"/>
              <a:pPr>
                <a:spcAft>
                  <a:spcPts val="600"/>
                </a:spcAft>
              </a:pPr>
              <a:t>34</a:t>
            </a:fld>
            <a:endParaRPr lang="en-GB" dirty="0"/>
          </a:p>
        </p:txBody>
      </p:sp>
      <p:graphicFrame>
        <p:nvGraphicFramePr>
          <p:cNvPr id="3" name="Content Placeholder 2" descr="Vertical box list">
            <a:extLst>
              <a:ext uri="{FF2B5EF4-FFF2-40B4-BE49-F238E27FC236}">
                <a16:creationId xmlns:a16="http://schemas.microsoft.com/office/drawing/2014/main" id="{A2AEA88C-A77B-49FA-9957-07E661748AD0}"/>
              </a:ext>
            </a:extLst>
          </p:cNvPr>
          <p:cNvGraphicFramePr>
            <a:graphicFrameLocks noGrp="1"/>
          </p:cNvGraphicFramePr>
          <p:nvPr>
            <p:ph idx="1"/>
            <p:extLst>
              <p:ext uri="{D42A27DB-BD31-4B8C-83A1-F6EECF244321}">
                <p14:modId xmlns:p14="http://schemas.microsoft.com/office/powerpoint/2010/main" val="3569894586"/>
              </p:ext>
            </p:extLst>
          </p:nvPr>
        </p:nvGraphicFramePr>
        <p:xfrm>
          <a:off x="639536" y="1413377"/>
          <a:ext cx="10138391" cy="472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AA383D69-CF2C-4B85-B8C8-57BC21BE0E87}"/>
              </a:ext>
              <a:ext uri="{C183D7F6-B498-43B3-948B-1728B52AA6E4}">
                <adec:decorative xmlns:adec="http://schemas.microsoft.com/office/drawing/2017/decorative" val="1"/>
              </a:ext>
            </a:extLst>
          </p:cNvPr>
          <p:cNvPicPr>
            <a:picLocks noChangeAspect="1"/>
          </p:cNvPicPr>
          <p:nvPr/>
        </p:nvPicPr>
        <p:blipFill rotWithShape="1">
          <a:blip r:embed="rId7"/>
          <a:srcRect l="9494" t="3164" r="10391"/>
          <a:stretch/>
        </p:blipFill>
        <p:spPr>
          <a:xfrm>
            <a:off x="9500616" y="826721"/>
            <a:ext cx="1096528" cy="1734313"/>
          </a:xfrm>
          <a:prstGeom prst="rect">
            <a:avLst/>
          </a:prstGeom>
        </p:spPr>
      </p:pic>
    </p:spTree>
    <p:extLst>
      <p:ext uri="{BB962C8B-B14F-4D97-AF65-F5344CB8AC3E}">
        <p14:creationId xmlns:p14="http://schemas.microsoft.com/office/powerpoint/2010/main" val="1262691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1F2D355-4C55-4518-B1D5-49752217B26C}"/>
              </a:ext>
            </a:extLst>
          </p:cNvPr>
          <p:cNvSpPr>
            <a:spLocks noGrp="1"/>
          </p:cNvSpPr>
          <p:nvPr>
            <p:ph type="title"/>
          </p:nvPr>
        </p:nvSpPr>
        <p:spPr>
          <a:xfrm>
            <a:off x="627448" y="586135"/>
            <a:ext cx="7718400" cy="345232"/>
          </a:xfrm>
        </p:spPr>
        <p:txBody>
          <a:bodyPr>
            <a:normAutofit/>
          </a:bodyPr>
          <a:lstStyle/>
          <a:p>
            <a:r>
              <a:rPr lang="en-GB" dirty="0"/>
              <a:t>Our communications channels</a:t>
            </a:r>
          </a:p>
        </p:txBody>
      </p:sp>
      <p:graphicFrame>
        <p:nvGraphicFramePr>
          <p:cNvPr id="6" name="Content Placeholder 5" descr="Step up process infographic">
            <a:extLst>
              <a:ext uri="{FF2B5EF4-FFF2-40B4-BE49-F238E27FC236}">
                <a16:creationId xmlns:a16="http://schemas.microsoft.com/office/drawing/2014/main" id="{0D53DB1A-39CA-4CFA-8832-06236C642902}"/>
              </a:ext>
            </a:extLst>
          </p:cNvPr>
          <p:cNvGraphicFramePr>
            <a:graphicFrameLocks noGrp="1"/>
          </p:cNvGraphicFramePr>
          <p:nvPr>
            <p:ph idx="1"/>
            <p:extLst>
              <p:ext uri="{D42A27DB-BD31-4B8C-83A1-F6EECF244321}">
                <p14:modId xmlns:p14="http://schemas.microsoft.com/office/powerpoint/2010/main" val="2376587275"/>
              </p:ext>
            </p:extLst>
          </p:nvPr>
        </p:nvGraphicFramePr>
        <p:xfrm>
          <a:off x="-866396" y="1071196"/>
          <a:ext cx="12889822" cy="287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X formerly known as Twitter logo">
            <a:extLst>
              <a:ext uri="{FF2B5EF4-FFF2-40B4-BE49-F238E27FC236}">
                <a16:creationId xmlns:a16="http://schemas.microsoft.com/office/drawing/2014/main" id="{8C8DA38D-A23B-0B38-1847-B266194A8F7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58113" y="4195870"/>
            <a:ext cx="2527107" cy="1204172"/>
          </a:xfrm>
          <a:prstGeom prst="rect">
            <a:avLst/>
          </a:prstGeom>
          <a:noFill/>
          <a:ln>
            <a:noFill/>
          </a:ln>
        </p:spPr>
      </p:pic>
      <p:sp>
        <p:nvSpPr>
          <p:cNvPr id="4" name="Footer Placeholder 3">
            <a:extLst>
              <a:ext uri="{FF2B5EF4-FFF2-40B4-BE49-F238E27FC236}">
                <a16:creationId xmlns:a16="http://schemas.microsoft.com/office/drawing/2014/main" id="{C75D9C1D-7C56-428D-B7C5-419FA10CCD6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Working with others to achieve excellence in the delivery of legal aid</a:t>
            </a:r>
          </a:p>
        </p:txBody>
      </p:sp>
      <p:sp>
        <p:nvSpPr>
          <p:cNvPr id="5" name="Slide Number Placeholder 4">
            <a:extLst>
              <a:ext uri="{FF2B5EF4-FFF2-40B4-BE49-F238E27FC236}">
                <a16:creationId xmlns:a16="http://schemas.microsoft.com/office/drawing/2014/main" id="{F5CE8B5A-7C0C-4A9E-AB9F-E796E14815AF}"/>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35</a:t>
            </a:fld>
            <a:endParaRPr lang="en-GB" dirty="0"/>
          </a:p>
        </p:txBody>
      </p:sp>
      <p:pic>
        <p:nvPicPr>
          <p:cNvPr id="3" name="Picture 2">
            <a:extLst>
              <a:ext uri="{FF2B5EF4-FFF2-40B4-BE49-F238E27FC236}">
                <a16:creationId xmlns:a16="http://schemas.microsoft.com/office/drawing/2014/main" id="{C0159406-D629-4F82-8FA5-0F39C90E1B31}"/>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l="13092" t="5582" r="13595" b="4206"/>
          <a:stretch/>
        </p:blipFill>
        <p:spPr>
          <a:xfrm>
            <a:off x="7757458" y="3138373"/>
            <a:ext cx="2647030" cy="1204172"/>
          </a:xfrm>
          <a:prstGeom prst="rect">
            <a:avLst/>
          </a:prstGeom>
          <a:ln>
            <a:solidFill>
              <a:srgbClr val="61A396"/>
            </a:solidFill>
          </a:ln>
        </p:spPr>
      </p:pic>
      <p:pic>
        <p:nvPicPr>
          <p:cNvPr id="13" name="Picture 12">
            <a:extLst>
              <a:ext uri="{FF2B5EF4-FFF2-40B4-BE49-F238E27FC236}">
                <a16:creationId xmlns:a16="http://schemas.microsoft.com/office/drawing/2014/main" id="{E4B79E01-82C1-4759-9CEB-CC979A8F48B9}"/>
              </a:ext>
              <a:ext uri="{C183D7F6-B498-43B3-948B-1728B52AA6E4}">
                <adec:decorative xmlns:adec="http://schemas.microsoft.com/office/drawing/2017/decorative" val="1"/>
              </a:ext>
            </a:extLst>
          </p:cNvPr>
          <p:cNvPicPr>
            <a:picLocks noChangeAspect="1"/>
          </p:cNvPicPr>
          <p:nvPr/>
        </p:nvPicPr>
        <p:blipFill rotWithShape="1">
          <a:blip r:embed="rId9">
            <a:alphaModFix amt="70000"/>
            <a:extLst>
              <a:ext uri="{28A0092B-C50C-407E-A947-70E740481C1C}">
                <a14:useLocalDpi xmlns:a14="http://schemas.microsoft.com/office/drawing/2010/main" val="0"/>
              </a:ext>
            </a:extLst>
          </a:blip>
          <a:srcRect l="29496" t="13891" r="33297" b="23159"/>
          <a:stretch/>
        </p:blipFill>
        <p:spPr>
          <a:xfrm>
            <a:off x="1435910" y="4253921"/>
            <a:ext cx="2527106" cy="1204172"/>
          </a:xfrm>
          <a:prstGeom prst="rect">
            <a:avLst/>
          </a:prstGeom>
        </p:spPr>
      </p:pic>
    </p:spTree>
    <p:extLst>
      <p:ext uri="{BB962C8B-B14F-4D97-AF65-F5344CB8AC3E}">
        <p14:creationId xmlns:p14="http://schemas.microsoft.com/office/powerpoint/2010/main" val="501507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7B811-DBBE-929A-8395-6C9FA7C4F165}"/>
              </a:ext>
            </a:extLst>
          </p:cNvPr>
          <p:cNvSpPr>
            <a:spLocks noGrp="1"/>
          </p:cNvSpPr>
          <p:nvPr>
            <p:ph type="title" idx="4294967295"/>
          </p:nvPr>
        </p:nvSpPr>
        <p:spPr>
          <a:xfrm>
            <a:off x="758825" y="3429000"/>
            <a:ext cx="7920038" cy="217487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1" i="0" u="none" strike="noStrike" kern="1200" cap="none" spc="0" normalizeH="0" baseline="0" noProof="0" dirty="0">
                <a:ln>
                  <a:noFill/>
                </a:ln>
                <a:solidFill>
                  <a:schemeClr val="accent1"/>
                </a:solidFill>
                <a:effectLst/>
                <a:uLnTx/>
                <a:uFillTx/>
                <a:latin typeface="+mn-lt"/>
                <a:ea typeface="+mn-ea"/>
                <a:cs typeface="+mn-cs"/>
              </a:rPr>
              <a:t>Legal Aid Agency</a:t>
            </a:r>
            <a:br>
              <a:rPr kumimoji="0" lang="en-GB" sz="1600" b="0" i="0" u="none" strike="noStrike" kern="1200" cap="none" spc="0" normalizeH="0" baseline="0" noProof="0" dirty="0">
                <a:ln>
                  <a:noFill/>
                </a:ln>
                <a:solidFill>
                  <a:schemeClr val="accent1"/>
                </a:solidFill>
                <a:effectLst/>
                <a:uLnTx/>
                <a:uFillTx/>
                <a:latin typeface="+mn-lt"/>
                <a:ea typeface="+mn-ea"/>
                <a:cs typeface="+mn-cs"/>
              </a:rPr>
            </a:br>
            <a:r>
              <a:rPr kumimoji="0" lang="en-GB" sz="1600" b="0" i="0" u="none" strike="noStrike" kern="1200" cap="none" spc="0" normalizeH="0" baseline="0" noProof="0" dirty="0">
                <a:ln>
                  <a:noFill/>
                </a:ln>
                <a:solidFill>
                  <a:schemeClr val="accent1"/>
                </a:solidFill>
                <a:effectLst/>
                <a:uLnTx/>
                <a:uFillTx/>
                <a:latin typeface="+mn-lt"/>
                <a:ea typeface="+mn-ea"/>
                <a:cs typeface="+mn-cs"/>
              </a:rPr>
              <a:t>13th Floor (13.51)</a:t>
            </a:r>
            <a:br>
              <a:rPr kumimoji="0" lang="en-GB" sz="1600" b="0" i="0" u="none" strike="noStrike" kern="1200" cap="none" spc="0" normalizeH="0" baseline="0" noProof="0" dirty="0">
                <a:ln>
                  <a:noFill/>
                </a:ln>
                <a:solidFill>
                  <a:schemeClr val="accent1"/>
                </a:solidFill>
                <a:effectLst/>
                <a:uLnTx/>
                <a:uFillTx/>
                <a:latin typeface="+mn-lt"/>
                <a:ea typeface="+mn-ea"/>
                <a:cs typeface="+mn-cs"/>
              </a:rPr>
            </a:br>
            <a:r>
              <a:rPr kumimoji="0" lang="en-GB" sz="1600" b="0" i="0" u="none" strike="noStrike" kern="1200" cap="none" spc="0" normalizeH="0" baseline="0" noProof="0" dirty="0">
                <a:ln>
                  <a:noFill/>
                </a:ln>
                <a:solidFill>
                  <a:schemeClr val="accent1"/>
                </a:solidFill>
                <a:effectLst/>
                <a:uLnTx/>
                <a:uFillTx/>
                <a:latin typeface="+mn-lt"/>
                <a:ea typeface="+mn-ea"/>
                <a:cs typeface="+mn-cs"/>
              </a:rPr>
              <a:t>102 Petty France</a:t>
            </a:r>
            <a:br>
              <a:rPr kumimoji="0" lang="en-GB" sz="1600" b="0" i="0" u="none" strike="noStrike" kern="1200" cap="none" spc="0" normalizeH="0" baseline="0" noProof="0" dirty="0">
                <a:ln>
                  <a:noFill/>
                </a:ln>
                <a:solidFill>
                  <a:schemeClr val="accent1"/>
                </a:solidFill>
                <a:effectLst/>
                <a:uLnTx/>
                <a:uFillTx/>
                <a:latin typeface="+mn-lt"/>
                <a:ea typeface="+mn-ea"/>
                <a:cs typeface="+mn-cs"/>
              </a:rPr>
            </a:br>
            <a:r>
              <a:rPr kumimoji="0" lang="en-GB" sz="1600" b="0" i="0" u="none" strike="noStrike" kern="1200" cap="none" spc="0" normalizeH="0" baseline="0" noProof="0" dirty="0">
                <a:ln>
                  <a:noFill/>
                </a:ln>
                <a:solidFill>
                  <a:schemeClr val="accent1"/>
                </a:solidFill>
                <a:effectLst/>
                <a:uLnTx/>
                <a:uFillTx/>
                <a:latin typeface="+mn-lt"/>
                <a:ea typeface="+mn-ea"/>
                <a:cs typeface="+mn-cs"/>
              </a:rPr>
              <a:t>London SW1H 9AJ</a:t>
            </a:r>
          </a:p>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accent1"/>
                </a:solidFill>
                <a:effectLst/>
                <a:uLnTx/>
                <a:uFillTx/>
                <a:latin typeface="+mn-lt"/>
                <a:ea typeface="+mn-ea"/>
                <a:cs typeface="+mn-cs"/>
              </a:rPr>
              <a:t>gov.uk/government/organisations/legal-aid-agency </a:t>
            </a:r>
          </a:p>
        </p:txBody>
      </p:sp>
    </p:spTree>
    <p:extLst>
      <p:ext uri="{BB962C8B-B14F-4D97-AF65-F5344CB8AC3E}">
        <p14:creationId xmlns:p14="http://schemas.microsoft.com/office/powerpoint/2010/main" val="393623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GB" dirty="0"/>
              <a:t>Family merits assessment submissions:</a:t>
            </a:r>
          </a:p>
        </p:txBody>
      </p:sp>
      <p:sp>
        <p:nvSpPr>
          <p:cNvPr id="22" name="Content Placeholder 3">
            <a:extLst>
              <a:ext uri="{FF2B5EF4-FFF2-40B4-BE49-F238E27FC236}">
                <a16:creationId xmlns:a16="http://schemas.microsoft.com/office/drawing/2014/main" id="{4430A96E-AAE9-4F88-9369-867CBBEBAF2B}"/>
              </a:ext>
            </a:extLst>
          </p:cNvPr>
          <p:cNvSpPr txBox="1">
            <a:spLocks/>
          </p:cNvSpPr>
          <p:nvPr/>
        </p:nvSpPr>
        <p:spPr>
          <a:xfrm>
            <a:off x="648000" y="1312851"/>
            <a:ext cx="10561857" cy="100978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3820" lvl="4" indent="0">
              <a:buClr>
                <a:schemeClr val="tx1"/>
              </a:buClr>
              <a:buNone/>
            </a:pPr>
            <a:r>
              <a:rPr lang="en-GB" sz="1800" b="1" dirty="0">
                <a:solidFill>
                  <a:schemeClr val="tx1"/>
                </a:solidFill>
                <a:latin typeface="Arial" panose="020B0604020202020204" pitchFamily="34" charset="0"/>
                <a:cs typeface="Arial" panose="020B0604020202020204" pitchFamily="34" charset="0"/>
              </a:rPr>
              <a:t>Purpose of the webinar:</a:t>
            </a:r>
          </a:p>
          <a:p>
            <a:pPr marL="83820" lvl="4" indent="0">
              <a:buClr>
                <a:schemeClr val="tx1"/>
              </a:buClr>
              <a:buNone/>
            </a:pPr>
            <a:r>
              <a:rPr lang="en-US" sz="1800" dirty="0">
                <a:latin typeface="Arial" panose="020B0604020202020204" pitchFamily="34" charset="0"/>
                <a:ea typeface="+mn-lt"/>
                <a:cs typeface="Arial" panose="020B0604020202020204" pitchFamily="34" charset="0"/>
              </a:rPr>
              <a:t>The purpose of this webinar is to help you understand</a:t>
            </a:r>
            <a:endParaRPr lang="en-US" sz="20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6C6BCFBE-26C2-411D-BBFA-860BC052D27F}"/>
              </a:ext>
            </a:extLst>
          </p:cNvPr>
          <p:cNvSpPr/>
          <p:nvPr/>
        </p:nvSpPr>
        <p:spPr>
          <a:xfrm>
            <a:off x="3850276" y="2939924"/>
            <a:ext cx="7520924" cy="2068900"/>
          </a:xfrm>
          <a:prstGeom prst="rect">
            <a:avLst/>
          </a:prstGeom>
        </p:spPr>
        <p:txBody>
          <a:bodyPr wrap="square" lIns="91440" tIns="45720" rIns="91440" bIns="45720" anchor="t">
            <a:spAutoFit/>
          </a:bodyPr>
          <a:lstStyle/>
          <a:p>
            <a:pPr>
              <a:lnSpc>
                <a:spcPct val="150000"/>
              </a:lnSpc>
              <a:spcAft>
                <a:spcPts val="0"/>
              </a:spcAft>
            </a:pPr>
            <a:r>
              <a:rPr lang="en-GB" dirty="0">
                <a:latin typeface="Arial"/>
                <a:ea typeface="Calibri"/>
                <a:cs typeface="Arial"/>
              </a:rPr>
              <a:t>By the end of the webinar, you will have an understanding of:</a:t>
            </a:r>
          </a:p>
          <a:p>
            <a:pPr marL="342900" lvl="0" indent="-342900">
              <a:lnSpc>
                <a:spcPct val="107000"/>
              </a:lnSpc>
              <a:spcAft>
                <a:spcPts val="800"/>
              </a:spcAft>
              <a:buFont typeface="Arial" panose="020B0604020202020204" pitchFamily="34" charset="0"/>
              <a:buChar char="•"/>
              <a:tabLst>
                <a:tab pos="457200" algn="l"/>
              </a:tabLst>
            </a:pPr>
            <a:r>
              <a:rPr lang="en-GB" dirty="0">
                <a:cs typeface="Arial"/>
              </a:rPr>
              <a:t>The </a:t>
            </a:r>
            <a:r>
              <a:rPr lang="en-US" kern="100" dirty="0">
                <a:effectLst/>
                <a:ea typeface="Calibri" panose="020F0502020204030204" pitchFamily="34" charset="0"/>
                <a:cs typeface="Times New Roman" panose="02020603050405020304" pitchFamily="18" charset="0"/>
              </a:rPr>
              <a:t>information we need to enable us to ’make a decision’ first time:​</a:t>
            </a:r>
            <a:endParaRPr lang="en-GB" kern="1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US" kern="100" dirty="0">
                <a:effectLst/>
                <a:ea typeface="Calibri" panose="020F0502020204030204" pitchFamily="34" charset="0"/>
                <a:cs typeface="Times New Roman" panose="02020603050405020304" pitchFamily="18" charset="0"/>
              </a:rPr>
              <a:t>To enable us to make the decision to be a ‘grant of funding’</a:t>
            </a:r>
            <a:endParaRPr lang="en-GB" kern="1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US" kern="100" dirty="0">
                <a:effectLst/>
                <a:ea typeface="Calibri" panose="020F0502020204030204" pitchFamily="34" charset="0"/>
                <a:cs typeface="Times New Roman" panose="02020603050405020304" pitchFamily="18" charset="0"/>
              </a:rPr>
              <a:t>The issues you need to address to help us achieve this</a:t>
            </a:r>
            <a:endParaRPr lang="en-GB" kern="100" dirty="0">
              <a:effectLst/>
              <a:ea typeface="Calibri" panose="020F0502020204030204" pitchFamily="34" charset="0"/>
              <a:cs typeface="Times New Roman" panose="02020603050405020304" pitchFamily="18" charset="0"/>
            </a:endParaRPr>
          </a:p>
          <a:p>
            <a:pPr marL="342900" indent="-342900">
              <a:lnSpc>
                <a:spcPct val="150000"/>
              </a:lnSpc>
              <a:buFont typeface="Arial" panose="020B0604020202020204" pitchFamily="34" charset="0"/>
              <a:buChar char="•"/>
            </a:pPr>
            <a:endParaRPr lang="en-GB" dirty="0">
              <a:latin typeface="Arial" panose="020B0604020202020204" pitchFamily="34" charset="0"/>
              <a:ea typeface="Calibri" panose="020F050202020403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81238425-FE1A-49CC-83F3-16097BECE2D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182" t="4478" r="16143" b="8741"/>
          <a:stretch/>
        </p:blipFill>
        <p:spPr>
          <a:xfrm>
            <a:off x="886968" y="2696033"/>
            <a:ext cx="2554262" cy="3261375"/>
          </a:xfrm>
          <a:prstGeom prst="rect">
            <a:avLst/>
          </a:prstGeom>
        </p:spPr>
      </p:pic>
      <p:sp>
        <p:nvSpPr>
          <p:cNvPr id="9" name="Footer Placeholder 1">
            <a:extLst>
              <a:ext uri="{FF2B5EF4-FFF2-40B4-BE49-F238E27FC236}">
                <a16:creationId xmlns:a16="http://schemas.microsoft.com/office/drawing/2014/main" id="{224DEA7C-AB02-45AC-9BEB-BBC4CCC3DFD2}"/>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4</a:t>
            </a:fld>
            <a:endParaRPr lang="en-GB" dirty="0"/>
          </a:p>
        </p:txBody>
      </p:sp>
    </p:spTree>
    <p:extLst>
      <p:ext uri="{BB962C8B-B14F-4D97-AF65-F5344CB8AC3E}">
        <p14:creationId xmlns:p14="http://schemas.microsoft.com/office/powerpoint/2010/main" val="203427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6687-5296-81A5-9D9E-F3F6FEB80CA8}"/>
              </a:ext>
            </a:extLst>
          </p:cNvPr>
          <p:cNvSpPr>
            <a:spLocks noGrp="1"/>
          </p:cNvSpPr>
          <p:nvPr>
            <p:ph type="title"/>
          </p:nvPr>
        </p:nvSpPr>
        <p:spPr/>
        <p:txBody>
          <a:bodyPr/>
          <a:lstStyle/>
          <a:p>
            <a:r>
              <a:rPr lang="en-US" dirty="0"/>
              <a:t>Statement of case and supporting documents</a:t>
            </a:r>
            <a:endParaRPr lang="en-GB" dirty="0"/>
          </a:p>
        </p:txBody>
      </p:sp>
    </p:spTree>
    <p:extLst>
      <p:ext uri="{BB962C8B-B14F-4D97-AF65-F5344CB8AC3E}">
        <p14:creationId xmlns:p14="http://schemas.microsoft.com/office/powerpoint/2010/main" val="31912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Domestic abuse applications</a:t>
            </a:r>
          </a:p>
        </p:txBody>
      </p:sp>
      <p:sp>
        <p:nvSpPr>
          <p:cNvPr id="7" name="Footer Placeholder 1">
            <a:extLst>
              <a:ext uri="{FF2B5EF4-FFF2-40B4-BE49-F238E27FC236}">
                <a16:creationId xmlns:a16="http://schemas.microsoft.com/office/drawing/2014/main" id="{6B254586-2D20-4924-A6CB-BA6C4DB91C7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5216813"/>
          </a:xfrm>
          <a:prstGeom prst="rect">
            <a:avLst/>
          </a:prstGeom>
        </p:spPr>
        <p:txBody>
          <a:bodyPr wrap="square" lIns="91440" tIns="45720" rIns="91440" bIns="45720" anchor="t">
            <a:spAutoFit/>
          </a:bodyPr>
          <a:lstStyle/>
          <a:p>
            <a:pPr marL="285750" indent="-285750">
              <a:spcAft>
                <a:spcPts val="600"/>
              </a:spcAft>
              <a:buFont typeface="Arial" panose="020B0604020202020204" pitchFamily="34" charset="0"/>
              <a:buChar char="•"/>
            </a:pPr>
            <a:r>
              <a:rPr lang="en-GB" dirty="0"/>
              <a:t>Set out the history of the matter and the previous incidents together with the most recent that have led to the current application.</a:t>
            </a:r>
          </a:p>
          <a:p>
            <a:pPr marL="285750" indent="-285750">
              <a:spcAft>
                <a:spcPts val="600"/>
              </a:spcAft>
              <a:buFont typeface="Arial" panose="020B0604020202020204" pitchFamily="34" charset="0"/>
              <a:buChar char="•"/>
            </a:pPr>
            <a:r>
              <a:rPr lang="en-GB" dirty="0"/>
              <a:t>If there has been a delay in seeking an injunction, explain why that is the case and why you consider the court will still make an order.</a:t>
            </a:r>
          </a:p>
          <a:p>
            <a:pPr marL="285750" indent="-285750">
              <a:spcAft>
                <a:spcPts val="600"/>
              </a:spcAft>
              <a:buFont typeface="Arial" panose="020B0604020202020204" pitchFamily="34" charset="0"/>
              <a:buChar char="•"/>
            </a:pPr>
            <a:r>
              <a:rPr lang="en-GB" dirty="0"/>
              <a:t>Address the question of proportionality. Explain why alternatives such as sending a warning letter or notifying the police are not appropriate. Set out the involvement of the police and what protection, if any, they are providing and if they are providing protection explain why this is insufficient</a:t>
            </a:r>
          </a:p>
          <a:p>
            <a:pPr marL="285750" indent="-285750">
              <a:spcAft>
                <a:spcPts val="600"/>
              </a:spcAft>
              <a:buFont typeface="Arial" panose="020B0604020202020204" pitchFamily="34" charset="0"/>
              <a:buChar char="•"/>
            </a:pPr>
            <a:r>
              <a:rPr lang="en-GB" dirty="0"/>
              <a:t>If bail conditions are in place explain the reason(s) why your client separately requires a protective injunction</a:t>
            </a:r>
          </a:p>
          <a:p>
            <a:pPr marL="285750" indent="-285750">
              <a:spcAft>
                <a:spcPts val="600"/>
              </a:spcAft>
              <a:buFont typeface="Arial" panose="020B0604020202020204" pitchFamily="34" charset="0"/>
              <a:buChar char="•"/>
            </a:pPr>
            <a:r>
              <a:rPr lang="en-GB" dirty="0">
                <a:ea typeface="Arial" panose="020B0604020202020204" pitchFamily="34" charset="0"/>
                <a:cs typeface="Times New Roman" panose="02020603050405020304" pitchFamily="18" charset="0"/>
              </a:rPr>
              <a:t>If you are submitting the client’s statement to court in support of the application set out whether a warning letter was sent and involvement of the police in the merits report or in a separate statement.</a:t>
            </a:r>
          </a:p>
          <a:p>
            <a:pPr marL="285750" indent="-285750">
              <a:spcAft>
                <a:spcPts val="600"/>
              </a:spcAft>
              <a:buFont typeface="Arial" panose="020B0604020202020204" pitchFamily="34" charset="0"/>
              <a:buChar char="•"/>
            </a:pPr>
            <a:r>
              <a:rPr lang="en-GB" dirty="0"/>
              <a:t>If acting for the respondent, set out:</a:t>
            </a:r>
          </a:p>
          <a:p>
            <a:pPr marL="539750" indent="-285750">
              <a:spcAft>
                <a:spcPts val="600"/>
              </a:spcAft>
              <a:buFont typeface="Arial" panose="020B0604020202020204" pitchFamily="34" charset="0"/>
              <a:buChar char="•"/>
            </a:pPr>
            <a:r>
              <a:rPr lang="en-GB" dirty="0"/>
              <a:t>a detailed response to the allegations (a blanket denial is insufficient)</a:t>
            </a:r>
          </a:p>
          <a:p>
            <a:pPr marL="539750" indent="-285750">
              <a:spcAft>
                <a:spcPts val="600"/>
              </a:spcAft>
              <a:buFont typeface="Arial" panose="020B0604020202020204" pitchFamily="34" charset="0"/>
              <a:buChar char="•"/>
            </a:pPr>
            <a:r>
              <a:rPr lang="en-GB" dirty="0"/>
              <a:t>any effect an order will have on other matters between the parties, for example child arrangements</a:t>
            </a:r>
          </a:p>
          <a:p>
            <a:pPr marL="539750" indent="-285750">
              <a:spcAft>
                <a:spcPts val="600"/>
              </a:spcAft>
              <a:buFont typeface="Arial" panose="020B0604020202020204" pitchFamily="34" charset="0"/>
              <a:buChar char="•"/>
            </a:pPr>
            <a:r>
              <a:rPr lang="en-GB" dirty="0"/>
              <a:t>why the matter cannot be settled by way of an undertaking</a:t>
            </a:r>
          </a:p>
          <a:p>
            <a:pPr>
              <a:spcAft>
                <a:spcPts val="600"/>
              </a:spcAft>
            </a:pPr>
            <a:endParaRPr lang="en-GB" dirty="0">
              <a:cs typeface="Arial" panose="020B0604020202020204" pitchFamily="34" charset="0"/>
            </a:endParaRP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6</a:t>
            </a:fld>
            <a:endParaRPr lang="en-GB" dirty="0"/>
          </a:p>
        </p:txBody>
      </p:sp>
    </p:spTree>
    <p:extLst>
      <p:ext uri="{BB962C8B-B14F-4D97-AF65-F5344CB8AC3E}">
        <p14:creationId xmlns:p14="http://schemas.microsoft.com/office/powerpoint/2010/main" val="103381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Private Law applications</a:t>
            </a:r>
          </a:p>
        </p:txBody>
      </p:sp>
      <p:sp>
        <p:nvSpPr>
          <p:cNvPr id="7" name="Footer Placeholder 1">
            <a:extLst>
              <a:ext uri="{FF2B5EF4-FFF2-40B4-BE49-F238E27FC236}">
                <a16:creationId xmlns:a16="http://schemas.microsoft.com/office/drawing/2014/main" id="{6B254586-2D20-4924-A6CB-BA6C4DB91C7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5570756"/>
          </a:xfrm>
          <a:prstGeom prst="rect">
            <a:avLst/>
          </a:prstGeom>
        </p:spPr>
        <p:txBody>
          <a:bodyPr wrap="square" lIns="91440" tIns="45720" rIns="91440" bIns="45720" anchor="t">
            <a:spAutoFit/>
          </a:bodyPr>
          <a:lstStyle/>
          <a:p>
            <a:pPr marL="285750" indent="-285750">
              <a:spcAft>
                <a:spcPts val="600"/>
              </a:spcAft>
              <a:buFont typeface="Arial" panose="020B0604020202020204" pitchFamily="34" charset="0"/>
              <a:buChar char="•"/>
            </a:pPr>
            <a:r>
              <a:rPr lang="en-GB" dirty="0"/>
              <a:t>Ensure you have relevant domestic abuse or child protection evidence to bring the proceedings into scope for legal aid.</a:t>
            </a:r>
          </a:p>
          <a:p>
            <a:pPr marL="285750" indent="-285750">
              <a:spcAft>
                <a:spcPts val="600"/>
              </a:spcAft>
              <a:buFont typeface="Arial" panose="020B0604020202020204" pitchFamily="34" charset="0"/>
              <a:buChar char="•"/>
            </a:pPr>
            <a:r>
              <a:rPr lang="en-GB" dirty="0"/>
              <a:t>If acting for the applicant in the proceedings, upload correspondence with the other side or their solicitors with a view to settling matters. If no correspondence has been sent explain the reasons why. It may be the case that the client is a victim of domestic violence meaning the client could not negotiate with the other side but that should not prevent the solicitors from doing so on the client’s behalf. </a:t>
            </a:r>
          </a:p>
          <a:p>
            <a:pPr marL="555625" indent="-285750">
              <a:spcAft>
                <a:spcPts val="600"/>
              </a:spcAft>
              <a:buFont typeface="Arial" panose="020B0604020202020204" pitchFamily="34" charset="0"/>
              <a:buChar char="•"/>
            </a:pPr>
            <a:r>
              <a:rPr lang="en-GB" dirty="0"/>
              <a:t>If acting for the respondent, upload:</a:t>
            </a:r>
          </a:p>
          <a:p>
            <a:pPr marL="555625" indent="-285750">
              <a:spcAft>
                <a:spcPts val="600"/>
              </a:spcAft>
              <a:buFont typeface="Arial" panose="020B0604020202020204" pitchFamily="34" charset="0"/>
              <a:buChar char="•"/>
            </a:pPr>
            <a:r>
              <a:rPr lang="en-GB" dirty="0"/>
              <a:t>the application made by the applicant,</a:t>
            </a:r>
          </a:p>
          <a:p>
            <a:pPr marL="555625" indent="-285750">
              <a:spcAft>
                <a:spcPts val="600"/>
              </a:spcAft>
              <a:buFont typeface="Arial" panose="020B0604020202020204" pitchFamily="34" charset="0"/>
              <a:buChar char="•"/>
            </a:pPr>
            <a:r>
              <a:rPr lang="en-GB" dirty="0"/>
              <a:t>any orders made to date</a:t>
            </a:r>
          </a:p>
          <a:p>
            <a:pPr marL="555625" indent="-285750">
              <a:spcAft>
                <a:spcPts val="600"/>
              </a:spcAft>
              <a:buFont typeface="Arial" panose="020B0604020202020204" pitchFamily="34" charset="0"/>
              <a:buChar char="•"/>
            </a:pPr>
            <a:r>
              <a:rPr lang="en-GB" dirty="0"/>
              <a:t>any expert or CAFCASS report (if applicable) </a:t>
            </a:r>
          </a:p>
          <a:p>
            <a:pPr marL="285750" indent="-285750">
              <a:spcAft>
                <a:spcPts val="600"/>
              </a:spcAft>
              <a:buFont typeface="Arial" panose="020B0604020202020204" pitchFamily="34" charset="0"/>
              <a:buChar char="•"/>
            </a:pPr>
            <a:r>
              <a:rPr lang="en-GB" dirty="0"/>
              <a:t>In finance proceedings, set out details of the assets in dispute. In trust of land proceedings, tell us how the client has acquired an interest in the property.</a:t>
            </a:r>
          </a:p>
          <a:p>
            <a:pPr marL="285750" indent="-285750">
              <a:spcAft>
                <a:spcPts val="600"/>
              </a:spcAft>
              <a:buFont typeface="Arial" panose="020B0604020202020204" pitchFamily="34" charset="0"/>
              <a:buChar char="•"/>
            </a:pPr>
            <a:r>
              <a:rPr lang="en-GB" dirty="0"/>
              <a:t>In all cases, set out:</a:t>
            </a:r>
          </a:p>
          <a:p>
            <a:pPr marL="539750" indent="-285750">
              <a:spcAft>
                <a:spcPts val="600"/>
              </a:spcAft>
              <a:buFont typeface="Arial" panose="020B0604020202020204" pitchFamily="34" charset="0"/>
              <a:buChar char="•"/>
            </a:pPr>
            <a:r>
              <a:rPr lang="en-GB" dirty="0"/>
              <a:t>the circumstances of the case</a:t>
            </a:r>
          </a:p>
          <a:p>
            <a:pPr marL="539750" indent="-285750">
              <a:spcAft>
                <a:spcPts val="600"/>
              </a:spcAft>
              <a:buFont typeface="Arial" panose="020B0604020202020204" pitchFamily="34" charset="0"/>
              <a:buChar char="•"/>
            </a:pPr>
            <a:r>
              <a:rPr lang="en-GB" dirty="0"/>
              <a:t>the issues in dispute</a:t>
            </a:r>
          </a:p>
          <a:p>
            <a:pPr marL="539750" indent="-285750">
              <a:spcAft>
                <a:spcPts val="600"/>
              </a:spcAft>
              <a:buFont typeface="Arial" panose="020B0604020202020204" pitchFamily="34" charset="0"/>
              <a:buChar char="•"/>
            </a:pPr>
            <a:r>
              <a:rPr lang="en-GB" dirty="0"/>
              <a:t>any steps taken </a:t>
            </a:r>
            <a:r>
              <a:rPr lang="en-GB" sz="1600" dirty="0"/>
              <a:t>to reach a settlement</a:t>
            </a:r>
            <a:endParaRPr lang="en-GB" sz="16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7</a:t>
            </a:fld>
            <a:endParaRPr lang="en-GB" dirty="0"/>
          </a:p>
        </p:txBody>
      </p:sp>
    </p:spTree>
    <p:extLst>
      <p:ext uri="{BB962C8B-B14F-4D97-AF65-F5344CB8AC3E}">
        <p14:creationId xmlns:p14="http://schemas.microsoft.com/office/powerpoint/2010/main" val="2825927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Public Law Children</a:t>
            </a:r>
          </a:p>
        </p:txBody>
      </p:sp>
      <p:sp>
        <p:nvSpPr>
          <p:cNvPr id="7" name="Footer Placeholder 1">
            <a:extLst>
              <a:ext uri="{FF2B5EF4-FFF2-40B4-BE49-F238E27FC236}">
                <a16:creationId xmlns:a16="http://schemas.microsoft.com/office/drawing/2014/main" id="{6B254586-2D20-4924-A6CB-BA6C4DB91C7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4939814"/>
          </a:xfrm>
          <a:prstGeom prst="rect">
            <a:avLst/>
          </a:prstGeom>
        </p:spPr>
        <p:txBody>
          <a:bodyPr wrap="square" lIns="91440" tIns="45720" rIns="91440" bIns="45720" anchor="t">
            <a:spAutoFit/>
          </a:bodyPr>
          <a:lstStyle/>
          <a:p>
            <a:pPr marL="285750" indent="-285750">
              <a:spcBef>
                <a:spcPts val="600"/>
              </a:spcBef>
              <a:spcAft>
                <a:spcPts val="600"/>
              </a:spcAft>
              <a:buFont typeface="Arial" panose="020B0604020202020204" pitchFamily="34" charset="0"/>
              <a:buChar char="•"/>
            </a:pPr>
            <a:r>
              <a:rPr lang="en-GB" dirty="0"/>
              <a:t>In Special Children Act proceedings, if applications that would normally be Private Law matters (e.g. CAO/SGO) are being heard within Care/Supervision proceedings, they can be added to the certificate as “related proceedings” and there are appropriate proceeding descriptions under the Special Children Act matter type</a:t>
            </a:r>
          </a:p>
          <a:p>
            <a:pPr marL="285750" indent="-285750">
              <a:spcBef>
                <a:spcPts val="600"/>
              </a:spcBef>
              <a:spcAft>
                <a:spcPts val="600"/>
              </a:spcAft>
              <a:buFont typeface="Arial" panose="020B0604020202020204" pitchFamily="34" charset="0"/>
              <a:buChar char="•"/>
            </a:pPr>
            <a:r>
              <a:rPr lang="en-GB" dirty="0"/>
              <a:t>If seeking to be joined as a party in care proceedings, set out the client’s involvement in the child’s life and what role they seek in the future.</a:t>
            </a:r>
          </a:p>
          <a:p>
            <a:pPr marL="285750" indent="-285750">
              <a:spcAft>
                <a:spcPts val="600"/>
              </a:spcAft>
              <a:buFont typeface="Arial" panose="020B0604020202020204" pitchFamily="34" charset="0"/>
              <a:buChar char="•"/>
            </a:pPr>
            <a:r>
              <a:rPr lang="en-GB" dirty="0"/>
              <a:t>Provide any assessments of the client. If unfavourable, tells us why the report conclusions are to be challenged.</a:t>
            </a:r>
          </a:p>
          <a:p>
            <a:pPr marL="285750" indent="-285750">
              <a:spcAft>
                <a:spcPts val="600"/>
              </a:spcAft>
              <a:buFont typeface="Arial" panose="020B0604020202020204" pitchFamily="34" charset="0"/>
              <a:buChar char="•"/>
            </a:pPr>
            <a:r>
              <a:rPr lang="en-GB" dirty="0"/>
              <a:t>If seeking to discharge a care order, set out:</a:t>
            </a:r>
          </a:p>
          <a:p>
            <a:pPr marL="539750" lvl="1" indent="-285750">
              <a:spcAft>
                <a:spcPts val="600"/>
              </a:spcAft>
              <a:buFont typeface="Arial" panose="020B0604020202020204" pitchFamily="34" charset="0"/>
              <a:buChar char="•"/>
            </a:pPr>
            <a:r>
              <a:rPr lang="en-GB" dirty="0"/>
              <a:t>what changes have been made since the original order</a:t>
            </a:r>
          </a:p>
          <a:p>
            <a:pPr marL="539750" lvl="1" indent="-285750">
              <a:spcAft>
                <a:spcPts val="600"/>
              </a:spcAft>
              <a:buFont typeface="Arial" panose="020B0604020202020204" pitchFamily="34" charset="0"/>
              <a:buChar char="•"/>
            </a:pPr>
            <a:r>
              <a:rPr lang="en-GB" dirty="0"/>
              <a:t>whether any approach has been made to the local authority</a:t>
            </a:r>
          </a:p>
          <a:p>
            <a:pPr marL="539750" lvl="1" indent="-285750">
              <a:spcAft>
                <a:spcPts val="600"/>
              </a:spcAft>
              <a:buFont typeface="Arial" panose="020B0604020202020204" pitchFamily="34" charset="0"/>
              <a:buChar char="•"/>
            </a:pPr>
            <a:r>
              <a:rPr lang="en-GB" dirty="0"/>
              <a:t>the basis upon which you seek to persuade the court the order is no longer required.</a:t>
            </a:r>
          </a:p>
          <a:p>
            <a:pPr marL="285750" indent="-285750">
              <a:spcAft>
                <a:spcPts val="600"/>
              </a:spcAft>
              <a:buFont typeface="Arial" panose="020B0604020202020204" pitchFamily="34" charset="0"/>
              <a:buChar char="•"/>
            </a:pPr>
            <a:r>
              <a:rPr lang="en-GB" dirty="0"/>
              <a:t>If seeking contact with a child in care, set out what approach has been made to the local authority and how contact has progressed to date.</a:t>
            </a:r>
          </a:p>
          <a:p>
            <a:pPr>
              <a:spcAft>
                <a:spcPts val="600"/>
              </a:spcAft>
            </a:pPr>
            <a:endParaRPr lang="en-GB"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8</a:t>
            </a:fld>
            <a:endParaRPr lang="en-GB" dirty="0"/>
          </a:p>
        </p:txBody>
      </p:sp>
    </p:spTree>
    <p:extLst>
      <p:ext uri="{BB962C8B-B14F-4D97-AF65-F5344CB8AC3E}">
        <p14:creationId xmlns:p14="http://schemas.microsoft.com/office/powerpoint/2010/main" val="3969804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C03-CB1A-41D8-A3A4-F64ECBB53371}"/>
              </a:ext>
            </a:extLst>
          </p:cNvPr>
          <p:cNvSpPr>
            <a:spLocks noGrp="1"/>
          </p:cNvSpPr>
          <p:nvPr>
            <p:ph type="title"/>
          </p:nvPr>
        </p:nvSpPr>
        <p:spPr>
          <a:xfrm>
            <a:off x="648000" y="665891"/>
            <a:ext cx="11012776" cy="345232"/>
          </a:xfrm>
        </p:spPr>
        <p:txBody>
          <a:bodyPr>
            <a:noAutofit/>
          </a:bodyPr>
          <a:lstStyle/>
          <a:p>
            <a:r>
              <a:rPr lang="en-GB" dirty="0"/>
              <a:t>Appeal proceedings</a:t>
            </a:r>
          </a:p>
        </p:txBody>
      </p:sp>
      <p:sp>
        <p:nvSpPr>
          <p:cNvPr id="7" name="Footer Placeholder 1">
            <a:extLst>
              <a:ext uri="{FF2B5EF4-FFF2-40B4-BE49-F238E27FC236}">
                <a16:creationId xmlns:a16="http://schemas.microsoft.com/office/drawing/2014/main" id="{6B254586-2D20-4924-A6CB-BA6C4DB91C7F}"/>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dirty="0"/>
              <a:t>Working with others to achieve excellence in the delivery of  legal aid  </a:t>
            </a:r>
          </a:p>
        </p:txBody>
      </p:sp>
      <p:sp>
        <p:nvSpPr>
          <p:cNvPr id="5" name="Rectangle 4">
            <a:extLst>
              <a:ext uri="{FF2B5EF4-FFF2-40B4-BE49-F238E27FC236}">
                <a16:creationId xmlns:a16="http://schemas.microsoft.com/office/drawing/2014/main" id="{160912DD-6CAE-7394-D0FB-400C557B4E3F}"/>
              </a:ext>
            </a:extLst>
          </p:cNvPr>
          <p:cNvSpPr/>
          <p:nvPr/>
        </p:nvSpPr>
        <p:spPr>
          <a:xfrm>
            <a:off x="648000" y="1162897"/>
            <a:ext cx="10741420" cy="6403291"/>
          </a:xfrm>
          <a:prstGeom prst="rect">
            <a:avLst/>
          </a:prstGeom>
        </p:spPr>
        <p:txBody>
          <a:bodyPr wrap="square" lIns="91440" tIns="45720" rIns="91440" bIns="45720" anchor="t">
            <a:spAutoFit/>
          </a:bodyPr>
          <a:lstStyle/>
          <a:p>
            <a:pPr marL="285750" indent="-285750">
              <a:spcBef>
                <a:spcPts val="600"/>
              </a:spcBef>
              <a:spcAft>
                <a:spcPts val="600"/>
              </a:spcAft>
              <a:buFont typeface="Arial" panose="020B0604020202020204" pitchFamily="34" charset="0"/>
              <a:buChar char="•"/>
            </a:pPr>
            <a:r>
              <a:rPr lang="en-GB" dirty="0"/>
              <a:t>If representing the appellant upload </a:t>
            </a:r>
          </a:p>
          <a:p>
            <a:pPr marL="630238" indent="-285750">
              <a:spcBef>
                <a:spcPts val="600"/>
              </a:spcBef>
              <a:spcAft>
                <a:spcPts val="600"/>
              </a:spcAft>
              <a:buFont typeface="Arial" panose="020B0604020202020204" pitchFamily="34" charset="0"/>
              <a:buChar char="•"/>
            </a:pPr>
            <a:r>
              <a:rPr lang="en-GB" dirty="0"/>
              <a:t>A copy of the court order</a:t>
            </a:r>
          </a:p>
          <a:p>
            <a:pPr marL="630238" indent="-285750">
              <a:spcBef>
                <a:spcPts val="600"/>
              </a:spcBef>
              <a:spcAft>
                <a:spcPts val="600"/>
              </a:spcAft>
              <a:buFont typeface="Arial" panose="020B0604020202020204" pitchFamily="34" charset="0"/>
              <a:buChar char="•"/>
            </a:pPr>
            <a:r>
              <a:rPr lang="en-GB" dirty="0"/>
              <a:t>a transcript of the judgment or counsels or solicitors written note of the judgment</a:t>
            </a:r>
          </a:p>
          <a:p>
            <a:pPr marL="630238" indent="-285750">
              <a:spcBef>
                <a:spcPts val="600"/>
              </a:spcBef>
              <a:spcAft>
                <a:spcPts val="600"/>
              </a:spcAft>
              <a:buFont typeface="Arial" panose="020B0604020202020204" pitchFamily="34" charset="0"/>
              <a:buChar char="•"/>
            </a:pPr>
            <a:r>
              <a:rPr lang="en-GB" dirty="0"/>
              <a:t>Grounds of appeal or a statement setting out the basis the decision is flawed. </a:t>
            </a:r>
            <a:r>
              <a:rPr lang="en-GB" dirty="0">
                <a:effectLst/>
                <a:ea typeface="Arial" panose="020B0604020202020204" pitchFamily="34" charset="0"/>
                <a:cs typeface="Times New Roman" panose="02020603050405020304" pitchFamily="18" charset="0"/>
              </a:rPr>
              <a:t>if all you seek is an opinion from counsel, we still require you to give an indication as to the grounds of appeal. Simply stating you require counsel to advise will not be sufficient to enable us to determine the merits tests. </a:t>
            </a:r>
          </a:p>
          <a:p>
            <a:pPr marL="285750" indent="-285750">
              <a:spcBef>
                <a:spcPts val="600"/>
              </a:spcBef>
              <a:spcAft>
                <a:spcPts val="600"/>
              </a:spcAft>
              <a:buFont typeface="Arial" panose="020B0604020202020204" pitchFamily="34" charset="0"/>
              <a:buChar char="•"/>
            </a:pPr>
            <a:r>
              <a:rPr lang="en-GB" dirty="0"/>
              <a:t>If representing the respondent </a:t>
            </a:r>
          </a:p>
          <a:p>
            <a:pPr marL="630238" indent="-285750">
              <a:spcBef>
                <a:spcPts val="600"/>
              </a:spcBef>
              <a:spcAft>
                <a:spcPts val="600"/>
              </a:spcAft>
              <a:buFont typeface="Arial" panose="020B0604020202020204" pitchFamily="34" charset="0"/>
              <a:buChar char="•"/>
            </a:pPr>
            <a:r>
              <a:rPr lang="en-GB" dirty="0"/>
              <a:t>The application made to court</a:t>
            </a:r>
          </a:p>
          <a:p>
            <a:pPr marL="630238" indent="-285750">
              <a:spcBef>
                <a:spcPts val="600"/>
              </a:spcBef>
              <a:spcAft>
                <a:spcPts val="600"/>
              </a:spcAft>
              <a:buFont typeface="Arial" panose="020B0604020202020204" pitchFamily="34" charset="0"/>
              <a:buChar char="•"/>
            </a:pPr>
            <a:r>
              <a:rPr lang="en-GB" dirty="0"/>
              <a:t>A statement setting out the basis upon which the other side is pursuing the appeal</a:t>
            </a:r>
          </a:p>
          <a:p>
            <a:pPr marL="630238" indent="-285750">
              <a:spcBef>
                <a:spcPts val="600"/>
              </a:spcBef>
              <a:spcAft>
                <a:spcPts val="600"/>
              </a:spcAft>
              <a:buFont typeface="Arial" panose="020B0604020202020204" pitchFamily="34" charset="0"/>
              <a:buChar char="•"/>
            </a:pPr>
            <a:r>
              <a:rPr lang="en-GB" dirty="0"/>
              <a:t>Any orders made to date</a:t>
            </a:r>
          </a:p>
          <a:p>
            <a:pPr marL="285750" indent="-285750">
              <a:lnSpc>
                <a:spcPct val="115000"/>
              </a:lnSpc>
              <a:spcAft>
                <a:spcPts val="600"/>
              </a:spcAft>
              <a:buFont typeface="Arial" panose="020B0604020202020204" pitchFamily="34" charset="0"/>
              <a:buChar char="•"/>
            </a:pPr>
            <a:r>
              <a:rPr lang="en-GB" dirty="0">
                <a:effectLst/>
                <a:ea typeface="Arial" panose="020B0604020202020204" pitchFamily="34" charset="0"/>
                <a:cs typeface="Times New Roman" panose="02020603050405020304" pitchFamily="18" charset="0"/>
              </a:rPr>
              <a:t>An interim appeal does not require an amendment to the certificate either for the appellant or respondent and an interim appeal will be covered by the existing scope on the certificate, subject to that scope covering the certificate for that work which has resulted in an appeal. </a:t>
            </a:r>
          </a:p>
          <a:p>
            <a:pPr marL="630238" indent="-285750">
              <a:spcBef>
                <a:spcPts val="600"/>
              </a:spcBef>
              <a:spcAft>
                <a:spcPts val="600"/>
              </a:spcAft>
              <a:buFont typeface="Wingdings" panose="05000000000000000000" pitchFamily="2" charset="2"/>
              <a:buChar char="Ø"/>
            </a:pPr>
            <a:endParaRPr lang="en-GB" sz="1600" dirty="0"/>
          </a:p>
          <a:p>
            <a:pPr marL="285750" indent="-285750">
              <a:spcBef>
                <a:spcPts val="600"/>
              </a:spcBef>
              <a:spcAft>
                <a:spcPts val="600"/>
              </a:spcAft>
              <a:buFont typeface="Wingdings" panose="05000000000000000000" pitchFamily="2" charset="2"/>
              <a:buChar char="Ø"/>
            </a:pPr>
            <a:endParaRPr lang="en-GB" sz="1600" dirty="0"/>
          </a:p>
          <a:p>
            <a:pPr>
              <a:spcAft>
                <a:spcPts val="600"/>
              </a:spcAft>
            </a:pPr>
            <a:endParaRPr lang="en-GB"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358576D-B6E9-43D8-AB4A-E3A21BED3302}"/>
              </a:ext>
            </a:extLst>
          </p:cNvPr>
          <p:cNvSpPr>
            <a:spLocks noGrp="1"/>
          </p:cNvSpPr>
          <p:nvPr>
            <p:ph type="sldNum" sz="quarter" idx="12"/>
          </p:nvPr>
        </p:nvSpPr>
        <p:spPr/>
        <p:txBody>
          <a:bodyPr/>
          <a:lstStyle/>
          <a:p>
            <a:fld id="{9A8223AF-F2F5-41F7-A71C-81CE492BCB88}" type="slidenum">
              <a:rPr lang="en-GB" smtClean="0"/>
              <a:pPr/>
              <a:t>9</a:t>
            </a:fld>
            <a:endParaRPr lang="en-GB" dirty="0"/>
          </a:p>
        </p:txBody>
      </p:sp>
    </p:spTree>
    <p:extLst>
      <p:ext uri="{BB962C8B-B14F-4D97-AF65-F5344CB8AC3E}">
        <p14:creationId xmlns:p14="http://schemas.microsoft.com/office/powerpoint/2010/main" val="1035517724"/>
      </p:ext>
    </p:extLst>
  </p:cSld>
  <p:clrMapOvr>
    <a:masterClrMapping/>
  </p:clrMapOvr>
</p:sld>
</file>

<file path=ppt/theme/theme1.xml><?xml version="1.0" encoding="utf-8"?>
<a:theme xmlns:a="http://schemas.openxmlformats.org/drawingml/2006/main" name="Office Theme">
  <a:themeElements>
    <a:clrScheme name="LAA - PURPLE">
      <a:dk1>
        <a:sysClr val="windowText" lastClr="000000"/>
      </a:dk1>
      <a:lt1>
        <a:sysClr val="window" lastClr="FFFFFF"/>
      </a:lt1>
      <a:dk2>
        <a:srgbClr val="000000"/>
      </a:dk2>
      <a:lt2>
        <a:srgbClr val="FFFFFF"/>
      </a:lt2>
      <a:accent1>
        <a:srgbClr val="006D55"/>
      </a:accent1>
      <a:accent2>
        <a:srgbClr val="565B96"/>
      </a:accent2>
      <a:accent3>
        <a:srgbClr val="00A5A1"/>
      </a:accent3>
      <a:accent4>
        <a:srgbClr val="7B2783"/>
      </a:accent4>
      <a:accent5>
        <a:srgbClr val="EE7127"/>
      </a:accent5>
      <a:accent6>
        <a:srgbClr val="A0A5B4"/>
      </a:accent6>
      <a:hlink>
        <a:srgbClr val="00A5A1"/>
      </a:hlink>
      <a:folHlink>
        <a:srgbClr val="00A5A1"/>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5768_LAA_PowerPoint Template_PURPLE_Widescreen.potx" id="{B2D9ED0B-5D00-41A0-9C1A-F5CC8AC8DD3D}" vid="{D28A4432-A468-434B-A284-12295D737BEA}"/>
    </a:ext>
  </a:extLst>
</a:theme>
</file>

<file path=ppt/theme/theme2.xml><?xml version="1.0" encoding="utf-8"?>
<a:theme xmlns:a="http://schemas.openxmlformats.org/drawingml/2006/main" name="1_Office Theme">
  <a:themeElements>
    <a:clrScheme name="Legal Aid Agency - purple">
      <a:dk1>
        <a:sysClr val="windowText" lastClr="000000"/>
      </a:dk1>
      <a:lt1>
        <a:sysClr val="window" lastClr="FFFFFF"/>
      </a:lt1>
      <a:dk2>
        <a:srgbClr val="000000"/>
      </a:dk2>
      <a:lt2>
        <a:srgbClr val="FFFFFF"/>
      </a:lt2>
      <a:accent1>
        <a:srgbClr val="565B96"/>
      </a:accent1>
      <a:accent2>
        <a:srgbClr val="006D55"/>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LAA PowerPoint template (purple).potx" id="{4D5ECBE3-F44F-4266-B5B1-6EF4524191EB}" vid="{7947B89B-BF1A-49F3-8D89-59A855A2B3C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C4EC697F8DD5458A22CB4D2CE1B3D5" ma:contentTypeVersion="17" ma:contentTypeDescription="Create a new document." ma:contentTypeScope="" ma:versionID="78bdc466fba1e7f478bec3831841c913">
  <xsd:schema xmlns:xsd="http://www.w3.org/2001/XMLSchema" xmlns:xs="http://www.w3.org/2001/XMLSchema" xmlns:p="http://schemas.microsoft.com/office/2006/metadata/properties" xmlns:ns2="52e9577d-2ae3-4f6d-bbd9-87ddf31ab15e" xmlns:ns3="e110fa00-b09a-4458-a962-9d9a380ec660" targetNamespace="http://schemas.microsoft.com/office/2006/metadata/properties" ma:root="true" ma:fieldsID="0feffbda52dd81f84c90e31ee3ef1460" ns2:_="" ns3:_="">
    <xsd:import namespace="52e9577d-2ae3-4f6d-bbd9-87ddf31ab15e"/>
    <xsd:import namespace="e110fa00-b09a-4458-a962-9d9a380ec6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9577d-2ae3-4f6d-bbd9-87ddf31ab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10fa00-b09a-4458-a962-9d9a380ec6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db5e135-449b-4e53-a16a-99571a827849}" ma:internalName="TaxCatchAll" ma:showField="CatchAllData" ma:web="e110fa00-b09a-4458-a962-9d9a380ec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110fa00-b09a-4458-a962-9d9a380ec660" xsi:nil="true"/>
    <lcf76f155ced4ddcb4097134ff3c332f xmlns="52e9577d-2ae3-4f6d-bbd9-87ddf31ab15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657BB9-6C4C-4210-815C-CBEDF1029258}"/>
</file>

<file path=customXml/itemProps2.xml><?xml version="1.0" encoding="utf-8"?>
<ds:datastoreItem xmlns:ds="http://schemas.openxmlformats.org/officeDocument/2006/customXml" ds:itemID="{E4A28979-9E44-4BAA-90E0-0B9169E0CE61}">
  <ds:schemaRefs>
    <ds:schemaRef ds:uri="http://purl.org/dc/terms/"/>
    <ds:schemaRef ds:uri="http://www.w3.org/XML/1998/namespace"/>
    <ds:schemaRef ds:uri="http://schemas.microsoft.com/office/infopath/2007/PartnerControls"/>
    <ds:schemaRef ds:uri="http://purl.org/dc/dcmitype/"/>
    <ds:schemaRef ds:uri="http://schemas.microsoft.com/office/2006/documentManagement/types"/>
    <ds:schemaRef ds:uri="36e1edd4-7d17-4d57-9663-9ce4c188a227"/>
    <ds:schemaRef ds:uri="http://purl.org/dc/elements/1.1/"/>
    <ds:schemaRef ds:uri="http://schemas.openxmlformats.org/package/2006/metadata/core-properties"/>
    <ds:schemaRef ds:uri="c8ff423a-c6d6-43d4-a310-ad7749d2149d"/>
    <ds:schemaRef ds:uri="http://schemas.microsoft.com/office/2006/metadata/properties"/>
  </ds:schemaRefs>
</ds:datastoreItem>
</file>

<file path=customXml/itemProps3.xml><?xml version="1.0" encoding="utf-8"?>
<ds:datastoreItem xmlns:ds="http://schemas.openxmlformats.org/officeDocument/2006/customXml" ds:itemID="{4869ABD0-4E83-47EA-AB79-95DE04EE0F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6239</TotalTime>
  <Words>4156</Words>
  <Application>Microsoft Office PowerPoint</Application>
  <PresentationFormat>Widescreen</PresentationFormat>
  <Paragraphs>342</Paragraphs>
  <Slides>36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Calibri</vt:lpstr>
      <vt:lpstr>Symbol</vt:lpstr>
      <vt:lpstr>Times New Roman</vt:lpstr>
      <vt:lpstr>Wingdings</vt:lpstr>
      <vt:lpstr>Office Theme</vt:lpstr>
      <vt:lpstr>1_Office Theme</vt:lpstr>
      <vt:lpstr>#HelpUsSayYes Webinar: Civil certificated family merits submissions </vt:lpstr>
      <vt:lpstr>Technical tips for this webinar</vt:lpstr>
      <vt:lpstr>Content</vt:lpstr>
      <vt:lpstr>Family merits assessment submissions:</vt:lpstr>
      <vt:lpstr>Statement of case and supporting documents</vt:lpstr>
      <vt:lpstr>Domestic abuse applications</vt:lpstr>
      <vt:lpstr>Private Law applications</vt:lpstr>
      <vt:lpstr>Public Law Children</vt:lpstr>
      <vt:lpstr>Appeal proceedings</vt:lpstr>
      <vt:lpstr>Amendments</vt:lpstr>
      <vt:lpstr>Evidential requirements: Domestic abuse and child protection</vt:lpstr>
      <vt:lpstr>Overview</vt:lpstr>
      <vt:lpstr>Proceedings for Which Evidence is Required</vt:lpstr>
      <vt:lpstr>Evidence</vt:lpstr>
      <vt:lpstr>Delegated Functions </vt:lpstr>
      <vt:lpstr>Delegated Functions applications</vt:lpstr>
      <vt:lpstr>Adoption, placement and special guardianship order</vt:lpstr>
      <vt:lpstr>Adoption and Placement</vt:lpstr>
      <vt:lpstr>Adoption and placement continued</vt:lpstr>
      <vt:lpstr>Special Guardianship orders</vt:lpstr>
      <vt:lpstr>Special Guardianship orders</vt:lpstr>
      <vt:lpstr>Special Guardianship orders</vt:lpstr>
      <vt:lpstr>Committal</vt:lpstr>
      <vt:lpstr>Committal</vt:lpstr>
      <vt:lpstr>Committal continued</vt:lpstr>
      <vt:lpstr>Hints and Tips</vt:lpstr>
      <vt:lpstr>Hints and Tips</vt:lpstr>
      <vt:lpstr>Hints and tips continued</vt:lpstr>
      <vt:lpstr>Additional guidance / contact us</vt:lpstr>
      <vt:lpstr>Contact details:</vt:lpstr>
      <vt:lpstr>Contact us:</vt:lpstr>
      <vt:lpstr>When we don’t get it right first time</vt:lpstr>
      <vt:lpstr>Useful links:</vt:lpstr>
      <vt:lpstr>Our training website</vt:lpstr>
      <vt:lpstr>Our communications channels</vt:lpstr>
      <vt:lpstr>Legal Aid Agency 13th Floor (13.51) 102 Petty France London SW1H 9AJ gov.uk/government/organisations/legal-aid-agency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Family Advocacy Scheme (FAS)</dc:title>
  <dc:creator>Cooke, Tristan (LAA)</dc:creator>
  <cp:lastModifiedBy>Goddard, Tammy | She/Hers</cp:lastModifiedBy>
  <cp:revision>141</cp:revision>
  <dcterms:created xsi:type="dcterms:W3CDTF">2022-01-17T13:46:41Z</dcterms:created>
  <dcterms:modified xsi:type="dcterms:W3CDTF">2024-11-01T07:30:42Z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0x0101003DC4EC697F8DD5458A22CB4D2CE1B3D5</vt:lpwstr>
  </property>
  <property fmtid="{D5CDD505-2E9C-101B-9397-08002B2CF9AE}" pid="3" name="MSIP_Label_15b734f1-cb36-428c-8453-d227e30ff63d_Enabled">
    <vt:lpwstr>true</vt:lpwstr>
  </property>
  <property fmtid="{D5CDD505-2E9C-101B-9397-08002B2CF9AE}" pid="4" name="MSIP_Label_15b734f1-cb36-428c-8453-d227e30ff63d_SetDate">
    <vt:lpwstr>2024-07-10T12:22:30Z</vt:lpwstr>
  </property>
  <property fmtid="{D5CDD505-2E9C-101B-9397-08002B2CF9AE}" pid="5" name="MSIP_Label_15b734f1-cb36-428c-8453-d227e30ff63d_Method">
    <vt:lpwstr>Privileged</vt:lpwstr>
  </property>
  <property fmtid="{D5CDD505-2E9C-101B-9397-08002B2CF9AE}" pid="6" name="MSIP_Label_15b734f1-cb36-428c-8453-d227e30ff63d_Name">
    <vt:lpwstr>OFFICIAL - FOR PUBLIC RELEASE</vt:lpwstr>
  </property>
  <property fmtid="{D5CDD505-2E9C-101B-9397-08002B2CF9AE}" pid="7" name="MSIP_Label_15b734f1-cb36-428c-8453-d227e30ff63d_SiteId">
    <vt:lpwstr>c6874728-71e6-41fe-a9e1-2e8c36776ad8</vt:lpwstr>
  </property>
  <property fmtid="{D5CDD505-2E9C-101B-9397-08002B2CF9AE}" pid="8" name="MSIP_Label_15b734f1-cb36-428c-8453-d227e30ff63d_ActionId">
    <vt:lpwstr>d319861c-173c-4a75-a4a3-b70f4fd53417</vt:lpwstr>
  </property>
  <property fmtid="{D5CDD505-2E9C-101B-9397-08002B2CF9AE}" pid="9" name="MSIP_Label_15b734f1-cb36-428c-8453-d227e30ff63d_ContentBits">
    <vt:lpwstr>3</vt:lpwstr>
  </property>
  <property fmtid="{D5CDD505-2E9C-101B-9397-08002B2CF9AE}" pid="10" name="ClassificationContentMarkingFooterLocations">
    <vt:lpwstr>Office Theme:12\1_Office Theme:12</vt:lpwstr>
  </property>
  <property fmtid="{D5CDD505-2E9C-101B-9397-08002B2CF9AE}" pid="11" name="ClassificationContentMarkingFooterText">
    <vt:lpwstr>OFFICIAL - FOR PUBLIC RELEASE</vt:lpwstr>
  </property>
  <property fmtid="{D5CDD505-2E9C-101B-9397-08002B2CF9AE}" pid="12" name="ClassificationContentMarkingHeaderLocations">
    <vt:lpwstr>Office Theme:11\1_Office Theme:11</vt:lpwstr>
  </property>
  <property fmtid="{D5CDD505-2E9C-101B-9397-08002B2CF9AE}" pid="13" name="ClassificationContentMarkingHeaderText">
    <vt:lpwstr>OFFICIAL - FOR PUBLIC RELEASE</vt:lpwstr>
  </property>
</Properties>
</file>