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1030" r:id="rId3"/>
    <p:sldId id="1031" r:id="rId4"/>
    <p:sldId id="103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5EF672-4F57-434F-913B-F51530BE1BFA}" v="19" dt="2025-02-03T13:55:39.115"/>
    <p1510:client id="{760BBC9C-CBBE-421D-96F6-017FE93E2E0C}" v="1" dt="2025-02-04T11:05:13.9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1195" autoAdjust="0"/>
  </p:normalViewPr>
  <p:slideViewPr>
    <p:cSldViewPr snapToGrid="0">
      <p:cViewPr varScale="1">
        <p:scale>
          <a:sx n="116" d="100"/>
          <a:sy n="116" d="100"/>
        </p:scale>
        <p:origin x="21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ntham, Mark [HMPS]" userId="be3ac0f2-1c6a-42c3-b943-b59c8833989c" providerId="ADAL" clId="{760BBC9C-CBBE-421D-96F6-017FE93E2E0C}"/>
    <pc:docChg chg="undo custSel addSld modSld">
      <pc:chgData name="Grantham, Mark [HMPS]" userId="be3ac0f2-1c6a-42c3-b943-b59c8833989c" providerId="ADAL" clId="{760BBC9C-CBBE-421D-96F6-017FE93E2E0C}" dt="2025-02-04T11:05:13.902" v="1701" actId="14100"/>
      <pc:docMkLst>
        <pc:docMk/>
      </pc:docMkLst>
      <pc:sldChg chg="modSp mod">
        <pc:chgData name="Grantham, Mark [HMPS]" userId="be3ac0f2-1c6a-42c3-b943-b59c8833989c" providerId="ADAL" clId="{760BBC9C-CBBE-421D-96F6-017FE93E2E0C}" dt="2025-01-29T14:05:34.695" v="1512" actId="1076"/>
        <pc:sldMkLst>
          <pc:docMk/>
          <pc:sldMk cId="2962463663" sldId="257"/>
        </pc:sldMkLst>
        <pc:spChg chg="mod">
          <ac:chgData name="Grantham, Mark [HMPS]" userId="be3ac0f2-1c6a-42c3-b943-b59c8833989c" providerId="ADAL" clId="{760BBC9C-CBBE-421D-96F6-017FE93E2E0C}" dt="2025-01-29T12:12:45.500" v="1385" actId="1076"/>
          <ac:spMkLst>
            <pc:docMk/>
            <pc:sldMk cId="2962463663" sldId="257"/>
            <ac:spMk id="3" creationId="{4FAC7136-BD50-74F1-6EB0-AE6D8F71F205}"/>
          </ac:spMkLst>
        </pc:spChg>
        <pc:picChg chg="mod">
          <ac:chgData name="Grantham, Mark [HMPS]" userId="be3ac0f2-1c6a-42c3-b943-b59c8833989c" providerId="ADAL" clId="{760BBC9C-CBBE-421D-96F6-017FE93E2E0C}" dt="2025-01-29T14:05:34.695" v="1512" actId="1076"/>
          <ac:picMkLst>
            <pc:docMk/>
            <pc:sldMk cId="2962463663" sldId="257"/>
            <ac:picMk id="11" creationId="{EAF808A0-E4B7-AE19-8083-2781CC2B259C}"/>
          </ac:picMkLst>
        </pc:picChg>
      </pc:sldChg>
      <pc:sldChg chg="addSp delSp modSp mod modAnim">
        <pc:chgData name="Grantham, Mark [HMPS]" userId="be3ac0f2-1c6a-42c3-b943-b59c8833989c" providerId="ADAL" clId="{760BBC9C-CBBE-421D-96F6-017FE93E2E0C}" dt="2025-01-29T14:06:17.797" v="1516" actId="1076"/>
        <pc:sldMkLst>
          <pc:docMk/>
          <pc:sldMk cId="722862351" sldId="1030"/>
        </pc:sldMkLst>
        <pc:spChg chg="mod">
          <ac:chgData name="Grantham, Mark [HMPS]" userId="be3ac0f2-1c6a-42c3-b943-b59c8833989c" providerId="ADAL" clId="{760BBC9C-CBBE-421D-96F6-017FE93E2E0C}" dt="2025-01-29T13:51:15.183" v="1386" actId="207"/>
          <ac:spMkLst>
            <pc:docMk/>
            <pc:sldMk cId="722862351" sldId="1030"/>
            <ac:spMk id="2" creationId="{ACB25537-C6DC-FC61-49BE-11415E180F6E}"/>
          </ac:spMkLst>
        </pc:spChg>
        <pc:spChg chg="mod">
          <ac:chgData name="Grantham, Mark [HMPS]" userId="be3ac0f2-1c6a-42c3-b943-b59c8833989c" providerId="ADAL" clId="{760BBC9C-CBBE-421D-96F6-017FE93E2E0C}" dt="2025-01-29T12:08:28.867" v="1309" actId="404"/>
          <ac:spMkLst>
            <pc:docMk/>
            <pc:sldMk cId="722862351" sldId="1030"/>
            <ac:spMk id="9" creationId="{E32FBDC5-48E2-F451-628A-D75EEBEBEC33}"/>
          </ac:spMkLst>
        </pc:spChg>
        <pc:spChg chg="add mod">
          <ac:chgData name="Grantham, Mark [HMPS]" userId="be3ac0f2-1c6a-42c3-b943-b59c8833989c" providerId="ADAL" clId="{760BBC9C-CBBE-421D-96F6-017FE93E2E0C}" dt="2025-01-29T11:52:21.613" v="556" actId="1076"/>
          <ac:spMkLst>
            <pc:docMk/>
            <pc:sldMk cId="722862351" sldId="1030"/>
            <ac:spMk id="13" creationId="{9E3C47BB-DA2B-85C7-59B2-6D88D52A8AD8}"/>
          </ac:spMkLst>
        </pc:spChg>
        <pc:spChg chg="add mod">
          <ac:chgData name="Grantham, Mark [HMPS]" userId="be3ac0f2-1c6a-42c3-b943-b59c8833989c" providerId="ADAL" clId="{760BBC9C-CBBE-421D-96F6-017FE93E2E0C}" dt="2025-01-29T11:55:08.378" v="980" actId="404"/>
          <ac:spMkLst>
            <pc:docMk/>
            <pc:sldMk cId="722862351" sldId="1030"/>
            <ac:spMk id="14" creationId="{AA01909C-F47A-7EDE-809D-508F96FAACFC}"/>
          </ac:spMkLst>
        </pc:spChg>
        <pc:graphicFrameChg chg="add del mod modGraphic">
          <ac:chgData name="Grantham, Mark [HMPS]" userId="be3ac0f2-1c6a-42c3-b943-b59c8833989c" providerId="ADAL" clId="{760BBC9C-CBBE-421D-96F6-017FE93E2E0C}" dt="2025-01-29T11:58:45.647" v="986"/>
          <ac:graphicFrameMkLst>
            <pc:docMk/>
            <pc:sldMk cId="722862351" sldId="1030"/>
            <ac:graphicFrameMk id="12" creationId="{0D7C616B-4010-00C1-F589-7F16E06B6917}"/>
          </ac:graphicFrameMkLst>
        </pc:graphicFrameChg>
        <pc:picChg chg="add mod">
          <ac:chgData name="Grantham, Mark [HMPS]" userId="be3ac0f2-1c6a-42c3-b943-b59c8833989c" providerId="ADAL" clId="{760BBC9C-CBBE-421D-96F6-017FE93E2E0C}" dt="2025-01-29T14:06:17.797" v="1516" actId="1076"/>
          <ac:picMkLst>
            <pc:docMk/>
            <pc:sldMk cId="722862351" sldId="1030"/>
            <ac:picMk id="10" creationId="{C0D1CABE-0754-79D5-3406-E34DCFA68D0E}"/>
          </ac:picMkLst>
        </pc:picChg>
        <pc:picChg chg="add mod">
          <ac:chgData name="Grantham, Mark [HMPS]" userId="be3ac0f2-1c6a-42c3-b943-b59c8833989c" providerId="ADAL" clId="{760BBC9C-CBBE-421D-96F6-017FE93E2E0C}" dt="2025-01-29T11:58:35.671" v="985" actId="1076"/>
          <ac:picMkLst>
            <pc:docMk/>
            <pc:sldMk cId="722862351" sldId="1030"/>
            <ac:picMk id="1026" creationId="{14731F71-B8EF-9CD5-14A1-905ECC6C7B4F}"/>
          </ac:picMkLst>
        </pc:picChg>
      </pc:sldChg>
      <pc:sldChg chg="addSp delSp modSp add mod">
        <pc:chgData name="Grantham, Mark [HMPS]" userId="be3ac0f2-1c6a-42c3-b943-b59c8833989c" providerId="ADAL" clId="{760BBC9C-CBBE-421D-96F6-017FE93E2E0C}" dt="2025-01-29T14:06:30.734" v="1517" actId="1076"/>
        <pc:sldMkLst>
          <pc:docMk/>
          <pc:sldMk cId="1712746997" sldId="1031"/>
        </pc:sldMkLst>
        <pc:spChg chg="mod">
          <ac:chgData name="Grantham, Mark [HMPS]" userId="be3ac0f2-1c6a-42c3-b943-b59c8833989c" providerId="ADAL" clId="{760BBC9C-CBBE-421D-96F6-017FE93E2E0C}" dt="2025-01-29T13:51:19.173" v="1387" actId="207"/>
          <ac:spMkLst>
            <pc:docMk/>
            <pc:sldMk cId="1712746997" sldId="1031"/>
            <ac:spMk id="2" creationId="{3F5EF123-6AF0-4D14-3428-84F26E5BD279}"/>
          </ac:spMkLst>
        </pc:spChg>
        <pc:spChg chg="mod">
          <ac:chgData name="Grantham, Mark [HMPS]" userId="be3ac0f2-1c6a-42c3-b943-b59c8833989c" providerId="ADAL" clId="{760BBC9C-CBBE-421D-96F6-017FE93E2E0C}" dt="2025-01-29T13:58:42.509" v="1508" actId="20577"/>
          <ac:spMkLst>
            <pc:docMk/>
            <pc:sldMk cId="1712746997" sldId="1031"/>
            <ac:spMk id="9" creationId="{DDA62635-FD15-E7B8-9CD5-D943846667E6}"/>
          </ac:spMkLst>
        </pc:spChg>
        <pc:picChg chg="add mod">
          <ac:chgData name="Grantham, Mark [HMPS]" userId="be3ac0f2-1c6a-42c3-b943-b59c8833989c" providerId="ADAL" clId="{760BBC9C-CBBE-421D-96F6-017FE93E2E0C}" dt="2025-01-29T14:05:51.938" v="1514" actId="1076"/>
          <ac:picMkLst>
            <pc:docMk/>
            <pc:sldMk cId="1712746997" sldId="1031"/>
            <ac:picMk id="3" creationId="{A685342F-8263-4D3A-604A-D0C3154F884B}"/>
          </ac:picMkLst>
        </pc:picChg>
        <pc:picChg chg="add mod">
          <ac:chgData name="Grantham, Mark [HMPS]" userId="be3ac0f2-1c6a-42c3-b943-b59c8833989c" providerId="ADAL" clId="{760BBC9C-CBBE-421D-96F6-017FE93E2E0C}" dt="2025-01-29T14:06:30.734" v="1517" actId="1076"/>
          <ac:picMkLst>
            <pc:docMk/>
            <pc:sldMk cId="1712746997" sldId="1031"/>
            <ac:picMk id="2050" creationId="{4DE98F4C-3858-7F62-66B3-F9768B473917}"/>
          </ac:picMkLst>
        </pc:picChg>
      </pc:sldChg>
      <pc:sldChg chg="delSp modSp add mod">
        <pc:chgData name="Grantham, Mark [HMPS]" userId="be3ac0f2-1c6a-42c3-b943-b59c8833989c" providerId="ADAL" clId="{760BBC9C-CBBE-421D-96F6-017FE93E2E0C}" dt="2025-02-04T11:05:13.902" v="1701" actId="14100"/>
        <pc:sldMkLst>
          <pc:docMk/>
          <pc:sldMk cId="57452294" sldId="1032"/>
        </pc:sldMkLst>
        <pc:spChg chg="mod">
          <ac:chgData name="Grantham, Mark [HMPS]" userId="be3ac0f2-1c6a-42c3-b943-b59c8833989c" providerId="ADAL" clId="{760BBC9C-CBBE-421D-96F6-017FE93E2E0C}" dt="2025-01-30T14:30:57.342" v="1622" actId="20577"/>
          <ac:spMkLst>
            <pc:docMk/>
            <pc:sldMk cId="57452294" sldId="1032"/>
            <ac:spMk id="2" creationId="{12F7EA1F-D2F4-3AD3-781B-D26A7CA883A1}"/>
          </ac:spMkLst>
        </pc:spChg>
        <pc:spChg chg="mod">
          <ac:chgData name="Grantham, Mark [HMPS]" userId="be3ac0f2-1c6a-42c3-b943-b59c8833989c" providerId="ADAL" clId="{760BBC9C-CBBE-421D-96F6-017FE93E2E0C}" dt="2025-02-04T11:05:09.111" v="1700" actId="20577"/>
          <ac:spMkLst>
            <pc:docMk/>
            <pc:sldMk cId="57452294" sldId="1032"/>
            <ac:spMk id="9" creationId="{09C5C698-F079-58C6-9A63-36EA843F5926}"/>
          </ac:spMkLst>
        </pc:spChg>
        <pc:picChg chg="mod">
          <ac:chgData name="Grantham, Mark [HMPS]" userId="be3ac0f2-1c6a-42c3-b943-b59c8833989c" providerId="ADAL" clId="{760BBC9C-CBBE-421D-96F6-017FE93E2E0C}" dt="2025-02-04T11:05:13.902" v="1701" actId="14100"/>
          <ac:picMkLst>
            <pc:docMk/>
            <pc:sldMk cId="57452294" sldId="1032"/>
            <ac:picMk id="1030" creationId="{EC3AA8CE-313B-86EC-4A70-60C1392AE977}"/>
          </ac:picMkLst>
        </pc:picChg>
      </pc:sldChg>
    </pc:docChg>
  </pc:docChgLst>
  <pc:docChgLst>
    <pc:chgData name="Grantham, Mark [HMPS]" userId="be3ac0f2-1c6a-42c3-b943-b59c8833989c" providerId="ADAL" clId="{4D5EF672-4F57-434F-913B-F51530BE1BFA}"/>
    <pc:docChg chg="undo custSel modSld">
      <pc:chgData name="Grantham, Mark [HMPS]" userId="be3ac0f2-1c6a-42c3-b943-b59c8833989c" providerId="ADAL" clId="{4D5EF672-4F57-434F-913B-F51530BE1BFA}" dt="2025-02-03T13:56:29.183" v="830" actId="14100"/>
      <pc:docMkLst>
        <pc:docMk/>
      </pc:docMkLst>
      <pc:sldChg chg="modSp mod">
        <pc:chgData name="Grantham, Mark [HMPS]" userId="be3ac0f2-1c6a-42c3-b943-b59c8833989c" providerId="ADAL" clId="{4D5EF672-4F57-434F-913B-F51530BE1BFA}" dt="2025-02-03T13:56:29.183" v="830" actId="14100"/>
        <pc:sldMkLst>
          <pc:docMk/>
          <pc:sldMk cId="2962463663" sldId="257"/>
        </pc:sldMkLst>
        <pc:spChg chg="mod">
          <ac:chgData name="Grantham, Mark [HMPS]" userId="be3ac0f2-1c6a-42c3-b943-b59c8833989c" providerId="ADAL" clId="{4D5EF672-4F57-434F-913B-F51530BE1BFA}" dt="2025-02-03T13:56:29.183" v="830" actId="14100"/>
          <ac:spMkLst>
            <pc:docMk/>
            <pc:sldMk cId="2962463663" sldId="257"/>
            <ac:spMk id="3" creationId="{4FAC7136-BD50-74F1-6EB0-AE6D8F71F205}"/>
          </ac:spMkLst>
        </pc:spChg>
      </pc:sldChg>
      <pc:sldChg chg="modSp mod">
        <pc:chgData name="Grantham, Mark [HMPS]" userId="be3ac0f2-1c6a-42c3-b943-b59c8833989c" providerId="ADAL" clId="{4D5EF672-4F57-434F-913B-F51530BE1BFA}" dt="2025-02-03T13:55:50.922" v="825" actId="1076"/>
        <pc:sldMkLst>
          <pc:docMk/>
          <pc:sldMk cId="1712746997" sldId="1031"/>
        </pc:sldMkLst>
        <pc:spChg chg="mod">
          <ac:chgData name="Grantham, Mark [HMPS]" userId="be3ac0f2-1c6a-42c3-b943-b59c8833989c" providerId="ADAL" clId="{4D5EF672-4F57-434F-913B-F51530BE1BFA}" dt="2025-02-03T13:55:50.922" v="825" actId="1076"/>
          <ac:spMkLst>
            <pc:docMk/>
            <pc:sldMk cId="1712746997" sldId="1031"/>
            <ac:spMk id="9" creationId="{DDA62635-FD15-E7B8-9CD5-D943846667E6}"/>
          </ac:spMkLst>
        </pc:spChg>
        <pc:picChg chg="mod">
          <ac:chgData name="Grantham, Mark [HMPS]" userId="be3ac0f2-1c6a-42c3-b943-b59c8833989c" providerId="ADAL" clId="{4D5EF672-4F57-434F-913B-F51530BE1BFA}" dt="2025-02-03T13:55:39.115" v="824" actId="1076"/>
          <ac:picMkLst>
            <pc:docMk/>
            <pc:sldMk cId="1712746997" sldId="1031"/>
            <ac:picMk id="2050" creationId="{4DE98F4C-3858-7F62-66B3-F9768B473917}"/>
          </ac:picMkLst>
        </pc:picChg>
      </pc:sldChg>
      <pc:sldChg chg="addSp modSp mod">
        <pc:chgData name="Grantham, Mark [HMPS]" userId="be3ac0f2-1c6a-42c3-b943-b59c8833989c" providerId="ADAL" clId="{4D5EF672-4F57-434F-913B-F51530BE1BFA}" dt="2025-02-03T13:07:01.755" v="690" actId="1076"/>
        <pc:sldMkLst>
          <pc:docMk/>
          <pc:sldMk cId="57452294" sldId="1032"/>
        </pc:sldMkLst>
        <pc:spChg chg="mod">
          <ac:chgData name="Grantham, Mark [HMPS]" userId="be3ac0f2-1c6a-42c3-b943-b59c8833989c" providerId="ADAL" clId="{4D5EF672-4F57-434F-913B-F51530BE1BFA}" dt="2025-02-03T12:32:27.945" v="682" actId="1076"/>
          <ac:spMkLst>
            <pc:docMk/>
            <pc:sldMk cId="57452294" sldId="1032"/>
            <ac:spMk id="9" creationId="{09C5C698-F079-58C6-9A63-36EA843F5926}"/>
          </ac:spMkLst>
        </pc:spChg>
        <pc:picChg chg="add mod">
          <ac:chgData name="Grantham, Mark [HMPS]" userId="be3ac0f2-1c6a-42c3-b943-b59c8833989c" providerId="ADAL" clId="{4D5EF672-4F57-434F-913B-F51530BE1BFA}" dt="2025-02-03T12:32:09.616" v="677" actId="1076"/>
          <ac:picMkLst>
            <pc:docMk/>
            <pc:sldMk cId="57452294" sldId="1032"/>
            <ac:picMk id="1026" creationId="{36C81EFB-56C9-B4CD-BE13-1475C5E28B61}"/>
          </ac:picMkLst>
        </pc:picChg>
        <pc:picChg chg="add mod">
          <ac:chgData name="Grantham, Mark [HMPS]" userId="be3ac0f2-1c6a-42c3-b943-b59c8833989c" providerId="ADAL" clId="{4D5EF672-4F57-434F-913B-F51530BE1BFA}" dt="2025-02-03T12:32:27.945" v="682" actId="1076"/>
          <ac:picMkLst>
            <pc:docMk/>
            <pc:sldMk cId="57452294" sldId="1032"/>
            <ac:picMk id="1028" creationId="{76D01895-A69F-A76B-3164-867D6FE21FC4}"/>
          </ac:picMkLst>
        </pc:picChg>
        <pc:picChg chg="add mod">
          <ac:chgData name="Grantham, Mark [HMPS]" userId="be3ac0f2-1c6a-42c3-b943-b59c8833989c" providerId="ADAL" clId="{4D5EF672-4F57-434F-913B-F51530BE1BFA}" dt="2025-02-03T13:06:59.595" v="689" actId="1076"/>
          <ac:picMkLst>
            <pc:docMk/>
            <pc:sldMk cId="57452294" sldId="1032"/>
            <ac:picMk id="1030" creationId="{EC3AA8CE-313B-86EC-4A70-60C1392AE977}"/>
          </ac:picMkLst>
        </pc:picChg>
        <pc:picChg chg="add mod">
          <ac:chgData name="Grantham, Mark [HMPS]" userId="be3ac0f2-1c6a-42c3-b943-b59c8833989c" providerId="ADAL" clId="{4D5EF672-4F57-434F-913B-F51530BE1BFA}" dt="2025-02-03T13:07:01.755" v="690" actId="1076"/>
          <ac:picMkLst>
            <pc:docMk/>
            <pc:sldMk cId="57452294" sldId="1032"/>
            <ac:picMk id="1032" creationId="{DF35AC30-B981-635C-042C-D53BF1BC6085}"/>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073B09-491D-42A9-A798-B93538244979}" type="doc">
      <dgm:prSet loTypeId="urn:microsoft.com/office/officeart/2005/8/layout/hProcess7" loCatId="list" qsTypeId="urn:microsoft.com/office/officeart/2005/8/quickstyle/simple1" qsCatId="simple" csTypeId="urn:microsoft.com/office/officeart/2005/8/colors/colorful4" csCatId="colorful" phldr="1"/>
      <dgm:spPr/>
      <dgm:t>
        <a:bodyPr/>
        <a:lstStyle/>
        <a:p>
          <a:endParaRPr lang="en-GB"/>
        </a:p>
      </dgm:t>
    </dgm:pt>
    <dgm:pt modelId="{05DD3C7A-0E82-4E54-9694-E57A295B622A}">
      <dgm:prSet phldrT="[Text]"/>
      <dgm:spPr/>
      <dgm:t>
        <a:bodyPr/>
        <a:lstStyle/>
        <a:p>
          <a:r>
            <a:rPr lang="en-GB" dirty="0"/>
            <a:t>Drug Recovery Wing </a:t>
          </a:r>
        </a:p>
      </dgm:t>
    </dgm:pt>
    <dgm:pt modelId="{9BF08206-7F94-4682-AAA9-05CB98181C2D}" type="parTrans" cxnId="{3AEBBE36-DD36-4CFA-9C7C-F6FF30E27C49}">
      <dgm:prSet/>
      <dgm:spPr/>
      <dgm:t>
        <a:bodyPr/>
        <a:lstStyle/>
        <a:p>
          <a:endParaRPr lang="en-GB"/>
        </a:p>
      </dgm:t>
    </dgm:pt>
    <dgm:pt modelId="{DE43AC9F-A367-452F-A897-FA8073C57070}" type="sibTrans" cxnId="{3AEBBE36-DD36-4CFA-9C7C-F6FF30E27C49}">
      <dgm:prSet/>
      <dgm:spPr/>
      <dgm:t>
        <a:bodyPr/>
        <a:lstStyle/>
        <a:p>
          <a:endParaRPr lang="en-GB"/>
        </a:p>
      </dgm:t>
    </dgm:pt>
    <dgm:pt modelId="{848BC36C-5264-4965-A788-9B9905F93E8C}">
      <dgm:prSet phldrT="[Text]"/>
      <dgm:spPr/>
      <dgm:t>
        <a:bodyPr/>
        <a:lstStyle/>
        <a:p>
          <a:endParaRPr lang="en-GB" dirty="0"/>
        </a:p>
      </dgm:t>
    </dgm:pt>
    <dgm:pt modelId="{71CD5D0D-62BB-4887-AFCC-3B9B74841949}" type="parTrans" cxnId="{F37024FF-C63A-4586-8750-B92AA05181BE}">
      <dgm:prSet/>
      <dgm:spPr/>
      <dgm:t>
        <a:bodyPr/>
        <a:lstStyle/>
        <a:p>
          <a:endParaRPr lang="en-GB"/>
        </a:p>
      </dgm:t>
    </dgm:pt>
    <dgm:pt modelId="{01B0AB08-1B95-401A-81D1-25E540B76DBD}" type="sibTrans" cxnId="{F37024FF-C63A-4586-8750-B92AA05181BE}">
      <dgm:prSet/>
      <dgm:spPr/>
      <dgm:t>
        <a:bodyPr/>
        <a:lstStyle/>
        <a:p>
          <a:endParaRPr lang="en-GB"/>
        </a:p>
      </dgm:t>
    </dgm:pt>
    <dgm:pt modelId="{7A5F0CFC-506C-46EB-ABA6-90B8921AFA03}">
      <dgm:prSet/>
      <dgm:spPr/>
      <dgm:t>
        <a:bodyPr/>
        <a:lstStyle/>
        <a:p>
          <a:r>
            <a:rPr lang="en-GB" dirty="0"/>
            <a:t>ISFL</a:t>
          </a:r>
        </a:p>
      </dgm:t>
    </dgm:pt>
    <dgm:pt modelId="{FF306A98-8DBD-4B59-82F6-3734631E0397}" type="parTrans" cxnId="{170F0303-EB49-4369-B42B-60884261F4FC}">
      <dgm:prSet/>
      <dgm:spPr/>
      <dgm:t>
        <a:bodyPr/>
        <a:lstStyle/>
        <a:p>
          <a:endParaRPr lang="en-GB"/>
        </a:p>
      </dgm:t>
    </dgm:pt>
    <dgm:pt modelId="{75D84A8C-B944-4747-970A-BDEAC0FD2DA0}" type="sibTrans" cxnId="{170F0303-EB49-4369-B42B-60884261F4FC}">
      <dgm:prSet/>
      <dgm:spPr/>
      <dgm:t>
        <a:bodyPr/>
        <a:lstStyle/>
        <a:p>
          <a:endParaRPr lang="en-GB"/>
        </a:p>
      </dgm:t>
    </dgm:pt>
    <dgm:pt modelId="{17339A92-26B6-4B49-AF28-B85E61CE40B4}" type="pres">
      <dgm:prSet presAssocID="{CF073B09-491D-42A9-A798-B93538244979}" presName="Name0" presStyleCnt="0">
        <dgm:presLayoutVars>
          <dgm:dir/>
          <dgm:animLvl val="lvl"/>
          <dgm:resizeHandles val="exact"/>
        </dgm:presLayoutVars>
      </dgm:prSet>
      <dgm:spPr/>
    </dgm:pt>
    <dgm:pt modelId="{7310FFAE-2FD9-400A-9D44-F59F051C41CB}" type="pres">
      <dgm:prSet presAssocID="{05DD3C7A-0E82-4E54-9694-E57A295B622A}" presName="compositeNode" presStyleCnt="0">
        <dgm:presLayoutVars>
          <dgm:bulletEnabled val="1"/>
        </dgm:presLayoutVars>
      </dgm:prSet>
      <dgm:spPr/>
    </dgm:pt>
    <dgm:pt modelId="{66D9E2A1-CE3B-4FFF-A2C1-4637F100F2C4}" type="pres">
      <dgm:prSet presAssocID="{05DD3C7A-0E82-4E54-9694-E57A295B622A}" presName="bgRect" presStyleLbl="node1" presStyleIdx="0" presStyleCnt="2" custLinFactNeighborX="-1525" custLinFactNeighborY="-345"/>
      <dgm:spPr/>
    </dgm:pt>
    <dgm:pt modelId="{8B6546CB-2CD1-4312-823B-98E27A2D5A64}" type="pres">
      <dgm:prSet presAssocID="{05DD3C7A-0E82-4E54-9694-E57A295B622A}" presName="parentNode" presStyleLbl="node1" presStyleIdx="0" presStyleCnt="2">
        <dgm:presLayoutVars>
          <dgm:chMax val="0"/>
          <dgm:bulletEnabled val="1"/>
        </dgm:presLayoutVars>
      </dgm:prSet>
      <dgm:spPr/>
    </dgm:pt>
    <dgm:pt modelId="{271AF9F9-0157-42E3-B45F-204ACB4019F8}" type="pres">
      <dgm:prSet presAssocID="{05DD3C7A-0E82-4E54-9694-E57A295B622A}" presName="childNode" presStyleLbl="node1" presStyleIdx="0" presStyleCnt="2">
        <dgm:presLayoutVars>
          <dgm:bulletEnabled val="1"/>
        </dgm:presLayoutVars>
      </dgm:prSet>
      <dgm:spPr/>
    </dgm:pt>
    <dgm:pt modelId="{66B9900C-DC0D-4A96-B67F-0DB6FDC6931B}" type="pres">
      <dgm:prSet presAssocID="{DE43AC9F-A367-452F-A897-FA8073C57070}" presName="hSp" presStyleCnt="0"/>
      <dgm:spPr/>
    </dgm:pt>
    <dgm:pt modelId="{E3D6AFEF-C32C-47C2-81F1-09E4D8DAA0B4}" type="pres">
      <dgm:prSet presAssocID="{DE43AC9F-A367-452F-A897-FA8073C57070}" presName="vProcSp" presStyleCnt="0"/>
      <dgm:spPr/>
    </dgm:pt>
    <dgm:pt modelId="{89D09AF0-0CB4-4B3A-8C8B-9C428E038E02}" type="pres">
      <dgm:prSet presAssocID="{DE43AC9F-A367-452F-A897-FA8073C57070}" presName="vSp1" presStyleCnt="0"/>
      <dgm:spPr/>
    </dgm:pt>
    <dgm:pt modelId="{705B057C-8BB5-4D78-96A6-C1B19B24ACC6}" type="pres">
      <dgm:prSet presAssocID="{DE43AC9F-A367-452F-A897-FA8073C57070}" presName="simulatedConn" presStyleLbl="solidFgAcc1" presStyleIdx="0" presStyleCnt="1" custLinFactY="-200000" custLinFactNeighborX="-6604" custLinFactNeighborY="-214306"/>
      <dgm:spPr/>
    </dgm:pt>
    <dgm:pt modelId="{436F2939-4667-49F2-9330-CE9651B6E723}" type="pres">
      <dgm:prSet presAssocID="{DE43AC9F-A367-452F-A897-FA8073C57070}" presName="vSp2" presStyleCnt="0"/>
      <dgm:spPr/>
    </dgm:pt>
    <dgm:pt modelId="{E95FE6F8-B3C3-4B44-AF51-60E10BC4C306}" type="pres">
      <dgm:prSet presAssocID="{DE43AC9F-A367-452F-A897-FA8073C57070}" presName="sibTrans" presStyleCnt="0"/>
      <dgm:spPr/>
    </dgm:pt>
    <dgm:pt modelId="{34AF918A-4A08-458A-ADE0-68DFFF644969}" type="pres">
      <dgm:prSet presAssocID="{7A5F0CFC-506C-46EB-ABA6-90B8921AFA03}" presName="compositeNode" presStyleCnt="0">
        <dgm:presLayoutVars>
          <dgm:bulletEnabled val="1"/>
        </dgm:presLayoutVars>
      </dgm:prSet>
      <dgm:spPr/>
    </dgm:pt>
    <dgm:pt modelId="{C77E891E-DD61-4C46-9CEB-DA1DA9052356}" type="pres">
      <dgm:prSet presAssocID="{7A5F0CFC-506C-46EB-ABA6-90B8921AFA03}" presName="bgRect" presStyleLbl="node1" presStyleIdx="1" presStyleCnt="2"/>
      <dgm:spPr/>
    </dgm:pt>
    <dgm:pt modelId="{CB5F1FE8-3B73-4D36-9702-1C0F30FBE9BB}" type="pres">
      <dgm:prSet presAssocID="{7A5F0CFC-506C-46EB-ABA6-90B8921AFA03}" presName="parentNode" presStyleLbl="node1" presStyleIdx="1" presStyleCnt="2">
        <dgm:presLayoutVars>
          <dgm:chMax val="0"/>
          <dgm:bulletEnabled val="1"/>
        </dgm:presLayoutVars>
      </dgm:prSet>
      <dgm:spPr/>
    </dgm:pt>
  </dgm:ptLst>
  <dgm:cxnLst>
    <dgm:cxn modelId="{170F0303-EB49-4369-B42B-60884261F4FC}" srcId="{CF073B09-491D-42A9-A798-B93538244979}" destId="{7A5F0CFC-506C-46EB-ABA6-90B8921AFA03}" srcOrd="1" destOrd="0" parTransId="{FF306A98-8DBD-4B59-82F6-3734631E0397}" sibTransId="{75D84A8C-B944-4747-970A-BDEAC0FD2DA0}"/>
    <dgm:cxn modelId="{3AEBBE36-DD36-4CFA-9C7C-F6FF30E27C49}" srcId="{CF073B09-491D-42A9-A798-B93538244979}" destId="{05DD3C7A-0E82-4E54-9694-E57A295B622A}" srcOrd="0" destOrd="0" parTransId="{9BF08206-7F94-4682-AAA9-05CB98181C2D}" sibTransId="{DE43AC9F-A367-452F-A897-FA8073C57070}"/>
    <dgm:cxn modelId="{A76DB33D-E4C5-4E6E-ACC7-EFA1945FC7BF}" type="presOf" srcId="{05DD3C7A-0E82-4E54-9694-E57A295B622A}" destId="{66D9E2A1-CE3B-4FFF-A2C1-4637F100F2C4}" srcOrd="0" destOrd="0" presId="urn:microsoft.com/office/officeart/2005/8/layout/hProcess7"/>
    <dgm:cxn modelId="{0C2B975B-C0EA-4753-AAD9-D71B52C05C7A}" type="presOf" srcId="{7A5F0CFC-506C-46EB-ABA6-90B8921AFA03}" destId="{C77E891E-DD61-4C46-9CEB-DA1DA9052356}" srcOrd="0" destOrd="0" presId="urn:microsoft.com/office/officeart/2005/8/layout/hProcess7"/>
    <dgm:cxn modelId="{968BF243-4E3B-4984-AEDF-8E449D32BBB9}" type="presOf" srcId="{7A5F0CFC-506C-46EB-ABA6-90B8921AFA03}" destId="{CB5F1FE8-3B73-4D36-9702-1C0F30FBE9BB}" srcOrd="1" destOrd="0" presId="urn:microsoft.com/office/officeart/2005/8/layout/hProcess7"/>
    <dgm:cxn modelId="{D58F4F87-A592-446A-AB1A-FB1FFE813D29}" type="presOf" srcId="{848BC36C-5264-4965-A788-9B9905F93E8C}" destId="{271AF9F9-0157-42E3-B45F-204ACB4019F8}" srcOrd="0" destOrd="0" presId="urn:microsoft.com/office/officeart/2005/8/layout/hProcess7"/>
    <dgm:cxn modelId="{12A8BCE4-8A23-4A0B-A810-F30E28FD7FDE}" type="presOf" srcId="{CF073B09-491D-42A9-A798-B93538244979}" destId="{17339A92-26B6-4B49-AF28-B85E61CE40B4}" srcOrd="0" destOrd="0" presId="urn:microsoft.com/office/officeart/2005/8/layout/hProcess7"/>
    <dgm:cxn modelId="{5DD4A9EC-B3D7-4A20-8040-C5C8E6F5B9EA}" type="presOf" srcId="{05DD3C7A-0E82-4E54-9694-E57A295B622A}" destId="{8B6546CB-2CD1-4312-823B-98E27A2D5A64}" srcOrd="1" destOrd="0" presId="urn:microsoft.com/office/officeart/2005/8/layout/hProcess7"/>
    <dgm:cxn modelId="{F37024FF-C63A-4586-8750-B92AA05181BE}" srcId="{05DD3C7A-0E82-4E54-9694-E57A295B622A}" destId="{848BC36C-5264-4965-A788-9B9905F93E8C}" srcOrd="0" destOrd="0" parTransId="{71CD5D0D-62BB-4887-AFCC-3B9B74841949}" sibTransId="{01B0AB08-1B95-401A-81D1-25E540B76DBD}"/>
    <dgm:cxn modelId="{88D72133-A7A9-4B21-93EA-452D607DD9F1}" type="presParOf" srcId="{17339A92-26B6-4B49-AF28-B85E61CE40B4}" destId="{7310FFAE-2FD9-400A-9D44-F59F051C41CB}" srcOrd="0" destOrd="0" presId="urn:microsoft.com/office/officeart/2005/8/layout/hProcess7"/>
    <dgm:cxn modelId="{142E11C0-16C6-4B04-9273-3D4CACDA60CB}" type="presParOf" srcId="{7310FFAE-2FD9-400A-9D44-F59F051C41CB}" destId="{66D9E2A1-CE3B-4FFF-A2C1-4637F100F2C4}" srcOrd="0" destOrd="0" presId="urn:microsoft.com/office/officeart/2005/8/layout/hProcess7"/>
    <dgm:cxn modelId="{D14FE40A-E98A-420E-9EF3-28ECFBD4C188}" type="presParOf" srcId="{7310FFAE-2FD9-400A-9D44-F59F051C41CB}" destId="{8B6546CB-2CD1-4312-823B-98E27A2D5A64}" srcOrd="1" destOrd="0" presId="urn:microsoft.com/office/officeart/2005/8/layout/hProcess7"/>
    <dgm:cxn modelId="{91423337-E906-40D3-9DAF-485AD65504FC}" type="presParOf" srcId="{7310FFAE-2FD9-400A-9D44-F59F051C41CB}" destId="{271AF9F9-0157-42E3-B45F-204ACB4019F8}" srcOrd="2" destOrd="0" presId="urn:microsoft.com/office/officeart/2005/8/layout/hProcess7"/>
    <dgm:cxn modelId="{29392C00-86AF-4E84-B16B-BD844B350B7C}" type="presParOf" srcId="{17339A92-26B6-4B49-AF28-B85E61CE40B4}" destId="{66B9900C-DC0D-4A96-B67F-0DB6FDC6931B}" srcOrd="1" destOrd="0" presId="urn:microsoft.com/office/officeart/2005/8/layout/hProcess7"/>
    <dgm:cxn modelId="{19C815F8-BDA8-433E-8114-B062A25217C2}" type="presParOf" srcId="{17339A92-26B6-4B49-AF28-B85E61CE40B4}" destId="{E3D6AFEF-C32C-47C2-81F1-09E4D8DAA0B4}" srcOrd="2" destOrd="0" presId="urn:microsoft.com/office/officeart/2005/8/layout/hProcess7"/>
    <dgm:cxn modelId="{00EE0ABD-FEFD-437D-90B0-DABC053DE9D2}" type="presParOf" srcId="{E3D6AFEF-C32C-47C2-81F1-09E4D8DAA0B4}" destId="{89D09AF0-0CB4-4B3A-8C8B-9C428E038E02}" srcOrd="0" destOrd="0" presId="urn:microsoft.com/office/officeart/2005/8/layout/hProcess7"/>
    <dgm:cxn modelId="{5605CDB8-3FDC-4237-83C3-7A520E4B51C5}" type="presParOf" srcId="{E3D6AFEF-C32C-47C2-81F1-09E4D8DAA0B4}" destId="{705B057C-8BB5-4D78-96A6-C1B19B24ACC6}" srcOrd="1" destOrd="0" presId="urn:microsoft.com/office/officeart/2005/8/layout/hProcess7"/>
    <dgm:cxn modelId="{14174012-49A0-40EB-8E6B-2200CAB1246B}" type="presParOf" srcId="{E3D6AFEF-C32C-47C2-81F1-09E4D8DAA0B4}" destId="{436F2939-4667-49F2-9330-CE9651B6E723}" srcOrd="2" destOrd="0" presId="urn:microsoft.com/office/officeart/2005/8/layout/hProcess7"/>
    <dgm:cxn modelId="{05CA5E69-E1B4-46B5-84A9-17D936A43E1F}" type="presParOf" srcId="{17339A92-26B6-4B49-AF28-B85E61CE40B4}" destId="{E95FE6F8-B3C3-4B44-AF51-60E10BC4C306}" srcOrd="3" destOrd="0" presId="urn:microsoft.com/office/officeart/2005/8/layout/hProcess7"/>
    <dgm:cxn modelId="{EF2F9131-B207-4B8B-A6BB-A1E92BC6A0BC}" type="presParOf" srcId="{17339A92-26B6-4B49-AF28-B85E61CE40B4}" destId="{34AF918A-4A08-458A-ADE0-68DFFF644969}" srcOrd="4" destOrd="0" presId="urn:microsoft.com/office/officeart/2005/8/layout/hProcess7"/>
    <dgm:cxn modelId="{8971ADBB-E3BD-4AB5-973F-7C1DDDF1D895}" type="presParOf" srcId="{34AF918A-4A08-458A-ADE0-68DFFF644969}" destId="{C77E891E-DD61-4C46-9CEB-DA1DA9052356}" srcOrd="0" destOrd="0" presId="urn:microsoft.com/office/officeart/2005/8/layout/hProcess7"/>
    <dgm:cxn modelId="{4E38D85D-C200-4DE3-A374-99F4B6F06DC1}" type="presParOf" srcId="{34AF918A-4A08-458A-ADE0-68DFFF644969}" destId="{CB5F1FE8-3B73-4D36-9702-1C0F30FBE9BB}" srcOrd="1" destOrd="0" presId="urn:microsoft.com/office/officeart/2005/8/layout/hProcess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9E2A1-CE3B-4FFF-A2C1-4637F100F2C4}">
      <dsp:nvSpPr>
        <dsp:cNvPr id="0" name=""/>
        <dsp:cNvSpPr/>
      </dsp:nvSpPr>
      <dsp:spPr>
        <a:xfrm>
          <a:off x="0" y="0"/>
          <a:ext cx="3238702" cy="2446421"/>
        </a:xfrm>
        <a:prstGeom prst="roundRect">
          <a:avLst>
            <a:gd name="adj" fmla="val 5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r>
            <a:rPr lang="en-GB" sz="2000" kern="1200" dirty="0"/>
            <a:t>Drug Recovery Wing </a:t>
          </a:r>
        </a:p>
      </dsp:txBody>
      <dsp:txXfrm rot="16200000">
        <a:off x="-679162" y="679162"/>
        <a:ext cx="2006065" cy="647740"/>
      </dsp:txXfrm>
    </dsp:sp>
    <dsp:sp modelId="{271AF9F9-0157-42E3-B45F-204ACB4019F8}">
      <dsp:nvSpPr>
        <dsp:cNvPr id="0" name=""/>
        <dsp:cNvSpPr/>
      </dsp:nvSpPr>
      <dsp:spPr>
        <a:xfrm>
          <a:off x="647740" y="0"/>
          <a:ext cx="2412833" cy="2446421"/>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222885" rIns="0" bIns="0" numCol="1" spcCol="1270" anchor="t" anchorCtr="0">
          <a:noAutofit/>
        </a:bodyPr>
        <a:lstStyle/>
        <a:p>
          <a:pPr marL="0" lvl="0" indent="0" algn="l" defTabSz="2889250">
            <a:lnSpc>
              <a:spcPct val="90000"/>
            </a:lnSpc>
            <a:spcBef>
              <a:spcPct val="0"/>
            </a:spcBef>
            <a:spcAft>
              <a:spcPct val="35000"/>
            </a:spcAft>
            <a:buNone/>
          </a:pPr>
          <a:endParaRPr lang="en-GB" sz="6500" kern="1200" dirty="0"/>
        </a:p>
      </dsp:txBody>
      <dsp:txXfrm>
        <a:off x="647740" y="0"/>
        <a:ext cx="2412833" cy="2446421"/>
      </dsp:txXfrm>
    </dsp:sp>
    <dsp:sp modelId="{C77E891E-DD61-4C46-9CEB-DA1DA9052356}">
      <dsp:nvSpPr>
        <dsp:cNvPr id="0" name=""/>
        <dsp:cNvSpPr/>
      </dsp:nvSpPr>
      <dsp:spPr>
        <a:xfrm>
          <a:off x="3353328" y="0"/>
          <a:ext cx="3238702" cy="2446421"/>
        </a:xfrm>
        <a:prstGeom prst="roundRect">
          <a:avLst>
            <a:gd name="adj" fmla="val 5000"/>
          </a:avLst>
        </a:prstGeom>
        <a:solidFill>
          <a:schemeClr val="accent4">
            <a:hueOff val="6599937"/>
            <a:satOff val="-29202"/>
            <a:lumOff val="-490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r>
            <a:rPr lang="en-GB" sz="2000" kern="1200" dirty="0"/>
            <a:t>ISFL</a:t>
          </a:r>
        </a:p>
      </dsp:txBody>
      <dsp:txXfrm rot="16200000">
        <a:off x="2674166" y="679162"/>
        <a:ext cx="2006065" cy="647740"/>
      </dsp:txXfrm>
    </dsp:sp>
    <dsp:sp modelId="{705B057C-8BB5-4D78-96A6-C1B19B24ACC6}">
      <dsp:nvSpPr>
        <dsp:cNvPr id="0" name=""/>
        <dsp:cNvSpPr/>
      </dsp:nvSpPr>
      <dsp:spPr>
        <a:xfrm rot="5400000">
          <a:off x="3157556" y="776401"/>
          <a:ext cx="359766" cy="485805"/>
        </a:xfrm>
        <a:prstGeom prst="flowChartExtract">
          <a:avLst/>
        </a:prstGeom>
        <a:solidFill>
          <a:schemeClr val="lt1">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A850F-7369-4EA7-810A-FFD4A7E3C5C6}" type="datetimeFigureOut">
              <a:rPr lang="en-GB" smtClean="0"/>
              <a:t>04/02/2025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325C58-A66E-4224-BEAF-7663FA9ED5A9}" type="slidenum">
              <a:rPr lang="en-GB" smtClean="0"/>
              <a:t>‹#›</a:t>
            </a:fld>
            <a:endParaRPr lang="en-GB"/>
          </a:p>
        </p:txBody>
      </p:sp>
    </p:spTree>
    <p:extLst>
      <p:ext uri="{BB962C8B-B14F-4D97-AF65-F5344CB8AC3E}">
        <p14:creationId xmlns:p14="http://schemas.microsoft.com/office/powerpoint/2010/main" val="1076113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BE17E9-6AB8-4F29-9CA7-44BDD2E2A0AC}" type="slidenum">
              <a:rPr lang="en-GB" smtClean="0"/>
              <a:t>1</a:t>
            </a:fld>
            <a:endParaRPr lang="en-GB" dirty="0"/>
          </a:p>
        </p:txBody>
      </p:sp>
    </p:spTree>
    <p:extLst>
      <p:ext uri="{BB962C8B-B14F-4D97-AF65-F5344CB8AC3E}">
        <p14:creationId xmlns:p14="http://schemas.microsoft.com/office/powerpoint/2010/main" val="3918212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ED8E-A367-ACA0-D541-F8A2D542D3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5B7F12C-AE12-E1A5-EEDF-9FDC685A3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54489C1-5216-871A-7AA1-8525488B9E83}"/>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5" name="Footer Placeholder 4">
            <a:extLst>
              <a:ext uri="{FF2B5EF4-FFF2-40B4-BE49-F238E27FC236}">
                <a16:creationId xmlns:a16="http://schemas.microsoft.com/office/drawing/2014/main" id="{0CFA77E7-37D4-5725-3155-461F357C3E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C5811B-3D33-19AF-0AD6-E03E4C57CA9F}"/>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136636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6F1B2-5B39-AA04-3261-8B6C36A47CE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6EFA53-49F2-7995-5D22-BC40DA2A6F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061B40-DBF4-AA6D-707C-5F6746DE38A5}"/>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5" name="Footer Placeholder 4">
            <a:extLst>
              <a:ext uri="{FF2B5EF4-FFF2-40B4-BE49-F238E27FC236}">
                <a16:creationId xmlns:a16="http://schemas.microsoft.com/office/drawing/2014/main" id="{E1D96A80-5FE5-09A3-0317-296DCAE206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89BF6E-E97D-6D97-1018-5BEA19C1A3EC}"/>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2945622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DE60F6-8865-B2C9-6C17-1037349369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98C8656-CB74-BB53-B6C5-7CAE07ED32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C00EB5-58E1-8396-94AF-EFA9AE4CB133}"/>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5" name="Footer Placeholder 4">
            <a:extLst>
              <a:ext uri="{FF2B5EF4-FFF2-40B4-BE49-F238E27FC236}">
                <a16:creationId xmlns:a16="http://schemas.microsoft.com/office/drawing/2014/main" id="{5B8CA4DA-B80D-DAD9-5E7A-9AD246ED5A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182155-CFA6-9578-396D-83203B9F0A1F}"/>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4262076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4F736-2F79-80E3-EB5E-910E38020E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762AE0-D0B0-DFDC-22AB-8E8947891F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6C39FA-E3D1-BD00-96B4-AC6A5F2DD318}"/>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5" name="Footer Placeholder 4">
            <a:extLst>
              <a:ext uri="{FF2B5EF4-FFF2-40B4-BE49-F238E27FC236}">
                <a16:creationId xmlns:a16="http://schemas.microsoft.com/office/drawing/2014/main" id="{D1A4C80E-6DE3-64AB-BE36-AA83850B11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D8335B-777A-E971-436F-955C4090C561}"/>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41485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9044F-C6F8-846E-3CEC-66EDEAB3F4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0823039-21C6-F847-6F62-C5885ADDC6F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00AD6B-A7A6-B0F7-2469-1C475CBCB86F}"/>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5" name="Footer Placeholder 4">
            <a:extLst>
              <a:ext uri="{FF2B5EF4-FFF2-40B4-BE49-F238E27FC236}">
                <a16:creationId xmlns:a16="http://schemas.microsoft.com/office/drawing/2014/main" id="{40E0BD36-8040-C4F6-9474-C07B0320F9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62CC88-DD98-1A25-CBC6-6F79C0085CDE}"/>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2140578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02C61-491A-3112-6B73-F857FC9B0A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A4514C4-857B-65C8-0CDE-C8563BF292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117F43F-84C8-C90E-3110-8B0CDDDA9B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EC8003E-8254-5476-C002-EEFDD08D2859}"/>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6" name="Footer Placeholder 5">
            <a:extLst>
              <a:ext uri="{FF2B5EF4-FFF2-40B4-BE49-F238E27FC236}">
                <a16:creationId xmlns:a16="http://schemas.microsoft.com/office/drawing/2014/main" id="{B4680CD0-99D5-8744-28B6-93548EBA75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4E3B6A-373F-3FE9-6B9B-0F337D31A5D5}"/>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1088236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93C0D-9593-8764-7A41-98AE7CE7B1E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5932D2-CCF9-D7AF-DEF0-25B20CF8CA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064313-3D23-5E37-E535-14D2CC6B0C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FCEC62-5048-B893-1AFD-5D60D9CFCB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1AF6DE-78BC-EA46-3223-1F41729B8B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11F0E11-9D7D-EC1B-E0F8-6E5147D88C24}"/>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8" name="Footer Placeholder 7">
            <a:extLst>
              <a:ext uri="{FF2B5EF4-FFF2-40B4-BE49-F238E27FC236}">
                <a16:creationId xmlns:a16="http://schemas.microsoft.com/office/drawing/2014/main" id="{F6210043-1080-0C84-FDCE-7AFE79C6833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959BFB4-89A9-896E-4601-3EFC7F6E4E1D}"/>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2666608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2D21C-E6AB-A099-6603-48F7C33A6A8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E818024-8BBF-CDE9-3050-C7C2CD96FCEF}"/>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4" name="Footer Placeholder 3">
            <a:extLst>
              <a:ext uri="{FF2B5EF4-FFF2-40B4-BE49-F238E27FC236}">
                <a16:creationId xmlns:a16="http://schemas.microsoft.com/office/drawing/2014/main" id="{A446174D-26DF-B615-C1FC-F95FC9A5AAC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7E15504-D0BF-F279-0932-6B1E9DA2A1EA}"/>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89246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F667E4-5F92-7C3D-0861-BEAD61D921A7}"/>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3" name="Footer Placeholder 2">
            <a:extLst>
              <a:ext uri="{FF2B5EF4-FFF2-40B4-BE49-F238E27FC236}">
                <a16:creationId xmlns:a16="http://schemas.microsoft.com/office/drawing/2014/main" id="{0657D2EE-620D-73DE-D66D-97BEDD20B57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74CF212-FD67-C581-BF25-F9B8ACA7E6DC}"/>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2798306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1E70F-D629-C085-445B-A1D7423F87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3BFF365-403B-9856-5AF4-704D5E784E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A883AD1-5597-7CF0-0406-62A4A1F980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7E5DB5-AC01-4324-59BD-2F91866CED64}"/>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6" name="Footer Placeholder 5">
            <a:extLst>
              <a:ext uri="{FF2B5EF4-FFF2-40B4-BE49-F238E27FC236}">
                <a16:creationId xmlns:a16="http://schemas.microsoft.com/office/drawing/2014/main" id="{5CEF47FA-4A52-93AA-A4E1-ECEBF76A56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628C2D-CBE1-4E47-933E-F723ECB88243}"/>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1373695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429BC-F6EF-87E2-B458-1DEEC38997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5FF7C70-ABEF-65C8-0C89-E3F5AA3D0C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E5C0B14-5F95-BCDC-399B-3F17D46EE3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03ABD7-8868-1AA6-FE10-D4588C47E492}"/>
              </a:ext>
            </a:extLst>
          </p:cNvPr>
          <p:cNvSpPr>
            <a:spLocks noGrp="1"/>
          </p:cNvSpPr>
          <p:nvPr>
            <p:ph type="dt" sz="half" idx="10"/>
          </p:nvPr>
        </p:nvSpPr>
        <p:spPr/>
        <p:txBody>
          <a:bodyPr/>
          <a:lstStyle/>
          <a:p>
            <a:fld id="{6A644C76-EF91-4138-B5A3-58530D78B05D}" type="datetimeFigureOut">
              <a:rPr lang="en-GB" smtClean="0"/>
              <a:t>04/02/2025</a:t>
            </a:fld>
            <a:endParaRPr lang="en-GB"/>
          </a:p>
        </p:txBody>
      </p:sp>
      <p:sp>
        <p:nvSpPr>
          <p:cNvPr id="6" name="Footer Placeholder 5">
            <a:extLst>
              <a:ext uri="{FF2B5EF4-FFF2-40B4-BE49-F238E27FC236}">
                <a16:creationId xmlns:a16="http://schemas.microsoft.com/office/drawing/2014/main" id="{AC46CE14-8336-CD9F-AEF3-134978B799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FF19FE-5880-3B5A-CD00-8C14898D0654}"/>
              </a:ext>
            </a:extLst>
          </p:cNvPr>
          <p:cNvSpPr>
            <a:spLocks noGrp="1"/>
          </p:cNvSpPr>
          <p:nvPr>
            <p:ph type="sldNum" sz="quarter" idx="12"/>
          </p:nvPr>
        </p:nvSpPr>
        <p:spPr/>
        <p:txBody>
          <a:bodyPr/>
          <a:lstStyle/>
          <a:p>
            <a:fld id="{094AC926-67E1-4826-8AF7-88AFD29D5796}" type="slidenum">
              <a:rPr lang="en-GB" smtClean="0"/>
              <a:t>‹#›</a:t>
            </a:fld>
            <a:endParaRPr lang="en-GB"/>
          </a:p>
        </p:txBody>
      </p:sp>
    </p:spTree>
    <p:extLst>
      <p:ext uri="{BB962C8B-B14F-4D97-AF65-F5344CB8AC3E}">
        <p14:creationId xmlns:p14="http://schemas.microsoft.com/office/powerpoint/2010/main" val="818612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19BEDD-3FE2-89B3-57CD-F9260EFF2F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606AE5-9764-F66E-F27F-3C85FAA338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6600E1-C429-F07F-E1BE-0DE59243E5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644C76-EF91-4138-B5A3-58530D78B05D}" type="datetimeFigureOut">
              <a:rPr lang="en-GB" smtClean="0"/>
              <a:t>04/02/2025</a:t>
            </a:fld>
            <a:endParaRPr lang="en-GB"/>
          </a:p>
        </p:txBody>
      </p:sp>
      <p:sp>
        <p:nvSpPr>
          <p:cNvPr id="5" name="Footer Placeholder 4">
            <a:extLst>
              <a:ext uri="{FF2B5EF4-FFF2-40B4-BE49-F238E27FC236}">
                <a16:creationId xmlns:a16="http://schemas.microsoft.com/office/drawing/2014/main" id="{C21B8715-39D5-18F1-9AE4-2D779BFCBF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F5EE357-A3FD-C680-4577-F99441BAA5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94AC926-67E1-4826-8AF7-88AFD29D5796}" type="slidenum">
              <a:rPr lang="en-GB" smtClean="0"/>
              <a:t>‹#›</a:t>
            </a:fld>
            <a:endParaRPr lang="en-GB"/>
          </a:p>
        </p:txBody>
      </p:sp>
    </p:spTree>
    <p:extLst>
      <p:ext uri="{BB962C8B-B14F-4D97-AF65-F5344CB8AC3E}">
        <p14:creationId xmlns:p14="http://schemas.microsoft.com/office/powerpoint/2010/main" val="1650832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0"/>
          <p:cNvPicPr>
            <a:picLocks noChangeAspect="1"/>
          </p:cNvPicPr>
          <p:nvPr/>
        </p:nvPicPr>
        <p:blipFill rotWithShape="1">
          <a:blip r:embed="rId3">
            <a:extLst>
              <a:ext uri="{28A0092B-C50C-407E-A947-70E740481C1C}">
                <a14:useLocalDpi xmlns:a14="http://schemas.microsoft.com/office/drawing/2010/main" val="0"/>
              </a:ext>
            </a:extLst>
          </a:blip>
          <a:srcRect b="29020"/>
          <a:stretch/>
        </p:blipFill>
        <p:spPr bwMode="auto">
          <a:xfrm>
            <a:off x="0" y="4415130"/>
            <a:ext cx="12192000" cy="2433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Title 1"/>
          <p:cNvSpPr>
            <a:spLocks noGrp="1"/>
          </p:cNvSpPr>
          <p:nvPr>
            <p:ph type="ctrTitle"/>
          </p:nvPr>
        </p:nvSpPr>
        <p:spPr>
          <a:xfrm>
            <a:off x="592810" y="1672163"/>
            <a:ext cx="10037255" cy="1172476"/>
          </a:xfrm>
        </p:spPr>
        <p:txBody>
          <a:bodyPr>
            <a:noAutofit/>
          </a:bodyPr>
          <a:lstStyle/>
          <a:p>
            <a:r>
              <a:rPr lang="en-GB" altLang="en-US" sz="3600" b="1" dirty="0">
                <a:solidFill>
                  <a:srgbClr val="7030A0"/>
                </a:solidFill>
              </a:rPr>
              <a:t>HMP Featherstone</a:t>
            </a:r>
            <a:br>
              <a:rPr lang="en-GB" altLang="en-US" sz="3600" b="1" dirty="0">
                <a:solidFill>
                  <a:srgbClr val="7030A0"/>
                </a:solidFill>
              </a:rPr>
            </a:br>
            <a:br>
              <a:rPr lang="en-GB" altLang="en-US" sz="2800" dirty="0">
                <a:solidFill>
                  <a:srgbClr val="7030A0"/>
                </a:solidFill>
              </a:rPr>
            </a:br>
            <a:r>
              <a:rPr lang="en-GB" altLang="en-US" sz="2800" b="1" dirty="0">
                <a:solidFill>
                  <a:srgbClr val="7030A0"/>
                </a:solidFill>
              </a:rPr>
              <a:t>Mark Grantham-Drug Strategy Lead</a:t>
            </a:r>
            <a:br>
              <a:rPr lang="en-GB" altLang="en-US" sz="2800" dirty="0">
                <a:solidFill>
                  <a:srgbClr val="7030A0"/>
                </a:solidFill>
              </a:rPr>
            </a:br>
            <a:br>
              <a:rPr lang="en-GB" altLang="en-US" sz="2800" dirty="0">
                <a:solidFill>
                  <a:srgbClr val="7030A0"/>
                </a:solidFill>
              </a:rPr>
            </a:br>
            <a:br>
              <a:rPr lang="en-GB" altLang="en-US" sz="2800" b="0" dirty="0">
                <a:solidFill>
                  <a:srgbClr val="7030A0"/>
                </a:solidFill>
              </a:rPr>
            </a:br>
            <a:endParaRPr lang="en-GB" altLang="en-US" sz="2800" b="0" dirty="0">
              <a:solidFill>
                <a:srgbClr val="7030A0"/>
              </a:solidFill>
            </a:endParaRPr>
          </a:p>
        </p:txBody>
      </p:sp>
      <p:sp>
        <p:nvSpPr>
          <p:cNvPr id="4" name="Rectangle 3"/>
          <p:cNvSpPr/>
          <p:nvPr/>
        </p:nvSpPr>
        <p:spPr>
          <a:xfrm>
            <a:off x="113089" y="5965447"/>
            <a:ext cx="9199876" cy="400110"/>
          </a:xfrm>
          <a:prstGeom prst="rect">
            <a:avLst/>
          </a:prstGeom>
        </p:spPr>
        <p:txBody>
          <a:bodyPr wrap="square">
            <a:spAutoFit/>
          </a:bodyPr>
          <a:lstStyle/>
          <a:p>
            <a:pPr marR="1168400" algn="just">
              <a:spcAft>
                <a:spcPts val="0"/>
              </a:spcAft>
              <a:tabLst>
                <a:tab pos="5311140" algn="l"/>
              </a:tabLst>
            </a:pPr>
            <a:endParaRPr lang="en-GB" sz="1000" dirty="0">
              <a:ea typeface="Times New Roman" panose="02020603050405020304" pitchFamily="18" charset="0"/>
            </a:endParaRPr>
          </a:p>
          <a:p>
            <a:pPr algn="just">
              <a:spcAft>
                <a:spcPts val="0"/>
              </a:spcAft>
            </a:pPr>
            <a:r>
              <a:rPr lang="en-GB" sz="1000" dirty="0">
                <a:solidFill>
                  <a:srgbClr val="000000"/>
                </a:solidFill>
                <a:ea typeface="Times New Roman" panose="02020603050405020304" pitchFamily="18" charset="0"/>
              </a:rPr>
              <a:t> </a:t>
            </a:r>
            <a:endParaRPr lang="en-GB" sz="1000" dirty="0">
              <a:effectLst/>
              <a:ea typeface="Times New Roman" panose="02020603050405020304" pitchFamily="18" charset="0"/>
            </a:endParaRPr>
          </a:p>
        </p:txBody>
      </p:sp>
      <p:pic>
        <p:nvPicPr>
          <p:cNvPr id="11" name="Picture 10">
            <a:extLst>
              <a:ext uri="{FF2B5EF4-FFF2-40B4-BE49-F238E27FC236}">
                <a16:creationId xmlns:a16="http://schemas.microsoft.com/office/drawing/2014/main" id="{EAF808A0-E4B7-AE19-8083-2781CC2B259C}"/>
              </a:ext>
            </a:extLst>
          </p:cNvPr>
          <p:cNvPicPr>
            <a:picLocks noChangeAspect="1"/>
          </p:cNvPicPr>
          <p:nvPr/>
        </p:nvPicPr>
        <p:blipFill>
          <a:blip r:embed="rId4"/>
          <a:stretch>
            <a:fillRect/>
          </a:stretch>
        </p:blipFill>
        <p:spPr>
          <a:xfrm>
            <a:off x="7910" y="4564215"/>
            <a:ext cx="2871125" cy="1231974"/>
          </a:xfrm>
          <a:prstGeom prst="rect">
            <a:avLst/>
          </a:prstGeom>
        </p:spPr>
      </p:pic>
      <p:pic>
        <p:nvPicPr>
          <p:cNvPr id="13" name="Picture 12">
            <a:extLst>
              <a:ext uri="{FF2B5EF4-FFF2-40B4-BE49-F238E27FC236}">
                <a16:creationId xmlns:a16="http://schemas.microsoft.com/office/drawing/2014/main" id="{350E09F4-543A-F206-978F-4116559DB17E}"/>
              </a:ext>
            </a:extLst>
          </p:cNvPr>
          <p:cNvPicPr>
            <a:picLocks noChangeAspect="1"/>
          </p:cNvPicPr>
          <p:nvPr/>
        </p:nvPicPr>
        <p:blipFill>
          <a:blip r:embed="rId5"/>
          <a:stretch>
            <a:fillRect/>
          </a:stretch>
        </p:blipFill>
        <p:spPr>
          <a:xfrm>
            <a:off x="7053345" y="4813035"/>
            <a:ext cx="2952381" cy="819048"/>
          </a:xfrm>
          <a:prstGeom prst="rect">
            <a:avLst/>
          </a:prstGeom>
        </p:spPr>
      </p:pic>
      <p:sp>
        <p:nvSpPr>
          <p:cNvPr id="3" name="TextBox 2">
            <a:extLst>
              <a:ext uri="{FF2B5EF4-FFF2-40B4-BE49-F238E27FC236}">
                <a16:creationId xmlns:a16="http://schemas.microsoft.com/office/drawing/2014/main" id="{4FAC7136-BD50-74F1-6EB0-AE6D8F71F205}"/>
              </a:ext>
            </a:extLst>
          </p:cNvPr>
          <p:cNvSpPr txBox="1"/>
          <p:nvPr/>
        </p:nvSpPr>
        <p:spPr>
          <a:xfrm>
            <a:off x="1756611" y="1890491"/>
            <a:ext cx="7556354" cy="3238066"/>
          </a:xfrm>
          <a:prstGeom prst="rect">
            <a:avLst/>
          </a:prstGeom>
          <a:noFill/>
        </p:spPr>
        <p:txBody>
          <a:bodyPr wrap="square" rtlCol="0">
            <a:spAutoFit/>
          </a:bodyPr>
          <a:lstStyle/>
          <a:p>
            <a:pPr marL="342900" lvl="0" indent="-342900">
              <a:lnSpc>
                <a:spcPct val="107000"/>
              </a:lnSpc>
              <a:buFont typeface="Symbol" panose="05050102010706020507" pitchFamily="18" charset="2"/>
              <a:buChar char=""/>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Building a Recovery </a:t>
            </a:r>
            <a:r>
              <a:rPr lang="en-GB" sz="2800" kern="100" dirty="0">
                <a:latin typeface="Calibri" panose="020F0502020204030204" pitchFamily="34" charset="0"/>
                <a:ea typeface="Calibri" panose="020F0502020204030204" pitchFamily="34" charset="0"/>
                <a:cs typeface="Times New Roman" panose="02020603050405020304" pitchFamily="18" charset="0"/>
              </a:rPr>
              <a:t>P</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athway and Introducing </a:t>
            </a:r>
            <a:r>
              <a:rPr lang="en-GB" sz="2800" kern="100" dirty="0">
                <a:latin typeface="Calibri" panose="020F0502020204030204" pitchFamily="34" charset="0"/>
                <a:ea typeface="Calibri" panose="020F0502020204030204" pitchFamily="34" charset="0"/>
                <a:cs typeface="Times New Roman" panose="02020603050405020304" pitchFamily="18" charset="0"/>
              </a:rPr>
              <a:t>R</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ecovery </a:t>
            </a:r>
            <a:r>
              <a:rPr lang="en-GB" sz="2800" kern="100" dirty="0">
                <a:latin typeface="Calibri" panose="020F0502020204030204" pitchFamily="34" charset="0"/>
                <a:ea typeface="Calibri" panose="020F0502020204030204" pitchFamily="34" charset="0"/>
                <a:cs typeface="Times New Roman" panose="02020603050405020304" pitchFamily="18" charset="0"/>
              </a:rPr>
              <a:t>F</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ocussed </a:t>
            </a:r>
            <a:r>
              <a:rPr lang="en-GB" sz="2800" kern="100" dirty="0">
                <a:latin typeface="Calibri" panose="020F0502020204030204" pitchFamily="34" charset="0"/>
                <a:ea typeface="Calibri" panose="020F0502020204030204" pitchFamily="34" charset="0"/>
                <a:cs typeface="Times New Roman" panose="02020603050405020304" pitchFamily="18" charset="0"/>
              </a:rPr>
              <a:t>E</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nvironments.</a:t>
            </a:r>
          </a:p>
          <a:p>
            <a:pPr marL="342900" lvl="0" indent="-342900">
              <a:lnSpc>
                <a:spcPct val="107000"/>
              </a:lnSpc>
              <a:buFont typeface="Symbol" panose="05050102010706020507" pitchFamily="18" charset="2"/>
              <a:buChar char=""/>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Creating a Shift in Culture and Attitudes </a:t>
            </a:r>
            <a:r>
              <a:rPr lang="en-GB" sz="2800" kern="100" dirty="0">
                <a:latin typeface="Calibri" panose="020F0502020204030204" pitchFamily="34" charset="0"/>
                <a:ea typeface="Calibri" panose="020F0502020204030204" pitchFamily="34" charset="0"/>
                <a:cs typeface="Times New Roman" panose="02020603050405020304" pitchFamily="18" charset="0"/>
              </a:rPr>
              <a:t>T</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oward </a:t>
            </a:r>
            <a:r>
              <a:rPr lang="en-GB" sz="2800" kern="100" dirty="0">
                <a:latin typeface="Calibri" panose="020F0502020204030204" pitchFamily="34" charset="0"/>
                <a:ea typeface="Calibri" panose="020F0502020204030204" pitchFamily="34" charset="0"/>
                <a:cs typeface="Times New Roman" panose="02020603050405020304" pitchFamily="18" charset="0"/>
              </a:rPr>
              <a:t>D</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rug and Alcohol </a:t>
            </a:r>
            <a:r>
              <a:rPr lang="en-GB" sz="2800" kern="100" dirty="0">
                <a:latin typeface="Calibri" panose="020F0502020204030204" pitchFamily="34" charset="0"/>
                <a:ea typeface="Calibri" panose="020F0502020204030204" pitchFamily="34" charset="0"/>
                <a:cs typeface="Times New Roman" panose="02020603050405020304" pitchFamily="18" charset="0"/>
              </a:rPr>
              <a:t>U</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se in Our </a:t>
            </a:r>
            <a:r>
              <a:rPr lang="en-GB" sz="2800" kern="100" dirty="0">
                <a:latin typeface="Calibri" panose="020F0502020204030204" pitchFamily="34" charset="0"/>
                <a:ea typeface="Calibri" panose="020F0502020204030204" pitchFamily="34" charset="0"/>
                <a:cs typeface="Times New Roman" panose="02020603050405020304" pitchFamily="18" charset="0"/>
              </a:rPr>
              <a:t>P</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rison.</a:t>
            </a:r>
          </a:p>
          <a:p>
            <a:pPr marL="342900" lvl="0" indent="-342900">
              <a:lnSpc>
                <a:spcPct val="107000"/>
              </a:lnSpc>
              <a:spcAft>
                <a:spcPts val="800"/>
              </a:spcAft>
              <a:buFont typeface="Symbol" panose="05050102010706020507" pitchFamily="18" charset="2"/>
              <a:buChar char=""/>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Working in Partnership and Collaborating </a:t>
            </a:r>
            <a:r>
              <a:rPr lang="en-GB" sz="2800" kern="100" dirty="0">
                <a:latin typeface="Calibri" panose="020F0502020204030204" pitchFamily="34" charset="0"/>
                <a:ea typeface="Calibri" panose="020F0502020204030204" pitchFamily="34" charset="0"/>
                <a:cs typeface="Times New Roman" panose="02020603050405020304" pitchFamily="18" charset="0"/>
              </a:rPr>
              <a:t>A</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cross the </a:t>
            </a:r>
            <a:r>
              <a:rPr lang="en-GB" sz="2800" kern="100" dirty="0">
                <a:latin typeface="Calibri" panose="020F0502020204030204" pitchFamily="34" charset="0"/>
                <a:ea typeface="Calibri" panose="020F0502020204030204" pitchFamily="34" charset="0"/>
                <a:cs typeface="Times New Roman" panose="02020603050405020304" pitchFamily="18" charset="0"/>
              </a:rPr>
              <a:t>P</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rison to Deliver </a:t>
            </a:r>
            <a:r>
              <a:rPr lang="en-GB" sz="2800" kern="100" dirty="0">
                <a:latin typeface="Calibri" panose="020F0502020204030204" pitchFamily="34" charset="0"/>
                <a:ea typeface="Calibri" panose="020F0502020204030204" pitchFamily="34" charset="0"/>
                <a:cs typeface="Times New Roman" panose="02020603050405020304" pitchFamily="18" charset="0"/>
              </a:rPr>
              <a:t>E</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ffective </a:t>
            </a:r>
            <a:r>
              <a:rPr lang="en-GB" sz="2800" kern="100" dirty="0">
                <a:latin typeface="Calibri" panose="020F0502020204030204" pitchFamily="34" charset="0"/>
                <a:ea typeface="Calibri" panose="020F0502020204030204" pitchFamily="34" charset="0"/>
                <a:cs typeface="Times New Roman" panose="02020603050405020304" pitchFamily="18" charset="0"/>
              </a:rPr>
              <a:t>D</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rug Strategy.</a:t>
            </a:r>
          </a:p>
          <a:p>
            <a:endParaRPr lang="en-GB" dirty="0"/>
          </a:p>
        </p:txBody>
      </p:sp>
    </p:spTree>
    <p:extLst>
      <p:ext uri="{BB962C8B-B14F-4D97-AF65-F5344CB8AC3E}">
        <p14:creationId xmlns:p14="http://schemas.microsoft.com/office/powerpoint/2010/main" val="2962463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25537-C6DC-FC61-49BE-11415E180F6E}"/>
              </a:ext>
            </a:extLst>
          </p:cNvPr>
          <p:cNvSpPr>
            <a:spLocks noGrp="1"/>
          </p:cNvSpPr>
          <p:nvPr>
            <p:ph type="title"/>
          </p:nvPr>
        </p:nvSpPr>
        <p:spPr>
          <a:xfrm>
            <a:off x="397042" y="362003"/>
            <a:ext cx="10515600" cy="1325563"/>
          </a:xfrm>
        </p:spPr>
        <p:txBody>
          <a:bodyPr/>
          <a:lstStyle/>
          <a:p>
            <a:pPr algn="ctr"/>
            <a:r>
              <a:rPr lang="en-GB" dirty="0">
                <a:solidFill>
                  <a:srgbClr val="7030A0"/>
                </a:solidFill>
              </a:rPr>
              <a:t>Building a Recovery Pathway </a:t>
            </a:r>
          </a:p>
        </p:txBody>
      </p:sp>
      <p:pic>
        <p:nvPicPr>
          <p:cNvPr id="4" name="Picture 3">
            <a:extLst>
              <a:ext uri="{FF2B5EF4-FFF2-40B4-BE49-F238E27FC236}">
                <a16:creationId xmlns:a16="http://schemas.microsoft.com/office/drawing/2014/main" id="{3153766A-773D-13F6-7078-F450BF2971D5}"/>
              </a:ext>
            </a:extLst>
          </p:cNvPr>
          <p:cNvPicPr>
            <a:picLocks noChangeAspect="1"/>
          </p:cNvPicPr>
          <p:nvPr/>
        </p:nvPicPr>
        <p:blipFill>
          <a:blip r:embed="rId2"/>
          <a:stretch>
            <a:fillRect/>
          </a:stretch>
        </p:blipFill>
        <p:spPr>
          <a:xfrm>
            <a:off x="-9524" y="0"/>
            <a:ext cx="12201524" cy="539862"/>
          </a:xfrm>
          <a:prstGeom prst="rect">
            <a:avLst/>
          </a:prstGeom>
        </p:spPr>
      </p:pic>
      <p:sp>
        <p:nvSpPr>
          <p:cNvPr id="9" name="Content Placeholder 8">
            <a:extLst>
              <a:ext uri="{FF2B5EF4-FFF2-40B4-BE49-F238E27FC236}">
                <a16:creationId xmlns:a16="http://schemas.microsoft.com/office/drawing/2014/main" id="{E32FBDC5-48E2-F451-628A-D75EEBEBEC33}"/>
              </a:ext>
            </a:extLst>
          </p:cNvPr>
          <p:cNvSpPr>
            <a:spLocks noGrp="1"/>
          </p:cNvSpPr>
          <p:nvPr>
            <p:ph idx="1"/>
          </p:nvPr>
        </p:nvSpPr>
        <p:spPr>
          <a:xfrm>
            <a:off x="397042" y="1789054"/>
            <a:ext cx="10515600" cy="4351338"/>
          </a:xfrm>
        </p:spPr>
        <p:txBody>
          <a:bodyPr/>
          <a:lstStyle/>
          <a:p>
            <a:r>
              <a:rPr lang="en-GB" sz="2400" dirty="0"/>
              <a:t>Recognising initial challenges through prisoner engagement surveys</a:t>
            </a:r>
          </a:p>
          <a:p>
            <a:r>
              <a:rPr lang="en-GB" sz="2400" dirty="0"/>
              <a:t>Introducing recovery focussed spaces – Abstinence Drug Recovery Wing (DRW) </a:t>
            </a:r>
          </a:p>
          <a:p>
            <a:r>
              <a:rPr lang="en-GB" sz="2400" dirty="0"/>
              <a:t>Incentivised Substance Free Living (ISFL) unit</a:t>
            </a:r>
          </a:p>
          <a:p>
            <a:pPr marL="0" indent="0">
              <a:buNone/>
            </a:pPr>
            <a:endParaRPr lang="en-GB" dirty="0"/>
          </a:p>
        </p:txBody>
      </p:sp>
      <p:pic>
        <p:nvPicPr>
          <p:cNvPr id="10" name="Picture 9">
            <a:extLst>
              <a:ext uri="{FF2B5EF4-FFF2-40B4-BE49-F238E27FC236}">
                <a16:creationId xmlns:a16="http://schemas.microsoft.com/office/drawing/2014/main" id="{C0D1CABE-0754-79D5-3406-E34DCFA68D0E}"/>
              </a:ext>
            </a:extLst>
          </p:cNvPr>
          <p:cNvPicPr>
            <a:picLocks noChangeAspect="1"/>
          </p:cNvPicPr>
          <p:nvPr/>
        </p:nvPicPr>
        <p:blipFill>
          <a:blip r:embed="rId3"/>
          <a:stretch>
            <a:fillRect/>
          </a:stretch>
        </p:blipFill>
        <p:spPr>
          <a:xfrm>
            <a:off x="321419" y="5893979"/>
            <a:ext cx="2952381" cy="819048"/>
          </a:xfrm>
          <a:prstGeom prst="rect">
            <a:avLst/>
          </a:prstGeom>
        </p:spPr>
      </p:pic>
      <p:graphicFrame>
        <p:nvGraphicFramePr>
          <p:cNvPr id="12" name="Diagram 11">
            <a:extLst>
              <a:ext uri="{FF2B5EF4-FFF2-40B4-BE49-F238E27FC236}">
                <a16:creationId xmlns:a16="http://schemas.microsoft.com/office/drawing/2014/main" id="{0D7C616B-4010-00C1-F589-7F16E06B6917}"/>
              </a:ext>
            </a:extLst>
          </p:cNvPr>
          <p:cNvGraphicFramePr/>
          <p:nvPr>
            <p:extLst>
              <p:ext uri="{D42A27DB-BD31-4B8C-83A1-F6EECF244321}">
                <p14:modId xmlns:p14="http://schemas.microsoft.com/office/powerpoint/2010/main" val="2176893969"/>
              </p:ext>
            </p:extLst>
          </p:nvPr>
        </p:nvGraphicFramePr>
        <p:xfrm>
          <a:off x="5201655" y="4117502"/>
          <a:ext cx="6593303" cy="244642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TextBox 12">
            <a:extLst>
              <a:ext uri="{FF2B5EF4-FFF2-40B4-BE49-F238E27FC236}">
                <a16:creationId xmlns:a16="http://schemas.microsoft.com/office/drawing/2014/main" id="{9E3C47BB-DA2B-85C7-59B2-6D88D52A8AD8}"/>
              </a:ext>
            </a:extLst>
          </p:cNvPr>
          <p:cNvSpPr txBox="1"/>
          <p:nvPr/>
        </p:nvSpPr>
        <p:spPr>
          <a:xfrm>
            <a:off x="5743073" y="4325051"/>
            <a:ext cx="2412621" cy="2031325"/>
          </a:xfrm>
          <a:prstGeom prst="rect">
            <a:avLst/>
          </a:prstGeom>
          <a:noFill/>
        </p:spPr>
        <p:txBody>
          <a:bodyPr wrap="square" rtlCol="0">
            <a:spAutoFit/>
          </a:bodyPr>
          <a:lstStyle/>
          <a:p>
            <a:r>
              <a:rPr lang="en-GB" sz="1400" dirty="0"/>
              <a:t>Delivering a 6-month programme dedicated to promoting community and abstinence from drugs and alcohol. Dedicated staffing group and unit with additional features to meet the needs of the DRW community. </a:t>
            </a:r>
          </a:p>
        </p:txBody>
      </p:sp>
      <p:sp>
        <p:nvSpPr>
          <p:cNvPr id="14" name="TextBox 13">
            <a:extLst>
              <a:ext uri="{FF2B5EF4-FFF2-40B4-BE49-F238E27FC236}">
                <a16:creationId xmlns:a16="http://schemas.microsoft.com/office/drawing/2014/main" id="{AA01909C-F47A-7EDE-809D-508F96FAACFC}"/>
              </a:ext>
            </a:extLst>
          </p:cNvPr>
          <p:cNvSpPr txBox="1"/>
          <p:nvPr/>
        </p:nvSpPr>
        <p:spPr>
          <a:xfrm>
            <a:off x="9059024" y="4325051"/>
            <a:ext cx="2298787" cy="1938992"/>
          </a:xfrm>
          <a:prstGeom prst="rect">
            <a:avLst/>
          </a:prstGeom>
          <a:noFill/>
        </p:spPr>
        <p:txBody>
          <a:bodyPr wrap="square" rtlCol="0">
            <a:spAutoFit/>
          </a:bodyPr>
          <a:lstStyle/>
          <a:p>
            <a:r>
              <a:rPr lang="en-GB" sz="1200" dirty="0"/>
              <a:t>Once completed time on the DRW, ISFL promotes a drug and alcohol-free environment. Where it is easier to access support than it to access drugs. This is also accessible to prisoners who have not come through the recovery pathway so long as they demonstrate the appropriate behaviour.</a:t>
            </a:r>
          </a:p>
        </p:txBody>
      </p:sp>
      <p:pic>
        <p:nvPicPr>
          <p:cNvPr id="1026" name="Picture 2" descr="Image result for case study logo">
            <a:extLst>
              <a:ext uri="{FF2B5EF4-FFF2-40B4-BE49-F238E27FC236}">
                <a16:creationId xmlns:a16="http://schemas.microsoft.com/office/drawing/2014/main" id="{14731F71-B8EF-9CD5-14A1-905ECC6C7B4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733" y="4099671"/>
            <a:ext cx="161925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862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68A4E-C639-7173-B5D6-CB899F43B2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5EF123-6AF0-4D14-3428-84F26E5BD279}"/>
              </a:ext>
            </a:extLst>
          </p:cNvPr>
          <p:cNvSpPr>
            <a:spLocks noGrp="1"/>
          </p:cNvSpPr>
          <p:nvPr>
            <p:ph type="title"/>
          </p:nvPr>
        </p:nvSpPr>
        <p:spPr>
          <a:xfrm>
            <a:off x="397042" y="445306"/>
            <a:ext cx="10515600" cy="1325563"/>
          </a:xfrm>
        </p:spPr>
        <p:txBody>
          <a:bodyPr>
            <a:normAutofit/>
          </a:bodyPr>
          <a:lstStyle/>
          <a:p>
            <a:pPr algn="ctr"/>
            <a:r>
              <a:rPr lang="en-GB"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Creating a Shift in Culture and Attitudes </a:t>
            </a:r>
            <a:r>
              <a:rPr lang="en-GB" sz="3600" kern="100" dirty="0">
                <a:solidFill>
                  <a:srgbClr val="7030A0"/>
                </a:solidFill>
                <a:latin typeface="Calibri" panose="020F0502020204030204" pitchFamily="34" charset="0"/>
                <a:ea typeface="Calibri" panose="020F0502020204030204" pitchFamily="34" charset="0"/>
                <a:cs typeface="Times New Roman" panose="02020603050405020304" pitchFamily="18" charset="0"/>
              </a:rPr>
              <a:t>T</a:t>
            </a:r>
            <a:r>
              <a:rPr lang="en-GB"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oward </a:t>
            </a:r>
            <a:r>
              <a:rPr lang="en-GB" sz="3600" kern="100" dirty="0">
                <a:solidFill>
                  <a:srgbClr val="7030A0"/>
                </a:solidFill>
                <a:latin typeface="Calibri" panose="020F0502020204030204" pitchFamily="34" charset="0"/>
                <a:ea typeface="Calibri" panose="020F0502020204030204" pitchFamily="34" charset="0"/>
                <a:cs typeface="Times New Roman" panose="02020603050405020304" pitchFamily="18" charset="0"/>
              </a:rPr>
              <a:t>D</a:t>
            </a:r>
            <a:r>
              <a:rPr lang="en-GB"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rug and Alcohol </a:t>
            </a:r>
            <a:r>
              <a:rPr lang="en-GB" sz="3600" kern="100" dirty="0">
                <a:solidFill>
                  <a:srgbClr val="7030A0"/>
                </a:solidFill>
                <a:latin typeface="Calibri" panose="020F0502020204030204" pitchFamily="34" charset="0"/>
                <a:ea typeface="Calibri" panose="020F0502020204030204" pitchFamily="34" charset="0"/>
                <a:cs typeface="Times New Roman" panose="02020603050405020304" pitchFamily="18" charset="0"/>
              </a:rPr>
              <a:t>U</a:t>
            </a:r>
            <a:r>
              <a:rPr lang="en-GB"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se in Our </a:t>
            </a:r>
            <a:r>
              <a:rPr lang="en-GB" sz="3600" kern="100" dirty="0">
                <a:solidFill>
                  <a:srgbClr val="7030A0"/>
                </a:solidFill>
                <a:latin typeface="Calibri" panose="020F0502020204030204" pitchFamily="34" charset="0"/>
                <a:ea typeface="Calibri" panose="020F0502020204030204" pitchFamily="34" charset="0"/>
                <a:cs typeface="Times New Roman" panose="02020603050405020304" pitchFamily="18" charset="0"/>
              </a:rPr>
              <a:t>P</a:t>
            </a:r>
            <a:r>
              <a:rPr lang="en-GB"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rison</a:t>
            </a:r>
            <a:endParaRPr lang="en-GB" sz="3600" dirty="0">
              <a:solidFill>
                <a:srgbClr val="7030A0"/>
              </a:solidFill>
            </a:endParaRPr>
          </a:p>
        </p:txBody>
      </p:sp>
      <p:pic>
        <p:nvPicPr>
          <p:cNvPr id="4" name="Picture 3">
            <a:extLst>
              <a:ext uri="{FF2B5EF4-FFF2-40B4-BE49-F238E27FC236}">
                <a16:creationId xmlns:a16="http://schemas.microsoft.com/office/drawing/2014/main" id="{C1293632-3BF5-1A82-050B-C5C706FF7571}"/>
              </a:ext>
            </a:extLst>
          </p:cNvPr>
          <p:cNvPicPr>
            <a:picLocks noChangeAspect="1"/>
          </p:cNvPicPr>
          <p:nvPr/>
        </p:nvPicPr>
        <p:blipFill>
          <a:blip r:embed="rId2"/>
          <a:stretch>
            <a:fillRect/>
          </a:stretch>
        </p:blipFill>
        <p:spPr>
          <a:xfrm>
            <a:off x="-9524" y="0"/>
            <a:ext cx="12201524" cy="539862"/>
          </a:xfrm>
          <a:prstGeom prst="rect">
            <a:avLst/>
          </a:prstGeom>
        </p:spPr>
      </p:pic>
      <p:sp>
        <p:nvSpPr>
          <p:cNvPr id="9" name="Content Placeholder 8">
            <a:extLst>
              <a:ext uri="{FF2B5EF4-FFF2-40B4-BE49-F238E27FC236}">
                <a16:creationId xmlns:a16="http://schemas.microsoft.com/office/drawing/2014/main" id="{DDA62635-FD15-E7B8-9CD5-D943846667E6}"/>
              </a:ext>
            </a:extLst>
          </p:cNvPr>
          <p:cNvSpPr>
            <a:spLocks noGrp="1"/>
          </p:cNvSpPr>
          <p:nvPr>
            <p:ph idx="1"/>
          </p:nvPr>
        </p:nvSpPr>
        <p:spPr>
          <a:xfrm>
            <a:off x="397042" y="1653787"/>
            <a:ext cx="10515600" cy="4351338"/>
          </a:xfrm>
        </p:spPr>
        <p:txBody>
          <a:bodyPr/>
          <a:lstStyle/>
          <a:p>
            <a:r>
              <a:rPr lang="en-GB" sz="2400" dirty="0"/>
              <a:t>Promoting a shift from punitive to supportive measures for prisoners found under the influence.</a:t>
            </a:r>
          </a:p>
          <a:p>
            <a:r>
              <a:rPr lang="en-GB" sz="2400" dirty="0"/>
              <a:t>Embedding CHIME (Connectedness, Hope, Identity, Meaning and Empowerment)</a:t>
            </a:r>
          </a:p>
          <a:p>
            <a:r>
              <a:rPr lang="en-GB" sz="2400" dirty="0"/>
              <a:t>Delivering training for all staff</a:t>
            </a:r>
          </a:p>
          <a:p>
            <a:r>
              <a:rPr lang="en-GB" sz="2400" dirty="0"/>
              <a:t>Rehabilitative Adjudications</a:t>
            </a:r>
          </a:p>
          <a:p>
            <a:r>
              <a:rPr lang="en-GB" sz="2400" dirty="0"/>
              <a:t>Specific interventions for prisoners using drugs or alcohol in prison i.e. Challenge and Support Intervention Plans for Drugs. (D-CSIPs)</a:t>
            </a:r>
          </a:p>
          <a:p>
            <a:r>
              <a:rPr lang="en-GB" sz="2400" dirty="0"/>
              <a:t>Re-writing local drug and alcohol strategy to reflect shift in approach.</a:t>
            </a:r>
          </a:p>
          <a:p>
            <a:endParaRPr lang="en-GB" dirty="0"/>
          </a:p>
        </p:txBody>
      </p:sp>
      <p:pic>
        <p:nvPicPr>
          <p:cNvPr id="2050" name="Picture 2" descr="Attitude changes everything - it can change your life - Finer Thinking">
            <a:extLst>
              <a:ext uri="{FF2B5EF4-FFF2-40B4-BE49-F238E27FC236}">
                <a16:creationId xmlns:a16="http://schemas.microsoft.com/office/drawing/2014/main" id="{4DE98F4C-3858-7F62-66B3-F9768B4739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1587" y="5295657"/>
            <a:ext cx="2463371" cy="138239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A685342F-8263-4D3A-604A-D0C3154F884B}"/>
              </a:ext>
            </a:extLst>
          </p:cNvPr>
          <p:cNvPicPr>
            <a:picLocks noChangeAspect="1"/>
          </p:cNvPicPr>
          <p:nvPr/>
        </p:nvPicPr>
        <p:blipFill>
          <a:blip r:embed="rId4"/>
          <a:stretch>
            <a:fillRect/>
          </a:stretch>
        </p:blipFill>
        <p:spPr>
          <a:xfrm>
            <a:off x="155394" y="5569815"/>
            <a:ext cx="2871125" cy="1231974"/>
          </a:xfrm>
          <a:prstGeom prst="rect">
            <a:avLst/>
          </a:prstGeom>
        </p:spPr>
      </p:pic>
    </p:spTree>
    <p:extLst>
      <p:ext uri="{BB962C8B-B14F-4D97-AF65-F5344CB8AC3E}">
        <p14:creationId xmlns:p14="http://schemas.microsoft.com/office/powerpoint/2010/main" val="1712746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A35A7-C08B-8245-1006-1F7823E3F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F7EA1F-D2F4-3AD3-781B-D26A7CA883A1}"/>
              </a:ext>
            </a:extLst>
          </p:cNvPr>
          <p:cNvSpPr>
            <a:spLocks noGrp="1"/>
          </p:cNvSpPr>
          <p:nvPr>
            <p:ph type="title"/>
          </p:nvPr>
        </p:nvSpPr>
        <p:spPr>
          <a:xfrm>
            <a:off x="397042" y="445306"/>
            <a:ext cx="10515600" cy="1325563"/>
          </a:xfrm>
        </p:spPr>
        <p:txBody>
          <a:bodyPr>
            <a:normAutofit/>
          </a:bodyPr>
          <a:lstStyle/>
          <a:p>
            <a:pPr algn="ctr"/>
            <a:r>
              <a:rPr lang="en-GB" sz="3600" kern="100" dirty="0">
                <a:solidFill>
                  <a:srgbClr val="7030A0"/>
                </a:solidFill>
                <a:latin typeface="Calibri" panose="020F0502020204030204" pitchFamily="34" charset="0"/>
                <a:cs typeface="Times New Roman" panose="02020603050405020304" pitchFamily="18" charset="0"/>
              </a:rPr>
              <a:t>Working in Partnership and Collaborating to Deliver Drug Strategy </a:t>
            </a:r>
            <a:endParaRPr lang="en-GB" sz="3600" dirty="0">
              <a:solidFill>
                <a:srgbClr val="7030A0"/>
              </a:solidFill>
            </a:endParaRPr>
          </a:p>
        </p:txBody>
      </p:sp>
      <p:pic>
        <p:nvPicPr>
          <p:cNvPr id="4" name="Picture 3">
            <a:extLst>
              <a:ext uri="{FF2B5EF4-FFF2-40B4-BE49-F238E27FC236}">
                <a16:creationId xmlns:a16="http://schemas.microsoft.com/office/drawing/2014/main" id="{C13AC6EA-D02E-5FFB-A8AE-63F66D5900D0}"/>
              </a:ext>
            </a:extLst>
          </p:cNvPr>
          <p:cNvPicPr>
            <a:picLocks noChangeAspect="1"/>
          </p:cNvPicPr>
          <p:nvPr/>
        </p:nvPicPr>
        <p:blipFill>
          <a:blip r:embed="rId2"/>
          <a:stretch>
            <a:fillRect/>
          </a:stretch>
        </p:blipFill>
        <p:spPr>
          <a:xfrm>
            <a:off x="-9524" y="0"/>
            <a:ext cx="12201524" cy="539862"/>
          </a:xfrm>
          <a:prstGeom prst="rect">
            <a:avLst/>
          </a:prstGeom>
        </p:spPr>
      </p:pic>
      <p:sp>
        <p:nvSpPr>
          <p:cNvPr id="9" name="Content Placeholder 8">
            <a:extLst>
              <a:ext uri="{FF2B5EF4-FFF2-40B4-BE49-F238E27FC236}">
                <a16:creationId xmlns:a16="http://schemas.microsoft.com/office/drawing/2014/main" id="{09C5C698-F079-58C6-9A63-36EA843F5926}"/>
              </a:ext>
            </a:extLst>
          </p:cNvPr>
          <p:cNvSpPr>
            <a:spLocks noGrp="1"/>
          </p:cNvSpPr>
          <p:nvPr>
            <p:ph idx="1"/>
          </p:nvPr>
        </p:nvSpPr>
        <p:spPr>
          <a:xfrm>
            <a:off x="397042" y="1789054"/>
            <a:ext cx="10515600" cy="4351338"/>
          </a:xfrm>
        </p:spPr>
        <p:txBody>
          <a:bodyPr/>
          <a:lstStyle/>
          <a:p>
            <a:r>
              <a:rPr lang="en-GB" dirty="0"/>
              <a:t>Drug Strategy is not an Island…</a:t>
            </a:r>
          </a:p>
          <a:p>
            <a:r>
              <a:rPr lang="en-GB" dirty="0"/>
              <a:t>Work closely with our commissioned experts- Healthcare and Substance Misuse Services. </a:t>
            </a:r>
          </a:p>
          <a:p>
            <a:r>
              <a:rPr lang="en-GB" dirty="0"/>
              <a:t>Senior Leadership Team (SLT) support and buy in. </a:t>
            </a:r>
          </a:p>
          <a:p>
            <a:r>
              <a:rPr lang="en-GB" dirty="0"/>
              <a:t>Multi-Disciplinary approach during and after release. </a:t>
            </a:r>
          </a:p>
        </p:txBody>
      </p:sp>
      <p:pic>
        <p:nvPicPr>
          <p:cNvPr id="3" name="Picture 2">
            <a:extLst>
              <a:ext uri="{FF2B5EF4-FFF2-40B4-BE49-F238E27FC236}">
                <a16:creationId xmlns:a16="http://schemas.microsoft.com/office/drawing/2014/main" id="{70F22E79-2A4A-83D4-B6D5-9E2919220E62}"/>
              </a:ext>
            </a:extLst>
          </p:cNvPr>
          <p:cNvPicPr>
            <a:picLocks noChangeAspect="1"/>
          </p:cNvPicPr>
          <p:nvPr/>
        </p:nvPicPr>
        <p:blipFill>
          <a:blip r:embed="rId3"/>
          <a:stretch>
            <a:fillRect/>
          </a:stretch>
        </p:blipFill>
        <p:spPr>
          <a:xfrm>
            <a:off x="155394" y="5569815"/>
            <a:ext cx="2871125" cy="1231974"/>
          </a:xfrm>
          <a:prstGeom prst="rect">
            <a:avLst/>
          </a:prstGeom>
        </p:spPr>
      </p:pic>
      <p:pic>
        <p:nvPicPr>
          <p:cNvPr id="1030" name="Picture 6" descr="Image result for animated  island image">
            <a:extLst>
              <a:ext uri="{FF2B5EF4-FFF2-40B4-BE49-F238E27FC236}">
                <a16:creationId xmlns:a16="http://schemas.microsoft.com/office/drawing/2014/main" id="{EC3AA8CE-313B-86EC-4A70-60C1392AE9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6119" y="4186008"/>
            <a:ext cx="3231206" cy="222668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partnership work image">
            <a:extLst>
              <a:ext uri="{FF2B5EF4-FFF2-40B4-BE49-F238E27FC236}">
                <a16:creationId xmlns:a16="http://schemas.microsoft.com/office/drawing/2014/main" id="{DF35AC30-B981-635C-042C-D53BF1BC608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4464" y="4282672"/>
            <a:ext cx="2810258" cy="1726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452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58520391819C42ABC8890611F1E0E6" ma:contentTypeVersion="4" ma:contentTypeDescription="Create a new document." ma:contentTypeScope="" ma:versionID="ca2283d3594d001352fb6bb695a30a8a">
  <xsd:schema xmlns:xsd="http://www.w3.org/2001/XMLSchema" xmlns:xs="http://www.w3.org/2001/XMLSchema" xmlns:p="http://schemas.microsoft.com/office/2006/metadata/properties" xmlns:ns2="6c9453ac-1439-443b-a762-6c19dbe62515" targetNamespace="http://schemas.microsoft.com/office/2006/metadata/properties" ma:root="true" ma:fieldsID="8b33db0d0cc2b0b6f36d777ec2d3a8c6" ns2:_="">
    <xsd:import namespace="6c9453ac-1439-443b-a762-6c19dbe6251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9453ac-1439-443b-a762-6c19dbe625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302E79E-E60A-49C8-9F90-B494FA082160}"/>
</file>

<file path=customXml/itemProps2.xml><?xml version="1.0" encoding="utf-8"?>
<ds:datastoreItem xmlns:ds="http://schemas.openxmlformats.org/officeDocument/2006/customXml" ds:itemID="{29C08289-A03A-4AC5-B5BC-1FA74148A82E}"/>
</file>

<file path=customXml/itemProps3.xml><?xml version="1.0" encoding="utf-8"?>
<ds:datastoreItem xmlns:ds="http://schemas.openxmlformats.org/officeDocument/2006/customXml" ds:itemID="{D30EB942-ED72-49C7-8858-0AA54276B270}"/>
</file>

<file path=docProps/app.xml><?xml version="1.0" encoding="utf-8"?>
<Properties xmlns="http://schemas.openxmlformats.org/officeDocument/2006/extended-properties" xmlns:vt="http://schemas.openxmlformats.org/officeDocument/2006/docPropsVTypes">
  <TotalTime>1896</TotalTime>
  <Words>304</Words>
  <Application>Microsoft Office PowerPoint</Application>
  <PresentationFormat>Widescreen</PresentationFormat>
  <Paragraphs>27</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Aptos</vt:lpstr>
      <vt:lpstr>Aptos Display</vt:lpstr>
      <vt:lpstr>Arial</vt:lpstr>
      <vt:lpstr>Calibri</vt:lpstr>
      <vt:lpstr>Symbol</vt:lpstr>
      <vt:lpstr>Times New Roman</vt:lpstr>
      <vt:lpstr>Office Theme</vt:lpstr>
      <vt:lpstr>HMP Featherstone  Mark Grantham-Drug Strategy Lead   </vt:lpstr>
      <vt:lpstr>Building a Recovery Pathway </vt:lpstr>
      <vt:lpstr>Creating a Shift in Culture and Attitudes Toward Drug and Alcohol Use in Our Prison</vt:lpstr>
      <vt:lpstr>Working in Partnership and Collaborating to Deliver Drug Strategy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Grantham, Mark [HMPS]</dc:creator>
  <cp:lastModifiedBy>Grantham, Mark [HMPS]</cp:lastModifiedBy>
  <cp:revision>1</cp:revision>
  <dcterms:created xsi:type="dcterms:W3CDTF">2025-01-29T10:50:33Z</dcterms:created>
  <dcterms:modified xsi:type="dcterms:W3CDTF">2025-02-04T11:05:15Z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0x0101003E58520391819C42ABC8890611F1E0E6</vt:lpwstr>
  </property>
</Properties>
</file>