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changesInfos/changesInfo1.xml" ContentType="application/vnd.ms-powerpoint.changesinfo+xml"/>
  <Override PartName="/ppt/revisionInfo.xml" ContentType="application/vnd.ms-powerpoint.revisioninfo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58" r:id="rId6"/>
    <p:sldId id="263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E10C8-F9BC-595D-129D-6A4D5433A16B}" v="2040" dt="2026-06-05T11:17:43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bber, Lisa [HMPS]" userId="S::lisa.webber@justice.gov.uk::536428b0-feea-4fed-a965-cb45c7101dba" providerId="AD" clId="Web-{95DE10C8-F9BC-595D-129D-6A4D5433A16B}"/>
    <pc:docChg chg="addSld delSld modSld sldOrd">
      <pc:chgData name="Webber, Lisa [HMPS]" userId="S::lisa.webber@justice.gov.uk::536428b0-feea-4fed-a965-cb45c7101dba" providerId="AD" clId="Web-{95DE10C8-F9BC-595D-129D-6A4D5433A16B}" dt="2026-06-05T11:17:42.045" v="1326" actId="20577"/>
      <pc:docMkLst>
        <pc:docMk/>
      </pc:docMkLst>
      <pc:sldChg chg="addSp modSp">
        <pc:chgData name="Webber, Lisa [HMPS]" userId="S::lisa.webber@justice.gov.uk::536428b0-feea-4fed-a965-cb45c7101dba" providerId="AD" clId="Web-{95DE10C8-F9BC-595D-129D-6A4D5433A16B}" dt="2026-06-05T09:30:53.324" v="244" actId="1076"/>
        <pc:sldMkLst>
          <pc:docMk/>
          <pc:sldMk cId="109857222" sldId="256"/>
        </pc:sldMkLst>
        <pc:spChg chg="mod">
          <ac:chgData name="Webber, Lisa [HMPS]" userId="S::lisa.webber@justice.gov.uk::536428b0-feea-4fed-a965-cb45c7101dba" providerId="AD" clId="Web-{95DE10C8-F9BC-595D-129D-6A4D5433A16B}" dt="2026-06-05T09:29:47.869" v="20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Webber, Lisa [HMPS]" userId="S::lisa.webber@justice.gov.uk::536428b0-feea-4fed-a965-cb45c7101dba" providerId="AD" clId="Web-{95DE10C8-F9BC-595D-129D-6A4D5433A16B}" dt="2026-06-05T09:30:41.667" v="242" actId="20577"/>
          <ac:spMkLst>
            <pc:docMk/>
            <pc:sldMk cId="109857222" sldId="256"/>
            <ac:spMk id="3" creationId="{00000000-0000-0000-0000-000000000000}"/>
          </ac:spMkLst>
        </pc:spChg>
        <pc:picChg chg="add mod modCrop">
          <ac:chgData name="Webber, Lisa [HMPS]" userId="S::lisa.webber@justice.gov.uk::536428b0-feea-4fed-a965-cb45c7101dba" providerId="AD" clId="Web-{95DE10C8-F9BC-595D-129D-6A4D5433A16B}" dt="2026-06-05T09:30:53.324" v="244" actId="1076"/>
          <ac:picMkLst>
            <pc:docMk/>
            <pc:sldMk cId="109857222" sldId="256"/>
            <ac:picMk id="4" creationId="{FA0BE685-D2FF-B0F5-B8A4-CE347D0BD119}"/>
          </ac:picMkLst>
        </pc:picChg>
      </pc:sldChg>
      <pc:sldChg chg="addSp delSp modSp new">
        <pc:chgData name="Webber, Lisa [HMPS]" userId="S::lisa.webber@justice.gov.uk::536428b0-feea-4fed-a965-cb45c7101dba" providerId="AD" clId="Web-{95DE10C8-F9BC-595D-129D-6A4D5433A16B}" dt="2026-06-05T11:17:42.045" v="1326" actId="20577"/>
        <pc:sldMkLst>
          <pc:docMk/>
          <pc:sldMk cId="3637452717" sldId="257"/>
        </pc:sldMkLst>
        <pc:spChg chg="mod">
          <ac:chgData name="Webber, Lisa [HMPS]" userId="S::lisa.webber@justice.gov.uk::536428b0-feea-4fed-a965-cb45c7101dba" providerId="AD" clId="Web-{95DE10C8-F9BC-595D-129D-6A4D5433A16B}" dt="2026-06-05T09:35:20.691" v="291" actId="20577"/>
          <ac:spMkLst>
            <pc:docMk/>
            <pc:sldMk cId="3637452717" sldId="257"/>
            <ac:spMk id="2" creationId="{D29B3B01-F53B-498C-4E7D-8CF2FE1D7724}"/>
          </ac:spMkLst>
        </pc:spChg>
        <pc:spChg chg="del">
          <ac:chgData name="Webber, Lisa [HMPS]" userId="S::lisa.webber@justice.gov.uk::536428b0-feea-4fed-a965-cb45c7101dba" providerId="AD" clId="Web-{95DE10C8-F9BC-595D-129D-6A4D5433A16B}" dt="2026-06-05T08:54:44.358" v="1"/>
          <ac:spMkLst>
            <pc:docMk/>
            <pc:sldMk cId="3637452717" sldId="257"/>
            <ac:spMk id="3" creationId="{6E966AFE-0971-0510-F9B6-DB99056EE6A1}"/>
          </ac:spMkLst>
        </pc:spChg>
        <pc:spChg chg="add mod">
          <ac:chgData name="Webber, Lisa [HMPS]" userId="S::lisa.webber@justice.gov.uk::536428b0-feea-4fed-a965-cb45c7101dba" providerId="AD" clId="Web-{95DE10C8-F9BC-595D-129D-6A4D5433A16B}" dt="2026-06-05T10:59:20.657" v="1011" actId="1076"/>
          <ac:spMkLst>
            <pc:docMk/>
            <pc:sldMk cId="3637452717" sldId="257"/>
            <ac:spMk id="3" creationId="{763688C9-36DB-692E-B110-BE29A1C8CD83}"/>
          </ac:spMkLst>
        </pc:spChg>
        <pc:spChg chg="add">
          <ac:chgData name="Webber, Lisa [HMPS]" userId="S::lisa.webber@justice.gov.uk::536428b0-feea-4fed-a965-cb45c7101dba" providerId="AD" clId="Web-{95DE10C8-F9BC-595D-129D-6A4D5433A16B}" dt="2026-06-05T10:56:42.200" v="943"/>
          <ac:spMkLst>
            <pc:docMk/>
            <pc:sldMk cId="3637452717" sldId="257"/>
            <ac:spMk id="4" creationId="{BD5EFBF9-8FCB-9886-2B97-E600933F4AAC}"/>
          </ac:spMkLst>
        </pc:spChg>
        <pc:spChg chg="add mod">
          <ac:chgData name="Webber, Lisa [HMPS]" userId="S::lisa.webber@justice.gov.uk::536428b0-feea-4fed-a965-cb45c7101dba" providerId="AD" clId="Web-{95DE10C8-F9BC-595D-129D-6A4D5433A16B}" dt="2026-06-05T11:17:42.045" v="1326" actId="20577"/>
          <ac:spMkLst>
            <pc:docMk/>
            <pc:sldMk cId="3637452717" sldId="257"/>
            <ac:spMk id="5" creationId="{D1278115-61D3-0182-2910-9A08AD501C86}"/>
          </ac:spMkLst>
        </pc:spChg>
        <pc:spChg chg="add del mod">
          <ac:chgData name="Webber, Lisa [HMPS]" userId="S::lisa.webber@justice.gov.uk::536428b0-feea-4fed-a965-cb45c7101dba" providerId="AD" clId="Web-{95DE10C8-F9BC-595D-129D-6A4D5433A16B}" dt="2026-06-05T08:56:09.470" v="3"/>
          <ac:spMkLst>
            <pc:docMk/>
            <pc:sldMk cId="3637452717" sldId="257"/>
            <ac:spMk id="6" creationId="{033AA02D-97B7-0221-762E-3B89EFA7B966}"/>
          </ac:spMkLst>
        </pc:spChg>
        <pc:spChg chg="add del mod">
          <ac:chgData name="Webber, Lisa [HMPS]" userId="S::lisa.webber@justice.gov.uk::536428b0-feea-4fed-a965-cb45c7101dba" providerId="AD" clId="Web-{95DE10C8-F9BC-595D-129D-6A4D5433A16B}" dt="2026-06-05T09:40:01.589" v="433"/>
          <ac:spMkLst>
            <pc:docMk/>
            <pc:sldMk cId="3637452717" sldId="257"/>
            <ac:spMk id="15" creationId="{9580B266-3F7A-BB71-58BC-E6C7BB65CA5E}"/>
          </ac:spMkLst>
        </pc:spChg>
        <pc:picChg chg="add del mod ord">
          <ac:chgData name="Webber, Lisa [HMPS]" userId="S::lisa.webber@justice.gov.uk::536428b0-feea-4fed-a965-cb45c7101dba" providerId="AD" clId="Web-{95DE10C8-F9BC-595D-129D-6A4D5433A16B}" dt="2026-06-05T08:54:47.858" v="2"/>
          <ac:picMkLst>
            <pc:docMk/>
            <pc:sldMk cId="3637452717" sldId="257"/>
            <ac:picMk id="4" creationId="{290EF115-D178-3A6A-DA56-9472DC8D0D06}"/>
          </ac:picMkLst>
        </pc:picChg>
        <pc:picChg chg="add del mod ord">
          <ac:chgData name="Webber, Lisa [HMPS]" userId="S::lisa.webber@justice.gov.uk::536428b0-feea-4fed-a965-cb45c7101dba" providerId="AD" clId="Web-{95DE10C8-F9BC-595D-129D-6A4D5433A16B}" dt="2026-06-05T09:33:21.062" v="286"/>
          <ac:picMkLst>
            <pc:docMk/>
            <pc:sldMk cId="3637452717" sldId="257"/>
            <ac:picMk id="7" creationId="{6C642B5D-F25F-E34A-DFF7-2D30490BD49D}"/>
          </ac:picMkLst>
        </pc:picChg>
        <pc:picChg chg="add del mod">
          <ac:chgData name="Webber, Lisa [HMPS]" userId="S::lisa.webber@justice.gov.uk::536428b0-feea-4fed-a965-cb45c7101dba" providerId="AD" clId="Web-{95DE10C8-F9BC-595D-129D-6A4D5433A16B}" dt="2026-06-05T09:33:08.046" v="284"/>
          <ac:picMkLst>
            <pc:docMk/>
            <pc:sldMk cId="3637452717" sldId="257"/>
            <ac:picMk id="9" creationId="{4A309F2B-7117-A1E1-39AD-0B9E5C0FFE9D}"/>
          </ac:picMkLst>
        </pc:picChg>
        <pc:picChg chg="add del mod">
          <ac:chgData name="Webber, Lisa [HMPS]" userId="S::lisa.webber@justice.gov.uk::536428b0-feea-4fed-a965-cb45c7101dba" providerId="AD" clId="Web-{95DE10C8-F9BC-595D-129D-6A4D5433A16B}" dt="2026-06-05T09:33:03.905" v="282"/>
          <ac:picMkLst>
            <pc:docMk/>
            <pc:sldMk cId="3637452717" sldId="257"/>
            <ac:picMk id="11" creationId="{DCF65C97-2AA1-3DA0-18E8-093E704E1F6F}"/>
          </ac:picMkLst>
        </pc:picChg>
        <pc:picChg chg="add del mod">
          <ac:chgData name="Webber, Lisa [HMPS]" userId="S::lisa.webber@justice.gov.uk::536428b0-feea-4fed-a965-cb45c7101dba" providerId="AD" clId="Web-{95DE10C8-F9BC-595D-129D-6A4D5433A16B}" dt="2026-06-05T09:33:06.249" v="283"/>
          <ac:picMkLst>
            <pc:docMk/>
            <pc:sldMk cId="3637452717" sldId="257"/>
            <ac:picMk id="13" creationId="{499F788F-71CC-4B5E-0B4C-EB0B1987F874}"/>
          </ac:picMkLst>
        </pc:picChg>
        <pc:picChg chg="add mod modCrop">
          <ac:chgData name="Webber, Lisa [HMPS]" userId="S::lisa.webber@justice.gov.uk::536428b0-feea-4fed-a965-cb45c7101dba" providerId="AD" clId="Web-{95DE10C8-F9BC-595D-129D-6A4D5433A16B}" dt="2026-06-05T10:55:23.729" v="873" actId="1076"/>
          <ac:picMkLst>
            <pc:docMk/>
            <pc:sldMk cId="3637452717" sldId="257"/>
            <ac:picMk id="16" creationId="{53676731-53CA-B619-1F44-19AB9672351F}"/>
          </ac:picMkLst>
        </pc:picChg>
        <pc:picChg chg="add del mod modCrop">
          <ac:chgData name="Webber, Lisa [HMPS]" userId="S::lisa.webber@justice.gov.uk::536428b0-feea-4fed-a965-cb45c7101dba" providerId="AD" clId="Web-{95DE10C8-F9BC-595D-129D-6A4D5433A16B}" dt="2026-06-05T09:55:43.412" v="444"/>
          <ac:picMkLst>
            <pc:docMk/>
            <pc:sldMk cId="3637452717" sldId="257"/>
            <ac:picMk id="17" creationId="{F45B5F63-2FC1-E437-8233-B8CB9F02FEF9}"/>
          </ac:picMkLst>
        </pc:picChg>
        <pc:picChg chg="add del mod modCrop">
          <ac:chgData name="Webber, Lisa [HMPS]" userId="S::lisa.webber@justice.gov.uk::536428b0-feea-4fed-a965-cb45c7101dba" providerId="AD" clId="Web-{95DE10C8-F9BC-595D-129D-6A4D5433A16B}" dt="2026-06-05T09:56:36.429" v="452"/>
          <ac:picMkLst>
            <pc:docMk/>
            <pc:sldMk cId="3637452717" sldId="257"/>
            <ac:picMk id="18" creationId="{9B2D7CCA-A8EF-6469-BF59-4D53B420FBD5}"/>
          </ac:picMkLst>
        </pc:picChg>
        <pc:picChg chg="add mod">
          <ac:chgData name="Webber, Lisa [HMPS]" userId="S::lisa.webber@justice.gov.uk::536428b0-feea-4fed-a965-cb45c7101dba" providerId="AD" clId="Web-{95DE10C8-F9BC-595D-129D-6A4D5433A16B}" dt="2026-06-05T10:56:35.778" v="942" actId="14100"/>
          <ac:picMkLst>
            <pc:docMk/>
            <pc:sldMk cId="3637452717" sldId="257"/>
            <ac:picMk id="19" creationId="{0436144B-943E-DEC7-713E-E81871E83784}"/>
          </ac:picMkLst>
        </pc:picChg>
      </pc:sldChg>
      <pc:sldChg chg="addSp delSp modSp new ord">
        <pc:chgData name="Webber, Lisa [HMPS]" userId="S::lisa.webber@justice.gov.uk::536428b0-feea-4fed-a965-cb45c7101dba" providerId="AD" clId="Web-{95DE10C8-F9BC-595D-129D-6A4D5433A16B}" dt="2026-06-05T10:54:15.212" v="856" actId="1076"/>
        <pc:sldMkLst>
          <pc:docMk/>
          <pc:sldMk cId="3849975230" sldId="258"/>
        </pc:sldMkLst>
        <pc:spChg chg="mod">
          <ac:chgData name="Webber, Lisa [HMPS]" userId="S::lisa.webber@justice.gov.uk::536428b0-feea-4fed-a965-cb45c7101dba" providerId="AD" clId="Web-{95DE10C8-F9BC-595D-129D-6A4D5433A16B}" dt="2026-06-05T10:48:15.749" v="631" actId="20577"/>
          <ac:spMkLst>
            <pc:docMk/>
            <pc:sldMk cId="3849975230" sldId="258"/>
            <ac:spMk id="2" creationId="{514108D0-2175-EBCA-E145-31065AB0D704}"/>
          </ac:spMkLst>
        </pc:spChg>
        <pc:spChg chg="add del">
          <ac:chgData name="Webber, Lisa [HMPS]" userId="S::lisa.webber@justice.gov.uk::536428b0-feea-4fed-a965-cb45c7101dba" providerId="AD" clId="Web-{95DE10C8-F9BC-595D-129D-6A4D5433A16B}" dt="2026-06-05T10:48:12.406" v="630"/>
          <ac:spMkLst>
            <pc:docMk/>
            <pc:sldMk cId="3849975230" sldId="258"/>
            <ac:spMk id="3" creationId="{8CE39C07-AAC9-D0D8-D937-D3C6227672D2}"/>
          </ac:spMkLst>
        </pc:spChg>
        <pc:spChg chg="del">
          <ac:chgData name="Webber, Lisa [HMPS]" userId="S::lisa.webber@justice.gov.uk::536428b0-feea-4fed-a965-cb45c7101dba" providerId="AD" clId="Web-{95DE10C8-F9BC-595D-129D-6A4D5433A16B}" dt="2026-06-05T09:03:39.607" v="44"/>
          <ac:spMkLst>
            <pc:docMk/>
            <pc:sldMk cId="3849975230" sldId="258"/>
            <ac:spMk id="3" creationId="{A247417B-168F-731D-57F4-06E36955C72A}"/>
          </ac:spMkLst>
        </pc:spChg>
        <pc:spChg chg="add mod">
          <ac:chgData name="Webber, Lisa [HMPS]" userId="S::lisa.webber@justice.gov.uk::536428b0-feea-4fed-a965-cb45c7101dba" providerId="AD" clId="Web-{95DE10C8-F9BC-595D-129D-6A4D5433A16B}" dt="2026-06-05T10:54:15.212" v="856" actId="1076"/>
          <ac:spMkLst>
            <pc:docMk/>
            <pc:sldMk cId="3849975230" sldId="258"/>
            <ac:spMk id="5" creationId="{9C78BBA2-DC55-DA45-DE33-2DD5CA64B4C1}"/>
          </ac:spMkLst>
        </pc:spChg>
        <pc:picChg chg="add mod ord">
          <ac:chgData name="Webber, Lisa [HMPS]" userId="S::lisa.webber@justice.gov.uk::536428b0-feea-4fed-a965-cb45c7101dba" providerId="AD" clId="Web-{95DE10C8-F9BC-595D-129D-6A4D5433A16B}" dt="2026-06-05T10:48:03.046" v="628" actId="1076"/>
          <ac:picMkLst>
            <pc:docMk/>
            <pc:sldMk cId="3849975230" sldId="258"/>
            <ac:picMk id="4" creationId="{EB2C6A02-DD87-2736-2B23-B8DC42CB1B8F}"/>
          </ac:picMkLst>
        </pc:picChg>
      </pc:sldChg>
      <pc:sldChg chg="addSp delSp modSp new del ord">
        <pc:chgData name="Webber, Lisa [HMPS]" userId="S::lisa.webber@justice.gov.uk::536428b0-feea-4fed-a965-cb45c7101dba" providerId="AD" clId="Web-{95DE10C8-F9BC-595D-129D-6A4D5433A16B}" dt="2026-06-05T10:49:19.360" v="651"/>
        <pc:sldMkLst>
          <pc:docMk/>
          <pc:sldMk cId="3539595348" sldId="259"/>
        </pc:sldMkLst>
        <pc:spChg chg="mod">
          <ac:chgData name="Webber, Lisa [HMPS]" userId="S::lisa.webber@justice.gov.uk::536428b0-feea-4fed-a965-cb45c7101dba" providerId="AD" clId="Web-{95DE10C8-F9BC-595D-129D-6A4D5433A16B}" dt="2026-06-05T10:48:36.062" v="636" actId="20577"/>
          <ac:spMkLst>
            <pc:docMk/>
            <pc:sldMk cId="3539595348" sldId="259"/>
            <ac:spMk id="2" creationId="{AB07E876-B6CF-AB48-10E3-1F62C0DB2631}"/>
          </ac:spMkLst>
        </pc:spChg>
        <pc:spChg chg="del">
          <ac:chgData name="Webber, Lisa [HMPS]" userId="S::lisa.webber@justice.gov.uk::536428b0-feea-4fed-a965-cb45c7101dba" providerId="AD" clId="Web-{95DE10C8-F9BC-595D-129D-6A4D5433A16B}" dt="2026-06-05T09:07:09.660" v="57"/>
          <ac:spMkLst>
            <pc:docMk/>
            <pc:sldMk cId="3539595348" sldId="259"/>
            <ac:spMk id="3" creationId="{08D3F08A-E4E8-A5C3-814A-3487E37043AC}"/>
          </ac:spMkLst>
        </pc:spChg>
        <pc:spChg chg="add mod">
          <ac:chgData name="Webber, Lisa [HMPS]" userId="S::lisa.webber@justice.gov.uk::536428b0-feea-4fed-a965-cb45c7101dba" providerId="AD" clId="Web-{95DE10C8-F9BC-595D-129D-6A4D5433A16B}" dt="2026-06-05T10:48:54.797" v="650" actId="20577"/>
          <ac:spMkLst>
            <pc:docMk/>
            <pc:sldMk cId="3539595348" sldId="259"/>
            <ac:spMk id="3" creationId="{D465E1D0-BB18-847B-4D35-1C7476054FE2}"/>
          </ac:spMkLst>
        </pc:spChg>
        <pc:spChg chg="add del mod">
          <ac:chgData name="Webber, Lisa [HMPS]" userId="S::lisa.webber@justice.gov.uk::536428b0-feea-4fed-a965-cb45c7101dba" providerId="AD" clId="Web-{95DE10C8-F9BC-595D-129D-6A4D5433A16B}" dt="2026-06-05T09:08:36.709" v="59"/>
          <ac:spMkLst>
            <pc:docMk/>
            <pc:sldMk cId="3539595348" sldId="259"/>
            <ac:spMk id="6" creationId="{531C9BFF-1896-F620-4545-4AFCB4F8BDC7}"/>
          </ac:spMkLst>
        </pc:spChg>
        <pc:picChg chg="add del mod ord">
          <ac:chgData name="Webber, Lisa [HMPS]" userId="S::lisa.webber@justice.gov.uk::536428b0-feea-4fed-a965-cb45c7101dba" providerId="AD" clId="Web-{95DE10C8-F9BC-595D-129D-6A4D5433A16B}" dt="2026-06-05T09:07:12.519" v="58"/>
          <ac:picMkLst>
            <pc:docMk/>
            <pc:sldMk cId="3539595348" sldId="259"/>
            <ac:picMk id="4" creationId="{EDDFF58F-B3AD-B904-DFE3-67D3C97CC41F}"/>
          </ac:picMkLst>
        </pc:picChg>
        <pc:picChg chg="add mod ord">
          <ac:chgData name="Webber, Lisa [HMPS]" userId="S::lisa.webber@justice.gov.uk::536428b0-feea-4fed-a965-cb45c7101dba" providerId="AD" clId="Web-{95DE10C8-F9BC-595D-129D-6A4D5433A16B}" dt="2026-06-05T10:48:30.922" v="633" actId="1076"/>
          <ac:picMkLst>
            <pc:docMk/>
            <pc:sldMk cId="3539595348" sldId="259"/>
            <ac:picMk id="7" creationId="{613EE065-A8A8-881E-384A-C500082C87BF}"/>
          </ac:picMkLst>
        </pc:picChg>
        <pc:picChg chg="add del mod modCrop">
          <ac:chgData name="Webber, Lisa [HMPS]" userId="S::lisa.webber@justice.gov.uk::536428b0-feea-4fed-a965-cb45c7101dba" providerId="AD" clId="Web-{95DE10C8-F9BC-595D-129D-6A4D5433A16B}" dt="2026-06-05T09:12:43.981" v="71"/>
          <ac:picMkLst>
            <pc:docMk/>
            <pc:sldMk cId="3539595348" sldId="259"/>
            <ac:picMk id="8" creationId="{43AEE17D-A0B9-3D0F-EBC2-66F36EEDD7DD}"/>
          </ac:picMkLst>
        </pc:picChg>
      </pc:sldChg>
      <pc:sldChg chg="addSp modSp new ord">
        <pc:chgData name="Webber, Lisa [HMPS]" userId="S::lisa.webber@justice.gov.uk::536428b0-feea-4fed-a965-cb45c7101dba" providerId="AD" clId="Web-{95DE10C8-F9BC-595D-129D-6A4D5433A16B}" dt="2026-06-05T10:52:11.287" v="776" actId="20577"/>
        <pc:sldMkLst>
          <pc:docMk/>
          <pc:sldMk cId="4190119462" sldId="260"/>
        </pc:sldMkLst>
        <pc:spChg chg="mod">
          <ac:chgData name="Webber, Lisa [HMPS]" userId="S::lisa.webber@justice.gov.uk::536428b0-feea-4fed-a965-cb45c7101dba" providerId="AD" clId="Web-{95DE10C8-F9BC-595D-129D-6A4D5433A16B}" dt="2026-06-05T10:46:13.777" v="548" actId="20577"/>
          <ac:spMkLst>
            <pc:docMk/>
            <pc:sldMk cId="4190119462" sldId="260"/>
            <ac:spMk id="2" creationId="{E7AD9058-C28C-4691-1444-6D9BE20F3DDA}"/>
          </ac:spMkLst>
        </pc:spChg>
        <pc:spChg chg="mod">
          <ac:chgData name="Webber, Lisa [HMPS]" userId="S::lisa.webber@justice.gov.uk::536428b0-feea-4fed-a965-cb45c7101dba" providerId="AD" clId="Web-{95DE10C8-F9BC-595D-129D-6A4D5433A16B}" dt="2026-06-05T10:52:11.287" v="776" actId="20577"/>
          <ac:spMkLst>
            <pc:docMk/>
            <pc:sldMk cId="4190119462" sldId="260"/>
            <ac:spMk id="3" creationId="{7CF4471D-D112-7A25-AAFC-2CF69324D77E}"/>
          </ac:spMkLst>
        </pc:spChg>
        <pc:picChg chg="add mod">
          <ac:chgData name="Webber, Lisa [HMPS]" userId="S::lisa.webber@justice.gov.uk::536428b0-feea-4fed-a965-cb45c7101dba" providerId="AD" clId="Web-{95DE10C8-F9BC-595D-129D-6A4D5433A16B}" dt="2026-06-05T10:45:30.823" v="541" actId="1076"/>
          <ac:picMkLst>
            <pc:docMk/>
            <pc:sldMk cId="4190119462" sldId="260"/>
            <ac:picMk id="5" creationId="{23FD31ED-A369-FBA5-5D84-6A9F3AD85B02}"/>
          </ac:picMkLst>
        </pc:picChg>
      </pc:sldChg>
      <pc:sldChg chg="addSp delSp modSp new del">
        <pc:chgData name="Webber, Lisa [HMPS]" userId="S::lisa.webber@justice.gov.uk::536428b0-feea-4fed-a965-cb45c7101dba" providerId="AD" clId="Web-{95DE10C8-F9BC-595D-129D-6A4D5433A16B}" dt="2026-06-05T09:38:13.180" v="402"/>
        <pc:sldMkLst>
          <pc:docMk/>
          <pc:sldMk cId="588654043" sldId="261"/>
        </pc:sldMkLst>
        <pc:spChg chg="mod">
          <ac:chgData name="Webber, Lisa [HMPS]" userId="S::lisa.webber@justice.gov.uk::536428b0-feea-4fed-a965-cb45c7101dba" providerId="AD" clId="Web-{95DE10C8-F9BC-595D-129D-6A4D5433A16B}" dt="2026-06-05T09:17:20.598" v="94" actId="20577"/>
          <ac:spMkLst>
            <pc:docMk/>
            <pc:sldMk cId="588654043" sldId="261"/>
            <ac:spMk id="2" creationId="{8C620A1D-FC15-BA74-AD88-FB9E88830835}"/>
          </ac:spMkLst>
        </pc:spChg>
        <pc:spChg chg="del">
          <ac:chgData name="Webber, Lisa [HMPS]" userId="S::lisa.webber@justice.gov.uk::536428b0-feea-4fed-a965-cb45c7101dba" providerId="AD" clId="Web-{95DE10C8-F9BC-595D-129D-6A4D5433A16B}" dt="2026-06-05T09:16:55.723" v="88"/>
          <ac:spMkLst>
            <pc:docMk/>
            <pc:sldMk cId="588654043" sldId="261"/>
            <ac:spMk id="3" creationId="{3DD4D453-95B6-B209-523D-42CAA88B9A8E}"/>
          </ac:spMkLst>
        </pc:spChg>
        <pc:picChg chg="add mod ord">
          <ac:chgData name="Webber, Lisa [HMPS]" userId="S::lisa.webber@justice.gov.uk::536428b0-feea-4fed-a965-cb45c7101dba" providerId="AD" clId="Web-{95DE10C8-F9BC-595D-129D-6A4D5433A16B}" dt="2026-06-05T09:17:26.020" v="95" actId="1076"/>
          <ac:picMkLst>
            <pc:docMk/>
            <pc:sldMk cId="588654043" sldId="261"/>
            <ac:picMk id="4" creationId="{4CEBF93E-8B80-7B40-12A4-69D4DF5BE942}"/>
          </ac:picMkLst>
        </pc:picChg>
        <pc:picChg chg="add del mod">
          <ac:chgData name="Webber, Lisa [HMPS]" userId="S::lisa.webber@justice.gov.uk::536428b0-feea-4fed-a965-cb45c7101dba" providerId="AD" clId="Web-{95DE10C8-F9BC-595D-129D-6A4D5433A16B}" dt="2026-06-05T09:38:09.430" v="401"/>
          <ac:picMkLst>
            <pc:docMk/>
            <pc:sldMk cId="588654043" sldId="261"/>
            <ac:picMk id="5" creationId="{80D3F66D-A4D1-2600-3B0E-E14E26EFB51C}"/>
          </ac:picMkLst>
        </pc:picChg>
        <pc:picChg chg="add del mod">
          <ac:chgData name="Webber, Lisa [HMPS]" userId="S::lisa.webber@justice.gov.uk::536428b0-feea-4fed-a965-cb45c7101dba" providerId="AD" clId="Web-{95DE10C8-F9BC-595D-129D-6A4D5433A16B}" dt="2026-06-05T09:38:05.804" v="400"/>
          <ac:picMkLst>
            <pc:docMk/>
            <pc:sldMk cId="588654043" sldId="261"/>
            <ac:picMk id="6" creationId="{429046F2-49FB-689E-4E1C-A69D8FCBA367}"/>
          </ac:picMkLst>
        </pc:picChg>
        <pc:picChg chg="add del mod modCrop">
          <ac:chgData name="Webber, Lisa [HMPS]" userId="S::lisa.webber@justice.gov.uk::536428b0-feea-4fed-a965-cb45c7101dba" providerId="AD" clId="Web-{95DE10C8-F9BC-595D-129D-6A4D5433A16B}" dt="2026-06-05T09:25:05.423" v="101"/>
          <ac:picMkLst>
            <pc:docMk/>
            <pc:sldMk cId="588654043" sldId="261"/>
            <ac:picMk id="7" creationId="{A78A6C8E-1545-16BB-8266-12BA081A74CA}"/>
          </ac:picMkLst>
        </pc:picChg>
        <pc:picChg chg="add mod modCrop">
          <ac:chgData name="Webber, Lisa [HMPS]" userId="S::lisa.webber@justice.gov.uk::536428b0-feea-4fed-a965-cb45c7101dba" providerId="AD" clId="Web-{95DE10C8-F9BC-595D-129D-6A4D5433A16B}" dt="2026-06-05T09:25:52.331" v="109" actId="14100"/>
          <ac:picMkLst>
            <pc:docMk/>
            <pc:sldMk cId="588654043" sldId="261"/>
            <ac:picMk id="8" creationId="{02C146CC-F303-1E7A-C6A0-39904F43899B}"/>
          </ac:picMkLst>
        </pc:picChg>
      </pc:sldChg>
      <pc:sldChg chg="addSp delSp modSp new">
        <pc:chgData name="Webber, Lisa [HMPS]" userId="S::lisa.webber@justice.gov.uk::536428b0-feea-4fed-a965-cb45c7101dba" providerId="AD" clId="Web-{95DE10C8-F9BC-595D-129D-6A4D5433A16B}" dt="2026-06-05T10:51:20.442" v="757" actId="20577"/>
        <pc:sldMkLst>
          <pc:docMk/>
          <pc:sldMk cId="3101599659" sldId="262"/>
        </pc:sldMkLst>
        <pc:spChg chg="mod">
          <ac:chgData name="Webber, Lisa [HMPS]" userId="S::lisa.webber@justice.gov.uk::536428b0-feea-4fed-a965-cb45c7101dba" providerId="AD" clId="Web-{95DE10C8-F9BC-595D-129D-6A4D5433A16B}" dt="2026-06-05T10:46:36.622" v="569" actId="20577"/>
          <ac:spMkLst>
            <pc:docMk/>
            <pc:sldMk cId="3101599659" sldId="262"/>
            <ac:spMk id="2" creationId="{BEFE22CD-4577-E7D2-1455-838A253EC74D}"/>
          </ac:spMkLst>
        </pc:spChg>
        <pc:spChg chg="del">
          <ac:chgData name="Webber, Lisa [HMPS]" userId="S::lisa.webber@justice.gov.uk::536428b0-feea-4fed-a965-cb45c7101dba" providerId="AD" clId="Web-{95DE10C8-F9BC-595D-129D-6A4D5433A16B}" dt="2026-06-05T09:33:24.906" v="287"/>
          <ac:spMkLst>
            <pc:docMk/>
            <pc:sldMk cId="3101599659" sldId="262"/>
            <ac:spMk id="3" creationId="{C862F515-0D75-56FA-7428-5476CEE7E9F9}"/>
          </ac:spMkLst>
        </pc:spChg>
        <pc:spChg chg="add mod">
          <ac:chgData name="Webber, Lisa [HMPS]" userId="S::lisa.webber@justice.gov.uk::536428b0-feea-4fed-a965-cb45c7101dba" providerId="AD" clId="Web-{95DE10C8-F9BC-595D-129D-6A4D5433A16B}" dt="2026-06-05T10:51:20.442" v="757" actId="20577"/>
          <ac:spMkLst>
            <pc:docMk/>
            <pc:sldMk cId="3101599659" sldId="262"/>
            <ac:spMk id="5" creationId="{052FAB77-F8FA-1EDC-B2C9-0C493E0C36B8}"/>
          </ac:spMkLst>
        </pc:spChg>
        <pc:picChg chg="add mod ord modCrop">
          <ac:chgData name="Webber, Lisa [HMPS]" userId="S::lisa.webber@justice.gov.uk::536428b0-feea-4fed-a965-cb45c7101dba" providerId="AD" clId="Web-{95DE10C8-F9BC-595D-129D-6A4D5433A16B}" dt="2026-06-05T10:44:15.649" v="515" actId="14100"/>
          <ac:picMkLst>
            <pc:docMk/>
            <pc:sldMk cId="3101599659" sldId="262"/>
            <ac:picMk id="4" creationId="{E80170A8-322B-26AB-909C-8974065CBFD4}"/>
          </ac:picMkLst>
        </pc:picChg>
      </pc:sldChg>
      <pc:sldChg chg="addSp delSp modSp new">
        <pc:chgData name="Webber, Lisa [HMPS]" userId="S::lisa.webber@justice.gov.uk::536428b0-feea-4fed-a965-cb45c7101dba" providerId="AD" clId="Web-{95DE10C8-F9BC-595D-129D-6A4D5433A16B}" dt="2026-06-05T11:17:34.248" v="1325" actId="20577"/>
        <pc:sldMkLst>
          <pc:docMk/>
          <pc:sldMk cId="2755018445" sldId="263"/>
        </pc:sldMkLst>
        <pc:spChg chg="mod">
          <ac:chgData name="Webber, Lisa [HMPS]" userId="S::lisa.webber@justice.gov.uk::536428b0-feea-4fed-a965-cb45c7101dba" providerId="AD" clId="Web-{95DE10C8-F9BC-595D-129D-6A4D5433A16B}" dt="2026-06-05T10:54:48.322" v="872" actId="20577"/>
          <ac:spMkLst>
            <pc:docMk/>
            <pc:sldMk cId="2755018445" sldId="263"/>
            <ac:spMk id="2" creationId="{1C3DCF1A-5B8A-D6A6-D124-2C36F82A560C}"/>
          </ac:spMkLst>
        </pc:spChg>
        <pc:spChg chg="del mod">
          <ac:chgData name="Webber, Lisa [HMPS]" userId="S::lisa.webber@justice.gov.uk::536428b0-feea-4fed-a965-cb45c7101dba" providerId="AD" clId="Web-{95DE10C8-F9BC-595D-129D-6A4D5433A16B}" dt="2026-06-05T11:02:04.068" v="1039"/>
          <ac:spMkLst>
            <pc:docMk/>
            <pc:sldMk cId="2755018445" sldId="263"/>
            <ac:spMk id="3" creationId="{3E0DE39C-A574-2F71-2825-E40E07352834}"/>
          </ac:spMkLst>
        </pc:spChg>
        <pc:spChg chg="add del mod">
          <ac:chgData name="Webber, Lisa [HMPS]" userId="S::lisa.webber@justice.gov.uk::536428b0-feea-4fed-a965-cb45c7101dba" providerId="AD" clId="Web-{95DE10C8-F9BC-595D-129D-6A4D5433A16B}" dt="2026-06-05T10:54:37.134" v="860"/>
          <ac:spMkLst>
            <pc:docMk/>
            <pc:sldMk cId="2755018445" sldId="263"/>
            <ac:spMk id="4" creationId="{2FB3A160-E091-823C-FD43-6E44C5923738}"/>
          </ac:spMkLst>
        </pc:spChg>
        <pc:spChg chg="add del">
          <ac:chgData name="Webber, Lisa [HMPS]" userId="S::lisa.webber@justice.gov.uk::536428b0-feea-4fed-a965-cb45c7101dba" providerId="AD" clId="Web-{95DE10C8-F9BC-595D-129D-6A4D5433A16B}" dt="2026-06-05T11:03:56.852" v="1054"/>
          <ac:spMkLst>
            <pc:docMk/>
            <pc:sldMk cId="2755018445" sldId="263"/>
            <ac:spMk id="7" creationId="{8755C3C6-D570-D429-9E7C-3D88A470928F}"/>
          </ac:spMkLst>
        </pc:spChg>
        <pc:spChg chg="add del mod">
          <ac:chgData name="Webber, Lisa [HMPS]" userId="S::lisa.webber@justice.gov.uk::536428b0-feea-4fed-a965-cb45c7101dba" providerId="AD" clId="Web-{95DE10C8-F9BC-595D-129D-6A4D5433A16B}" dt="2026-06-05T11:05:30.010" v="1123"/>
          <ac:spMkLst>
            <pc:docMk/>
            <pc:sldMk cId="2755018445" sldId="263"/>
            <ac:spMk id="8" creationId="{923D34D0-B3A9-2E69-8EA5-90284DC2535E}"/>
          </ac:spMkLst>
        </pc:spChg>
        <pc:spChg chg="add del">
          <ac:chgData name="Webber, Lisa [HMPS]" userId="S::lisa.webber@justice.gov.uk::536428b0-feea-4fed-a965-cb45c7101dba" providerId="AD" clId="Web-{95DE10C8-F9BC-595D-129D-6A4D5433A16B}" dt="2026-06-05T11:06:00.542" v="1126"/>
          <ac:spMkLst>
            <pc:docMk/>
            <pc:sldMk cId="2755018445" sldId="263"/>
            <ac:spMk id="9" creationId="{BEDC071C-8937-AC6A-E75E-397E2445F393}"/>
          </ac:spMkLst>
        </pc:spChg>
        <pc:spChg chg="add mod">
          <ac:chgData name="Webber, Lisa [HMPS]" userId="S::lisa.webber@justice.gov.uk::536428b0-feea-4fed-a965-cb45c7101dba" providerId="AD" clId="Web-{95DE10C8-F9BC-595D-129D-6A4D5433A16B}" dt="2026-06-05T11:17:34.248" v="1325" actId="20577"/>
          <ac:spMkLst>
            <pc:docMk/>
            <pc:sldMk cId="2755018445" sldId="263"/>
            <ac:spMk id="10" creationId="{157CEC3A-EFAE-A2F9-9ED8-A820863DA922}"/>
          </ac:spMkLst>
        </pc:spChg>
        <pc:picChg chg="add mod ord modCrop">
          <ac:chgData name="Webber, Lisa [HMPS]" userId="S::lisa.webber@justice.gov.uk::536428b0-feea-4fed-a965-cb45c7101dba" providerId="AD" clId="Web-{95DE10C8-F9BC-595D-129D-6A4D5433A16B}" dt="2026-06-05T11:06:12.543" v="1129" actId="14100"/>
          <ac:picMkLst>
            <pc:docMk/>
            <pc:sldMk cId="2755018445" sldId="263"/>
            <ac:picMk id="5" creationId="{3C996BDA-9729-DA47-0141-9171E0CEBFD4}"/>
          </ac:picMkLst>
        </pc:picChg>
        <pc:picChg chg="add mod modCrop">
          <ac:chgData name="Webber, Lisa [HMPS]" userId="S::lisa.webber@justice.gov.uk::536428b0-feea-4fed-a965-cb45c7101dba" providerId="AD" clId="Web-{95DE10C8-F9BC-595D-129D-6A4D5433A16B}" dt="2026-06-05T11:06:09.449" v="1128" actId="1076"/>
          <ac:picMkLst>
            <pc:docMk/>
            <pc:sldMk cId="2755018445" sldId="263"/>
            <ac:picMk id="6" creationId="{8AFFD9B1-F8BE-A1DA-F2CD-0C10DB0C539E}"/>
          </ac:picMkLst>
        </pc:picChg>
      </pc:sldChg>
      <pc:sldChg chg="delSp new del">
        <pc:chgData name="Webber, Lisa [HMPS]" userId="S::lisa.webber@justice.gov.uk::536428b0-feea-4fed-a965-cb45c7101dba" providerId="AD" clId="Web-{95DE10C8-F9BC-595D-129D-6A4D5433A16B}" dt="2026-06-05T11:15:00.775" v="1292"/>
        <pc:sldMkLst>
          <pc:docMk/>
          <pc:sldMk cId="433586657" sldId="264"/>
        </pc:sldMkLst>
        <pc:spChg chg="del">
          <ac:chgData name="Webber, Lisa [HMPS]" userId="S::lisa.webber@justice.gov.uk::536428b0-feea-4fed-a965-cb45c7101dba" providerId="AD" clId="Web-{95DE10C8-F9BC-595D-129D-6A4D5433A16B}" dt="2026-06-05T11:10:53.847" v="1282"/>
          <ac:spMkLst>
            <pc:docMk/>
            <pc:sldMk cId="433586657" sldId="264"/>
            <ac:spMk id="2" creationId="{AEAAF4E5-DBE7-ADDB-AD54-500CCDD90C40}"/>
          </ac:spMkLst>
        </pc:spChg>
        <pc:spChg chg="del">
          <ac:chgData name="Webber, Lisa [HMPS]" userId="S::lisa.webber@justice.gov.uk::536428b0-feea-4fed-a965-cb45c7101dba" providerId="AD" clId="Web-{95DE10C8-F9BC-595D-129D-6A4D5433A16B}" dt="2026-06-05T11:11:01.316" v="1283"/>
          <ac:spMkLst>
            <pc:docMk/>
            <pc:sldMk cId="433586657" sldId="264"/>
            <ac:spMk id="3" creationId="{2A3F9377-3D63-AFBD-858F-911F490822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4486" y="-669367"/>
            <a:ext cx="9144000" cy="2387600"/>
          </a:xfrm>
        </p:spPr>
        <p:txBody>
          <a:bodyPr/>
          <a:lstStyle/>
          <a:p>
            <a:r>
              <a:rPr lang="en-GB" b="1">
                <a:solidFill>
                  <a:srgbClr val="00B050"/>
                </a:solidFill>
              </a:rPr>
              <a:t>Books for Boys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027" y="509514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"Basically they want me to leave my people behind..."​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0BE685-D2FF-B0F5-B8A4-CE347D0B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93" t="27370" r="63454" b="44301"/>
          <a:stretch>
            <a:fillRect/>
          </a:stretch>
        </p:blipFill>
        <p:spPr>
          <a:xfrm>
            <a:off x="7020280" y="1542"/>
            <a:ext cx="4708360" cy="49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3B01-F53B-498C-4E7D-8CF2FE1D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B050"/>
                </a:solidFill>
              </a:rPr>
              <a:t>What exactly are we saying about reading?</a:t>
            </a:r>
          </a:p>
        </p:txBody>
      </p:sp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676731-53CA-B619-1F44-19AB9672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03" t="27307" r="55595" b="43691"/>
          <a:stretch>
            <a:fillRect/>
          </a:stretch>
        </p:blipFill>
        <p:spPr>
          <a:xfrm>
            <a:off x="842074" y="1686987"/>
            <a:ext cx="4949005" cy="2815534"/>
          </a:xfrm>
          <a:prstGeom prst="rect">
            <a:avLst/>
          </a:prstGeom>
        </p:spPr>
      </p:pic>
      <p:pic>
        <p:nvPicPr>
          <p:cNvPr id="19" name="Picture 18" descr="Red Devil Horns Headband">
            <a:extLst>
              <a:ext uri="{FF2B5EF4-FFF2-40B4-BE49-F238E27FC236}">
                <a16:creationId xmlns:a16="http://schemas.microsoft.com/office/drawing/2014/main" id="{0436144B-943E-DEC7-713E-E81871E8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668" y="1424168"/>
            <a:ext cx="3219286" cy="3115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688C9-36DB-692E-B110-BE29A1C8CD83}"/>
              </a:ext>
            </a:extLst>
          </p:cNvPr>
          <p:cNvSpPr txBox="1"/>
          <p:nvPr/>
        </p:nvSpPr>
        <p:spPr>
          <a:xfrm>
            <a:off x="951957" y="4739981"/>
            <a:ext cx="588814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"Best that has been thought and said" </a:t>
            </a:r>
            <a:r>
              <a:rPr lang="en-GB"/>
              <a:t>Matthew</a:t>
            </a:r>
            <a:r>
              <a:rPr lang="en-GB" dirty="0"/>
              <a:t> Arnold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Mind </a:t>
            </a:r>
            <a:r>
              <a:rPr lang="en-GB"/>
              <a:t>expanding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Shibboleth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Cultural legacy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Access to mainstream life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EFBF9-8FCB-9886-2B97-E600933F4AAC}"/>
              </a:ext>
            </a:extLst>
          </p:cNvPr>
          <p:cNvSpPr txBox="1"/>
          <p:nvPr/>
        </p:nvSpPr>
        <p:spPr>
          <a:xfrm>
            <a:off x="7163892" y="4508311"/>
            <a:ext cx="4523750" cy="1713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78115-61D3-0182-2910-9A08AD501C86}"/>
              </a:ext>
            </a:extLst>
          </p:cNvPr>
          <p:cNvSpPr txBox="1"/>
          <p:nvPr/>
        </p:nvSpPr>
        <p:spPr>
          <a:xfrm>
            <a:off x="8173222" y="4739968"/>
            <a:ext cx="473990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Well-meaning moral panic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/>
              <a:t>Magic Wand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/>
              <a:t>Class distaste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/>
              <a:t>Pygmalion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45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22CD-4577-E7D2-1455-838A253E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You're unhealthy – eat this!</a:t>
            </a:r>
          </a:p>
        </p:txBody>
      </p:sp>
      <p:pic>
        <p:nvPicPr>
          <p:cNvPr id="4" name="Content Placeholder 3" descr="Savoy Cabbage Benefits, How to Cook, Recipes, Substitutes">
            <a:extLst>
              <a:ext uri="{FF2B5EF4-FFF2-40B4-BE49-F238E27FC236}">
                <a16:creationId xmlns:a16="http://schemas.microsoft.com/office/drawing/2014/main" id="{E80170A8-322B-26AB-909C-8974065CB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-549"/>
          <a:stretch>
            <a:fillRect/>
          </a:stretch>
        </p:blipFill>
        <p:spPr>
          <a:xfrm>
            <a:off x="439051" y="1727375"/>
            <a:ext cx="4023701" cy="3413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2FAB77-F8FA-1EDC-B2C9-0C493E0C36B8}"/>
              </a:ext>
            </a:extLst>
          </p:cNvPr>
          <p:cNvSpPr txBox="1"/>
          <p:nvPr/>
        </p:nvSpPr>
        <p:spPr>
          <a:xfrm>
            <a:off x="4069979" y="2022564"/>
            <a:ext cx="8121426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/>
              <a:t>Screening on arrival</a:t>
            </a: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Reading </a:t>
            </a:r>
            <a:r>
              <a:rPr lang="en-GB" sz="2800"/>
              <a:t>interventions including phonics</a:t>
            </a:r>
            <a:endParaRPr lang="en-GB" sz="2800" dirty="0"/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Monthly </a:t>
            </a:r>
            <a:r>
              <a:rPr lang="en-GB" sz="2800"/>
              <a:t>Functional</a:t>
            </a:r>
            <a:r>
              <a:rPr lang="en-GB" sz="2800" dirty="0"/>
              <a:t> Skills reading assessment</a:t>
            </a:r>
          </a:p>
          <a:p>
            <a:pPr marL="285750" indent="-285750">
              <a:buFont typeface="Arial"/>
              <a:buChar char="•"/>
            </a:pPr>
            <a:r>
              <a:rPr lang="en-GB" sz="2800"/>
              <a:t>ESOL interventions </a:t>
            </a:r>
            <a:endParaRPr lang="en-GB" sz="2800" dirty="0"/>
          </a:p>
          <a:p>
            <a:pPr marL="285750" indent="-285750">
              <a:buFont typeface="Arial"/>
              <a:buChar char="•"/>
            </a:pPr>
            <a:r>
              <a:rPr lang="en-GB" sz="2800"/>
              <a:t>Library tracking, recommendations and 1-2-1s</a:t>
            </a:r>
            <a:endParaRPr lang="en-GB" sz="2800" dirty="0"/>
          </a:p>
          <a:p>
            <a:pPr marL="285750" indent="-285750">
              <a:buFont typeface="Arial"/>
              <a:buChar char="•"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59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9058-C28C-4691-1444-6D9BE20F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B050"/>
                </a:solidFill>
              </a:rPr>
              <a:t>Be useful to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4471D-D112-7A25-AAFC-2CF69324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1825625"/>
            <a:ext cx="629370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Literacy and reading built into</a:t>
            </a:r>
            <a:endParaRPr lang="en-GB" dirty="0"/>
          </a:p>
          <a:p>
            <a:pPr marL="0" indent="0">
              <a:buNone/>
            </a:pPr>
            <a:r>
              <a:rPr lang="en-GB"/>
              <a:t> vocational pathways</a:t>
            </a:r>
          </a:p>
          <a:p>
            <a:r>
              <a:rPr lang="en-GB" dirty="0"/>
              <a:t>Emphasis on how reading can </a:t>
            </a:r>
            <a:r>
              <a:rPr lang="en-GB"/>
              <a:t>improve life chances</a:t>
            </a:r>
            <a:endParaRPr lang="en-GB" dirty="0"/>
          </a:p>
          <a:p>
            <a:r>
              <a:rPr lang="en-GB"/>
              <a:t>Real-life texts and reading scenarios</a:t>
            </a:r>
            <a:endParaRPr lang="en-GB" dirty="0"/>
          </a:p>
          <a:p>
            <a:r>
              <a:rPr lang="en-GB"/>
              <a:t>Emphasis on qualifications and entry requirements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mazon.com : 2Pack ID Badge Holder with Lanyards- Heavy Duty Clear ID ...">
            <a:extLst>
              <a:ext uri="{FF2B5EF4-FFF2-40B4-BE49-F238E27FC236}">
                <a16:creationId xmlns:a16="http://schemas.microsoft.com/office/drawing/2014/main" id="{23FD31ED-A369-FBA5-5D84-6A9F3AD85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" r="49843"/>
          <a:stretch>
            <a:fillRect/>
          </a:stretch>
        </p:blipFill>
        <p:spPr>
          <a:xfrm rot="2340000">
            <a:off x="8111652" y="390599"/>
            <a:ext cx="3413940" cy="616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1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08D0-2175-EBCA-E145-31065AB0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B050"/>
                </a:solidFill>
              </a:rPr>
              <a:t>Have fun this way instead</a:t>
            </a:r>
          </a:p>
        </p:txBody>
      </p:sp>
      <p:pic>
        <p:nvPicPr>
          <p:cNvPr id="4" name="Content Placeholder 3" descr="A black video game controller&#10;&#10;AI-generated content may be incorrect.">
            <a:extLst>
              <a:ext uri="{FF2B5EF4-FFF2-40B4-BE49-F238E27FC236}">
                <a16:creationId xmlns:a16="http://schemas.microsoft.com/office/drawing/2014/main" id="{EB2C6A02-DD87-2736-2B23-B8DC42CB1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07" y="1927917"/>
            <a:ext cx="4400872" cy="4387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78BBA2-DC55-DA45-DE33-2DD5CA64B4C1}"/>
              </a:ext>
            </a:extLst>
          </p:cNvPr>
          <p:cNvSpPr txBox="1"/>
          <p:nvPr/>
        </p:nvSpPr>
        <p:spPr>
          <a:xfrm>
            <a:off x="5079400" y="1373926"/>
            <a:ext cx="6742262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/>
              <a:t>Book on the bed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Masked reader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Reading races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Reading quizzes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Author visits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Audio Books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Enrichment weeks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Drop Everything and Read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Shared novels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Graphic novels and comics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/>
              <a:t>Age-appropriate</a:t>
            </a:r>
            <a:r>
              <a:rPr lang="en-GB" sz="2800" dirty="0"/>
              <a:t> topics in easy readers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97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CF1A-5B8A-D6A6-D124-2C36F82A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B050"/>
                </a:solidFill>
              </a:rPr>
              <a:t>Think like this...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996BDA-9729-DA47-0141-9171E0CEB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851" t="28190" r="63265" b="44214"/>
          <a:stretch>
            <a:fillRect/>
          </a:stretch>
        </p:blipFill>
        <p:spPr>
          <a:xfrm>
            <a:off x="7582764" y="1706769"/>
            <a:ext cx="2458526" cy="2568958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AFFD9B1-F8BE-A1DA-F2CD-0C10DB0C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7" t="38230" r="77715" b="36535"/>
          <a:stretch>
            <a:fillRect/>
          </a:stretch>
        </p:blipFill>
        <p:spPr>
          <a:xfrm>
            <a:off x="1103697" y="1712494"/>
            <a:ext cx="3510755" cy="2575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7CEC3A-EFAE-A2F9-9ED8-A820863DA922}"/>
              </a:ext>
            </a:extLst>
          </p:cNvPr>
          <p:cNvSpPr txBox="1"/>
          <p:nvPr/>
        </p:nvSpPr>
        <p:spPr>
          <a:xfrm>
            <a:off x="694774" y="4523750"/>
            <a:ext cx="1073039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/>
              <a:t>What world do we want prisoners to explore?</a:t>
            </a:r>
            <a:endParaRPr lang="en-GB" sz="3600" dirty="0"/>
          </a:p>
          <a:p>
            <a:r>
              <a:rPr lang="en-GB" sz="3600" dirty="0"/>
              <a:t>What self do we want prisoners to encounter?</a:t>
            </a:r>
          </a:p>
          <a:p>
            <a:r>
              <a:rPr lang="en-GB" sz="3600"/>
              <a:t>Is the novel still 'novel'?</a:t>
            </a:r>
            <a:endParaRPr lang="en-GB" sz="3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1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3D67D184B584F9C8408F36D69AAC1" ma:contentTypeVersion="19" ma:contentTypeDescription="Create a new document." ma:contentTypeScope="" ma:versionID="dee8457476d061bcae84295cba611409">
  <xsd:schema xmlns:xsd="http://www.w3.org/2001/XMLSchema" xmlns:xs="http://www.w3.org/2001/XMLSchema" xmlns:p="http://schemas.microsoft.com/office/2006/metadata/properties" xmlns:ns2="bf7c0d5a-b0e7-471d-9a75-f63fb3920dac" xmlns:ns3="03b54a57-9729-47c9-aecc-e1c41fddea2a" targetNamespace="http://schemas.microsoft.com/office/2006/metadata/properties" ma:root="true" ma:fieldsID="6538a7983ea9cf31f0823afc221b4271" ns2:_="" ns3:_="">
    <xsd:import namespace="bf7c0d5a-b0e7-471d-9a75-f63fb3920dac"/>
    <xsd:import namespace="03b54a57-9729-47c9-aecc-e1c41fdde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Linkrese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c0d5a-b0e7-471d-9a75-f63fb3920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Linkreset" ma:index="24" nillable="true" ma:displayName="Link reset" ma:format="Dropdown" ma:internalName="Linkreset">
      <xsd:simpleType>
        <xsd:union memberTypes="dms:Text">
          <xsd:simpleType>
            <xsd:restriction base="dms:Choice">
              <xsd:enumeration value="Yes"/>
              <xsd:enumeration value="Choice 2"/>
              <xsd:enumeration value="Choice 3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54a57-9729-47c9-aecc-e1c41fdde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60fb76-3032-4d7f-8db0-6403a9eb21bf}" ma:internalName="TaxCatchAll" ma:showField="CatchAllData" ma:web="03b54a57-9729-47c9-aecc-e1c41fddea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7c0d5a-b0e7-471d-9a75-f63fb3920dac">
      <Terms xmlns="http://schemas.microsoft.com/office/infopath/2007/PartnerControls"/>
    </lcf76f155ced4ddcb4097134ff3c332f>
    <Linkreset xmlns="bf7c0d5a-b0e7-471d-9a75-f63fb3920dac" xsi:nil="true"/>
    <TaxCatchAll xmlns="03b54a57-9729-47c9-aecc-e1c41fddea2a" xsi:nil="true"/>
  </documentManagement>
</p:properties>
</file>

<file path=customXml/itemProps1.xml><?xml version="1.0" encoding="utf-8"?>
<ds:datastoreItem xmlns:ds="http://schemas.openxmlformats.org/officeDocument/2006/customXml" ds:itemID="{A5889C0C-70E3-4CB9-A482-E9BD2EBE6E5B}"/>
</file>

<file path=customXml/itemProps2.xml><?xml version="1.0" encoding="utf-8"?>
<ds:datastoreItem xmlns:ds="http://schemas.openxmlformats.org/officeDocument/2006/customXml" ds:itemID="{797140E8-07E5-4B70-BE39-A507874B89DE}"/>
</file>

<file path=customXml/itemProps3.xml><?xml version="1.0" encoding="utf-8"?>
<ds:datastoreItem xmlns:ds="http://schemas.openxmlformats.org/officeDocument/2006/customXml" ds:itemID="{D625D29D-2F2E-4C52-ADA5-B2B3B20CCEB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Books for Boys</vt:lpstr>
      <vt:lpstr>What exactly are we saying about reading?</vt:lpstr>
      <vt:lpstr>You're unhealthy – eat this!</vt:lpstr>
      <vt:lpstr>Be useful to us</vt:lpstr>
      <vt:lpstr>Have fun this way instead</vt:lpstr>
      <vt:lpstr>Think like this...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343</cp:revision>
  <dcterms:created xsi:type="dcterms:W3CDTF">2026-06-05T08:53:59Z</dcterms:created>
  <dcterms:modified xsi:type="dcterms:W3CDTF">2026-06-05T11:17:49Z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0x010100AD03D67D184B584F9C8408F36D69AAC1</vt:lpwstr>
  </property>
</Properties>
</file>