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57" r:id="rId5"/>
    <p:sldId id="260" r:id="rId6"/>
    <p:sldId id="258" r:id="rId7"/>
    <p:sldId id="259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714378-DC34-478C-A742-1220B4233680}" v="1" dt="2026-06-26T11:50:38.8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klin, Daniel [HMPS]" userId="8706d18a-5249-40dc-a350-078f4ee2820a" providerId="ADAL" clId="{FC8F33A0-3A27-499E-938C-A3F2A2102C89}"/>
    <pc:docChg chg="modSld">
      <pc:chgData name="Nicklin, Daniel [HMPS]" userId="8706d18a-5249-40dc-a350-078f4ee2820a" providerId="ADAL" clId="{FC8F33A0-3A27-499E-938C-A3F2A2102C89}" dt="2026-06-26T11:50:38.812" v="0" actId="14826"/>
      <pc:docMkLst>
        <pc:docMk/>
      </pc:docMkLst>
      <pc:sldChg chg="modSp">
        <pc:chgData name="Nicklin, Daniel [HMPS]" userId="8706d18a-5249-40dc-a350-078f4ee2820a" providerId="ADAL" clId="{FC8F33A0-3A27-499E-938C-A3F2A2102C89}" dt="2026-06-26T11:50:38.812" v="0" actId="14826"/>
        <pc:sldMkLst>
          <pc:docMk/>
          <pc:sldMk cId="2289551833" sldId="261"/>
        </pc:sldMkLst>
        <pc:picChg chg="mod">
          <ac:chgData name="Nicklin, Daniel [HMPS]" userId="8706d18a-5249-40dc-a350-078f4ee2820a" providerId="ADAL" clId="{FC8F33A0-3A27-499E-938C-A3F2A2102C89}" dt="2026-06-26T11:50:38.812" v="0" actId="14826"/>
          <ac:picMkLst>
            <pc:docMk/>
            <pc:sldMk cId="2289551833" sldId="261"/>
            <ac:picMk id="5" creationId="{ADE8CE38-3013-9D75-D29A-06A057C6FD46}"/>
          </ac:picMkLst>
        </pc:picChg>
      </pc:sldChg>
    </pc:docChg>
  </pc:docChgLst>
  <pc:docChgLst>
    <pc:chgData name="Alexander Joseph Fishwick (Student)" userId="2206e0ce-f036-4913-bc65-96d9f2e884ea" providerId="ADAL" clId="{5BD30DA8-4EE6-47E9-BBF4-4B9172A5C522}"/>
    <pc:docChg chg="undo custSel addSld delSld modSld sldOrd">
      <pc:chgData name="Alexander Joseph Fishwick (Student)" userId="2206e0ce-f036-4913-bc65-96d9f2e884ea" providerId="ADAL" clId="{5BD30DA8-4EE6-47E9-BBF4-4B9172A5C522}" dt="2026-06-25T07:25:09.171" v="2073" actId="114"/>
      <pc:docMkLst>
        <pc:docMk/>
      </pc:docMkLst>
      <pc:sldChg chg="addSp delSp modSp mod">
        <pc:chgData name="Alexander Joseph Fishwick (Student)" userId="2206e0ce-f036-4913-bc65-96d9f2e884ea" providerId="ADAL" clId="{5BD30DA8-4EE6-47E9-BBF4-4B9172A5C522}" dt="2026-06-25T07:13:25.247" v="1924" actId="1076"/>
        <pc:sldMkLst>
          <pc:docMk/>
          <pc:sldMk cId="3019848796" sldId="257"/>
        </pc:sldMkLst>
        <pc:spChg chg="mod">
          <ac:chgData name="Alexander Joseph Fishwick (Student)" userId="2206e0ce-f036-4913-bc65-96d9f2e884ea" providerId="ADAL" clId="{5BD30DA8-4EE6-47E9-BBF4-4B9172A5C522}" dt="2026-06-25T05:24:56.525" v="1045" actId="27636"/>
          <ac:spMkLst>
            <pc:docMk/>
            <pc:sldMk cId="3019848796" sldId="257"/>
            <ac:spMk id="2" creationId="{C19F7FFD-E5C7-584B-39C1-E37C531FFDE9}"/>
          </ac:spMkLst>
        </pc:spChg>
        <pc:spChg chg="mod">
          <ac:chgData name="Alexander Joseph Fishwick (Student)" userId="2206e0ce-f036-4913-bc65-96d9f2e884ea" providerId="ADAL" clId="{5BD30DA8-4EE6-47E9-BBF4-4B9172A5C522}" dt="2026-06-25T05:22:55.495" v="1021" actId="1076"/>
          <ac:spMkLst>
            <pc:docMk/>
            <pc:sldMk cId="3019848796" sldId="257"/>
            <ac:spMk id="3" creationId="{E80A50CD-D342-9221-0DDA-FD481F9BB713}"/>
          </ac:spMkLst>
        </pc:spChg>
        <pc:spChg chg="add mod">
          <ac:chgData name="Alexander Joseph Fishwick (Student)" userId="2206e0ce-f036-4913-bc65-96d9f2e884ea" providerId="ADAL" clId="{5BD30DA8-4EE6-47E9-BBF4-4B9172A5C522}" dt="2026-06-25T05:30:28.066" v="1237" actId="20577"/>
          <ac:spMkLst>
            <pc:docMk/>
            <pc:sldMk cId="3019848796" sldId="257"/>
            <ac:spMk id="9" creationId="{0B6DEA57-7B60-BB76-9546-1EF5023A04DB}"/>
          </ac:spMkLst>
        </pc:spChg>
        <pc:picChg chg="add mod">
          <ac:chgData name="Alexander Joseph Fishwick (Student)" userId="2206e0ce-f036-4913-bc65-96d9f2e884ea" providerId="ADAL" clId="{5BD30DA8-4EE6-47E9-BBF4-4B9172A5C522}" dt="2026-06-25T05:01:29.966" v="1012" actId="1076"/>
          <ac:picMkLst>
            <pc:docMk/>
            <pc:sldMk cId="3019848796" sldId="257"/>
            <ac:picMk id="4" creationId="{37A40BF5-3966-32E0-11DE-C009D851945A}"/>
          </ac:picMkLst>
        </pc:picChg>
        <pc:picChg chg="add del mod">
          <ac:chgData name="Alexander Joseph Fishwick (Student)" userId="2206e0ce-f036-4913-bc65-96d9f2e884ea" providerId="ADAL" clId="{5BD30DA8-4EE6-47E9-BBF4-4B9172A5C522}" dt="2026-06-25T05:04:12.834" v="1016" actId="21"/>
          <ac:picMkLst>
            <pc:docMk/>
            <pc:sldMk cId="3019848796" sldId="257"/>
            <ac:picMk id="6" creationId="{C3580994-7541-4B13-CBFB-5D40C1B4F343}"/>
          </ac:picMkLst>
        </pc:picChg>
        <pc:picChg chg="add mod">
          <ac:chgData name="Alexander Joseph Fishwick (Student)" userId="2206e0ce-f036-4913-bc65-96d9f2e884ea" providerId="ADAL" clId="{5BD30DA8-4EE6-47E9-BBF4-4B9172A5C522}" dt="2026-06-25T07:13:25.247" v="1924" actId="1076"/>
          <ac:picMkLst>
            <pc:docMk/>
            <pc:sldMk cId="3019848796" sldId="257"/>
            <ac:picMk id="8" creationId="{381EF309-9070-E643-79C3-45EA88BEEA4D}"/>
          </ac:picMkLst>
        </pc:picChg>
      </pc:sldChg>
      <pc:sldChg chg="addSp modSp mod">
        <pc:chgData name="Alexander Joseph Fishwick (Student)" userId="2206e0ce-f036-4913-bc65-96d9f2e884ea" providerId="ADAL" clId="{5BD30DA8-4EE6-47E9-BBF4-4B9172A5C522}" dt="2026-06-25T05:51:23.880" v="1433" actId="1076"/>
        <pc:sldMkLst>
          <pc:docMk/>
          <pc:sldMk cId="493106778" sldId="258"/>
        </pc:sldMkLst>
        <pc:spChg chg="mod">
          <ac:chgData name="Alexander Joseph Fishwick (Student)" userId="2206e0ce-f036-4913-bc65-96d9f2e884ea" providerId="ADAL" clId="{5BD30DA8-4EE6-47E9-BBF4-4B9172A5C522}" dt="2026-06-23T12:53:24.532" v="30" actId="20577"/>
          <ac:spMkLst>
            <pc:docMk/>
            <pc:sldMk cId="493106778" sldId="258"/>
            <ac:spMk id="2" creationId="{867F8372-FC90-34D7-AF36-8BA13EBD680E}"/>
          </ac:spMkLst>
        </pc:spChg>
        <pc:spChg chg="mod">
          <ac:chgData name="Alexander Joseph Fishwick (Student)" userId="2206e0ce-f036-4913-bc65-96d9f2e884ea" providerId="ADAL" clId="{5BD30DA8-4EE6-47E9-BBF4-4B9172A5C522}" dt="2026-06-25T05:39:34.505" v="1319" actId="14100"/>
          <ac:spMkLst>
            <pc:docMk/>
            <pc:sldMk cId="493106778" sldId="258"/>
            <ac:spMk id="3" creationId="{AD96A254-D66F-AD37-161F-9AF51C7201A7}"/>
          </ac:spMkLst>
        </pc:spChg>
        <pc:spChg chg="add mod">
          <ac:chgData name="Alexander Joseph Fishwick (Student)" userId="2206e0ce-f036-4913-bc65-96d9f2e884ea" providerId="ADAL" clId="{5BD30DA8-4EE6-47E9-BBF4-4B9172A5C522}" dt="2026-06-25T05:51:23.880" v="1433" actId="1076"/>
          <ac:spMkLst>
            <pc:docMk/>
            <pc:sldMk cId="493106778" sldId="258"/>
            <ac:spMk id="5" creationId="{BA56FB0D-FCB5-03B3-2CEA-EF92AF7B19AC}"/>
          </ac:spMkLst>
        </pc:spChg>
        <pc:spChg chg="add mod">
          <ac:chgData name="Alexander Joseph Fishwick (Student)" userId="2206e0ce-f036-4913-bc65-96d9f2e884ea" providerId="ADAL" clId="{5BD30DA8-4EE6-47E9-BBF4-4B9172A5C522}" dt="2026-06-25T05:46:14.701" v="1402" actId="1076"/>
          <ac:spMkLst>
            <pc:docMk/>
            <pc:sldMk cId="493106778" sldId="258"/>
            <ac:spMk id="7" creationId="{2EEF58AE-702E-E1BA-43B3-12CF43453979}"/>
          </ac:spMkLst>
        </pc:spChg>
      </pc:sldChg>
      <pc:sldChg chg="modSp mod">
        <pc:chgData name="Alexander Joseph Fishwick (Student)" userId="2206e0ce-f036-4913-bc65-96d9f2e884ea" providerId="ADAL" clId="{5BD30DA8-4EE6-47E9-BBF4-4B9172A5C522}" dt="2026-06-25T07:18:50.392" v="1933" actId="20577"/>
        <pc:sldMkLst>
          <pc:docMk/>
          <pc:sldMk cId="2648329398" sldId="259"/>
        </pc:sldMkLst>
        <pc:spChg chg="mod">
          <ac:chgData name="Alexander Joseph Fishwick (Student)" userId="2206e0ce-f036-4913-bc65-96d9f2e884ea" providerId="ADAL" clId="{5BD30DA8-4EE6-47E9-BBF4-4B9172A5C522}" dt="2026-06-25T07:17:40.877" v="1932" actId="122"/>
          <ac:spMkLst>
            <pc:docMk/>
            <pc:sldMk cId="2648329398" sldId="259"/>
            <ac:spMk id="2" creationId="{F1464A9B-25A0-FEB8-245F-0D50535F445A}"/>
          </ac:spMkLst>
        </pc:spChg>
        <pc:spChg chg="mod">
          <ac:chgData name="Alexander Joseph Fishwick (Student)" userId="2206e0ce-f036-4913-bc65-96d9f2e884ea" providerId="ADAL" clId="{5BD30DA8-4EE6-47E9-BBF4-4B9172A5C522}" dt="2026-06-25T07:18:50.392" v="1933" actId="20577"/>
          <ac:spMkLst>
            <pc:docMk/>
            <pc:sldMk cId="2648329398" sldId="259"/>
            <ac:spMk id="3" creationId="{76FE3D0E-39DD-6C9A-FE59-2EFC27281F3A}"/>
          </ac:spMkLst>
        </pc:spChg>
      </pc:sldChg>
      <pc:sldChg chg="modSp mod">
        <pc:chgData name="Alexander Joseph Fishwick (Student)" userId="2206e0ce-f036-4913-bc65-96d9f2e884ea" providerId="ADAL" clId="{5BD30DA8-4EE6-47E9-BBF4-4B9172A5C522}" dt="2026-06-25T07:14:36.927" v="1927" actId="27636"/>
        <pc:sldMkLst>
          <pc:docMk/>
          <pc:sldMk cId="566179776" sldId="260"/>
        </pc:sldMkLst>
        <pc:spChg chg="mod">
          <ac:chgData name="Alexander Joseph Fishwick (Student)" userId="2206e0ce-f036-4913-bc65-96d9f2e884ea" providerId="ADAL" clId="{5BD30DA8-4EE6-47E9-BBF4-4B9172A5C522}" dt="2026-06-25T07:14:36.927" v="1927" actId="27636"/>
          <ac:spMkLst>
            <pc:docMk/>
            <pc:sldMk cId="566179776" sldId="260"/>
            <ac:spMk id="3" creationId="{06AA9E4C-2477-4F38-BFD4-BBBF75B81E4C}"/>
          </ac:spMkLst>
        </pc:spChg>
      </pc:sldChg>
      <pc:sldChg chg="addSp modSp mod setBg">
        <pc:chgData name="Alexander Joseph Fishwick (Student)" userId="2206e0ce-f036-4913-bc65-96d9f2e884ea" providerId="ADAL" clId="{5BD30DA8-4EE6-47E9-BBF4-4B9172A5C522}" dt="2026-06-24T13:13:32.037" v="259"/>
        <pc:sldMkLst>
          <pc:docMk/>
          <pc:sldMk cId="2289551833" sldId="261"/>
        </pc:sldMkLst>
        <pc:spChg chg="mod">
          <ac:chgData name="Alexander Joseph Fishwick (Student)" userId="2206e0ce-f036-4913-bc65-96d9f2e884ea" providerId="ADAL" clId="{5BD30DA8-4EE6-47E9-BBF4-4B9172A5C522}" dt="2026-06-24T12:50:52.890" v="172" actId="26606"/>
          <ac:spMkLst>
            <pc:docMk/>
            <pc:sldMk cId="2289551833" sldId="261"/>
            <ac:spMk id="2" creationId="{C26848DA-654A-BA6E-F84D-98895167BFA4}"/>
          </ac:spMkLst>
        </pc:spChg>
        <pc:spChg chg="mod">
          <ac:chgData name="Alexander Joseph Fishwick (Student)" userId="2206e0ce-f036-4913-bc65-96d9f2e884ea" providerId="ADAL" clId="{5BD30DA8-4EE6-47E9-BBF4-4B9172A5C522}" dt="2026-06-24T13:13:32.037" v="259"/>
          <ac:spMkLst>
            <pc:docMk/>
            <pc:sldMk cId="2289551833" sldId="261"/>
            <ac:spMk id="3" creationId="{43005F64-06D2-E578-E9D1-9656541B4A4C}"/>
          </ac:spMkLst>
        </pc:spChg>
        <pc:spChg chg="add">
          <ac:chgData name="Alexander Joseph Fishwick (Student)" userId="2206e0ce-f036-4913-bc65-96d9f2e884ea" providerId="ADAL" clId="{5BD30DA8-4EE6-47E9-BBF4-4B9172A5C522}" dt="2026-06-24T12:50:52.890" v="172" actId="26606"/>
          <ac:spMkLst>
            <pc:docMk/>
            <pc:sldMk cId="2289551833" sldId="261"/>
            <ac:spMk id="10" creationId="{04812C46-200A-4DEB-A05E-3ED6C68C2387}"/>
          </ac:spMkLst>
        </pc:spChg>
        <pc:spChg chg="add">
          <ac:chgData name="Alexander Joseph Fishwick (Student)" userId="2206e0ce-f036-4913-bc65-96d9f2e884ea" providerId="ADAL" clId="{5BD30DA8-4EE6-47E9-BBF4-4B9172A5C522}" dt="2026-06-24T12:50:52.890" v="172" actId="26606"/>
          <ac:spMkLst>
            <pc:docMk/>
            <pc:sldMk cId="2289551833" sldId="261"/>
            <ac:spMk id="12" creationId="{D1EA859B-E555-4109-94F3-6700E046E008}"/>
          </ac:spMkLst>
        </pc:spChg>
        <pc:picChg chg="add mod ord">
          <ac:chgData name="Alexander Joseph Fishwick (Student)" userId="2206e0ce-f036-4913-bc65-96d9f2e884ea" providerId="ADAL" clId="{5BD30DA8-4EE6-47E9-BBF4-4B9172A5C522}" dt="2026-06-24T12:50:52.890" v="172" actId="26606"/>
          <ac:picMkLst>
            <pc:docMk/>
            <pc:sldMk cId="2289551833" sldId="261"/>
            <ac:picMk id="5" creationId="{ADE8CE38-3013-9D75-D29A-06A057C6FD46}"/>
          </ac:picMkLst>
        </pc:picChg>
      </pc:sldChg>
      <pc:sldChg chg="addSp delSp modSp new mod">
        <pc:chgData name="Alexander Joseph Fishwick (Student)" userId="2206e0ce-f036-4913-bc65-96d9f2e884ea" providerId="ADAL" clId="{5BD30DA8-4EE6-47E9-BBF4-4B9172A5C522}" dt="2026-06-24T13:42:00.691" v="636" actId="255"/>
        <pc:sldMkLst>
          <pc:docMk/>
          <pc:sldMk cId="3712395288" sldId="262"/>
        </pc:sldMkLst>
        <pc:spChg chg="mod">
          <ac:chgData name="Alexander Joseph Fishwick (Student)" userId="2206e0ce-f036-4913-bc65-96d9f2e884ea" providerId="ADAL" clId="{5BD30DA8-4EE6-47E9-BBF4-4B9172A5C522}" dt="2026-06-24T13:16:34.318" v="262" actId="122"/>
          <ac:spMkLst>
            <pc:docMk/>
            <pc:sldMk cId="3712395288" sldId="262"/>
            <ac:spMk id="2" creationId="{FAF80F2C-6620-86B7-EB9A-367E23DCEEE3}"/>
          </ac:spMkLst>
        </pc:spChg>
        <pc:spChg chg="add mod">
          <ac:chgData name="Alexander Joseph Fishwick (Student)" userId="2206e0ce-f036-4913-bc65-96d9f2e884ea" providerId="ADAL" clId="{5BD30DA8-4EE6-47E9-BBF4-4B9172A5C522}" dt="2026-06-24T13:33:47.824" v="421" actId="1076"/>
          <ac:spMkLst>
            <pc:docMk/>
            <pc:sldMk cId="3712395288" sldId="262"/>
            <ac:spMk id="4" creationId="{FA569923-4D90-7FFF-4401-8CB8A7AFE98C}"/>
          </ac:spMkLst>
        </pc:spChg>
        <pc:spChg chg="add mod">
          <ac:chgData name="Alexander Joseph Fishwick (Student)" userId="2206e0ce-f036-4913-bc65-96d9f2e884ea" providerId="ADAL" clId="{5BD30DA8-4EE6-47E9-BBF4-4B9172A5C522}" dt="2026-06-24T13:33:58.433" v="424" actId="14100"/>
          <ac:spMkLst>
            <pc:docMk/>
            <pc:sldMk cId="3712395288" sldId="262"/>
            <ac:spMk id="6" creationId="{6DAA9AB7-3D5C-F2FA-BDD4-DDDCB3F5CA70}"/>
          </ac:spMkLst>
        </pc:spChg>
        <pc:spChg chg="add mod">
          <ac:chgData name="Alexander Joseph Fishwick (Student)" userId="2206e0ce-f036-4913-bc65-96d9f2e884ea" providerId="ADAL" clId="{5BD30DA8-4EE6-47E9-BBF4-4B9172A5C522}" dt="2026-06-24T13:34:40.324" v="432" actId="1076"/>
          <ac:spMkLst>
            <pc:docMk/>
            <pc:sldMk cId="3712395288" sldId="262"/>
            <ac:spMk id="8" creationId="{7D576F61-6520-10E0-4785-C1665BD0A9DE}"/>
          </ac:spMkLst>
        </pc:spChg>
        <pc:spChg chg="add mod">
          <ac:chgData name="Alexander Joseph Fishwick (Student)" userId="2206e0ce-f036-4913-bc65-96d9f2e884ea" providerId="ADAL" clId="{5BD30DA8-4EE6-47E9-BBF4-4B9172A5C522}" dt="2026-06-24T13:34:17.412" v="430" actId="14100"/>
          <ac:spMkLst>
            <pc:docMk/>
            <pc:sldMk cId="3712395288" sldId="262"/>
            <ac:spMk id="10" creationId="{38184A12-A238-2DB2-8CBE-E842D03D2E33}"/>
          </ac:spMkLst>
        </pc:spChg>
        <pc:spChg chg="add mod">
          <ac:chgData name="Alexander Joseph Fishwick (Student)" userId="2206e0ce-f036-4913-bc65-96d9f2e884ea" providerId="ADAL" clId="{5BD30DA8-4EE6-47E9-BBF4-4B9172A5C522}" dt="2026-06-24T13:22:49.335" v="401" actId="1076"/>
          <ac:spMkLst>
            <pc:docMk/>
            <pc:sldMk cId="3712395288" sldId="262"/>
            <ac:spMk id="11" creationId="{438B4E0C-DE23-16C8-BBBD-08920758F9BC}"/>
          </ac:spMkLst>
        </pc:spChg>
        <pc:spChg chg="add mod">
          <ac:chgData name="Alexander Joseph Fishwick (Student)" userId="2206e0ce-f036-4913-bc65-96d9f2e884ea" providerId="ADAL" clId="{5BD30DA8-4EE6-47E9-BBF4-4B9172A5C522}" dt="2026-06-24T13:22:19.756" v="397" actId="1076"/>
          <ac:spMkLst>
            <pc:docMk/>
            <pc:sldMk cId="3712395288" sldId="262"/>
            <ac:spMk id="13" creationId="{476A4994-F4AB-CA00-B813-FA7FE4B7A502}"/>
          </ac:spMkLst>
        </pc:spChg>
        <pc:spChg chg="add mod">
          <ac:chgData name="Alexander Joseph Fishwick (Student)" userId="2206e0ce-f036-4913-bc65-96d9f2e884ea" providerId="ADAL" clId="{5BD30DA8-4EE6-47E9-BBF4-4B9172A5C522}" dt="2026-06-24T13:34:26.682" v="431" actId="1076"/>
          <ac:spMkLst>
            <pc:docMk/>
            <pc:sldMk cId="3712395288" sldId="262"/>
            <ac:spMk id="15" creationId="{26E3E914-E8D4-92BA-6F46-1FFD8A24D902}"/>
          </ac:spMkLst>
        </pc:spChg>
        <pc:spChg chg="add mod">
          <ac:chgData name="Alexander Joseph Fishwick (Student)" userId="2206e0ce-f036-4913-bc65-96d9f2e884ea" providerId="ADAL" clId="{5BD30DA8-4EE6-47E9-BBF4-4B9172A5C522}" dt="2026-06-24T13:42:00.691" v="636" actId="255"/>
          <ac:spMkLst>
            <pc:docMk/>
            <pc:sldMk cId="3712395288" sldId="262"/>
            <ac:spMk id="17" creationId="{94A6BDA5-7C15-BFDB-B70D-8C96E667074C}"/>
          </ac:spMkLst>
        </pc:spChg>
      </pc:sldChg>
      <pc:sldChg chg="addSp modSp new del mod">
        <pc:chgData name="Alexander Joseph Fishwick (Student)" userId="2206e0ce-f036-4913-bc65-96d9f2e884ea" providerId="ADAL" clId="{5BD30DA8-4EE6-47E9-BBF4-4B9172A5C522}" dt="2026-06-25T06:32:30.398" v="1538" actId="2696"/>
        <pc:sldMkLst>
          <pc:docMk/>
          <pc:sldMk cId="1761388642" sldId="263"/>
        </pc:sldMkLst>
        <pc:spChg chg="add mod">
          <ac:chgData name="Alexander Joseph Fishwick (Student)" userId="2206e0ce-f036-4913-bc65-96d9f2e884ea" providerId="ADAL" clId="{5BD30DA8-4EE6-47E9-BBF4-4B9172A5C522}" dt="2026-06-25T05:36:19.726" v="1316" actId="20577"/>
          <ac:spMkLst>
            <pc:docMk/>
            <pc:sldMk cId="1761388642" sldId="263"/>
            <ac:spMk id="2" creationId="{6C035A03-1F73-CA93-ED87-9D96B45FADF2}"/>
          </ac:spMkLst>
        </pc:spChg>
      </pc:sldChg>
      <pc:sldChg chg="addSp delSp modSp new mod">
        <pc:chgData name="Alexander Joseph Fishwick (Student)" userId="2206e0ce-f036-4913-bc65-96d9f2e884ea" providerId="ADAL" clId="{5BD30DA8-4EE6-47E9-BBF4-4B9172A5C522}" dt="2026-06-25T07:25:09.171" v="2073" actId="114"/>
        <pc:sldMkLst>
          <pc:docMk/>
          <pc:sldMk cId="2250745263" sldId="263"/>
        </pc:sldMkLst>
        <pc:spChg chg="mod">
          <ac:chgData name="Alexander Joseph Fishwick (Student)" userId="2206e0ce-f036-4913-bc65-96d9f2e884ea" providerId="ADAL" clId="{5BD30DA8-4EE6-47E9-BBF4-4B9172A5C522}" dt="2026-06-25T07:20:44.617" v="1939" actId="20577"/>
          <ac:spMkLst>
            <pc:docMk/>
            <pc:sldMk cId="2250745263" sldId="263"/>
            <ac:spMk id="2" creationId="{1321D34A-C09A-0710-E35D-EAF217B0EB76}"/>
          </ac:spMkLst>
        </pc:spChg>
        <pc:spChg chg="mod">
          <ac:chgData name="Alexander Joseph Fishwick (Student)" userId="2206e0ce-f036-4913-bc65-96d9f2e884ea" providerId="ADAL" clId="{5BD30DA8-4EE6-47E9-BBF4-4B9172A5C522}" dt="2026-06-25T07:25:09.171" v="2073" actId="114"/>
          <ac:spMkLst>
            <pc:docMk/>
            <pc:sldMk cId="2250745263" sldId="263"/>
            <ac:spMk id="3" creationId="{2A5D11FD-FFFC-DB93-FB94-717D705BCC1F}"/>
          </ac:spMkLst>
        </pc:spChg>
        <pc:spChg chg="add del mod">
          <ac:chgData name="Alexander Joseph Fishwick (Student)" userId="2206e0ce-f036-4913-bc65-96d9f2e884ea" providerId="ADAL" clId="{5BD30DA8-4EE6-47E9-BBF4-4B9172A5C522}" dt="2026-06-25T06:51:26.368" v="1908"/>
          <ac:spMkLst>
            <pc:docMk/>
            <pc:sldMk cId="2250745263" sldId="263"/>
            <ac:spMk id="4" creationId="{61F2AF9F-2717-E4A1-6FEC-5A46ECE0BEC6}"/>
          </ac:spMkLst>
        </pc:spChg>
        <pc:spChg chg="add mod">
          <ac:chgData name="Alexander Joseph Fishwick (Student)" userId="2206e0ce-f036-4913-bc65-96d9f2e884ea" providerId="ADAL" clId="{5BD30DA8-4EE6-47E9-BBF4-4B9172A5C522}" dt="2026-06-25T07:12:00.097" v="1922" actId="1076"/>
          <ac:spMkLst>
            <pc:docMk/>
            <pc:sldMk cId="2250745263" sldId="263"/>
            <ac:spMk id="5" creationId="{7BB30FD1-7F09-E41D-6C80-B7AED4CC3A61}"/>
          </ac:spMkLst>
        </pc:spChg>
      </pc:sldChg>
      <pc:sldChg chg="modSp new del mod ord">
        <pc:chgData name="Alexander Joseph Fishwick (Student)" userId="2206e0ce-f036-4913-bc65-96d9f2e884ea" providerId="ADAL" clId="{5BD30DA8-4EE6-47E9-BBF4-4B9172A5C522}" dt="2026-06-25T05:35:25.365" v="1249" actId="2696"/>
        <pc:sldMkLst>
          <pc:docMk/>
          <pc:sldMk cId="3933609963" sldId="263"/>
        </pc:sldMkLst>
        <pc:spChg chg="mod">
          <ac:chgData name="Alexander Joseph Fishwick (Student)" userId="2206e0ce-f036-4913-bc65-96d9f2e884ea" providerId="ADAL" clId="{5BD30DA8-4EE6-47E9-BBF4-4B9172A5C522}" dt="2026-06-25T05:35:17.054" v="1248" actId="20577"/>
          <ac:spMkLst>
            <pc:docMk/>
            <pc:sldMk cId="3933609963" sldId="263"/>
            <ac:spMk id="2" creationId="{8AD9C067-BFDA-447A-4C3A-D96228A818DB}"/>
          </ac:spMkLst>
        </pc:spChg>
      </pc:sldChg>
      <pc:sldChg chg="add del">
        <pc:chgData name="Alexander Joseph Fishwick (Student)" userId="2206e0ce-f036-4913-bc65-96d9f2e884ea" providerId="ADAL" clId="{5BD30DA8-4EE6-47E9-BBF4-4B9172A5C522}" dt="2026-06-25T06:33:41.016" v="1588" actId="2696"/>
        <pc:sldMkLst>
          <pc:docMk/>
          <pc:sldMk cId="1274672280" sldId="26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EA3DB4-45A3-4FF8-8813-9A9038E9F803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A3E1E6-BCAD-487A-A052-AEC7E32D9C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670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32D3E8-26F6-4BB0-98D1-35DA9A2AEFC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75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86071-7DF7-337D-1880-7399F1093E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0EB15C-65BB-9F3B-4DEF-ADFE6D71E4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EABEB-8C92-40B5-3FFC-CA15628F1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24FC0-6FB2-4672-8FDE-904E687791B8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C632F-0658-8E34-790E-39EE02726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02BCB0-EFFC-5C65-3778-A3CC1FC5A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C108-4785-4528-B49F-E26450AB4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784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5B628-0A1B-712B-898E-97CFFF3B8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0F1C15-A1A3-7E37-CA7D-C8CE226EFA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C1CFBF-A3F6-A81C-1FEA-AF82545DA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24FC0-6FB2-4672-8FDE-904E687791B8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DF9EB7-ED77-F7A6-12C7-22C4771C9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BE6D5F-20C8-D8C9-2AAF-F02FCFBF1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C108-4785-4528-B49F-E26450AB4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385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5478E9-7792-504A-1BE8-3073E3BDE7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AFC1DA-0890-4A3A-956A-AA762087D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2B9A2-92A8-F071-C3C0-4710DDC12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24FC0-6FB2-4672-8FDE-904E687791B8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9A5B10-A97D-ACE2-E2E5-41D3795E3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D4CDE8-1EF2-12DD-7AA7-1DDFD4812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C108-4785-4528-B49F-E26450AB4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1968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8E0AB-61AD-B36E-A955-EB8BCB3A0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D938BB-D5EA-9E89-F6FC-79D837492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124C18-02CD-1D56-66F6-04BEA2BF1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24FC0-6FB2-4672-8FDE-904E687791B8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CC2C0-8A22-A423-7B0E-E9C007B8E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15DAC-C3D9-5105-6BD7-C6A026BB6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C108-4785-4528-B49F-E26450AB4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189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6FEC0-CA02-39F0-9B69-36F44E721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0A6139-4AA1-E9F9-6CCC-AFF7A3753A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87381-8B05-33AC-63A2-13DA37C78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24FC0-6FB2-4672-8FDE-904E687791B8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892EC0-63C0-6B85-1010-17085C823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5D5F74-3BE1-07A9-3CBB-624F77D4A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C108-4785-4528-B49F-E26450AB4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110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3220A-BAE9-3902-8A4E-18524EE7A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4F8811-476D-24EF-195A-5217FE5545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08D18-830D-B3CC-8DCC-F9E9B63453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8D4A74-D950-1ADB-EBB9-BF54C6FE6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24FC0-6FB2-4672-8FDE-904E687791B8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AF74B3-B353-1849-406E-A97CCAE59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2A5087-75FA-C461-9C52-FE652873D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C108-4785-4528-B49F-E26450AB4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855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26438-11C7-A19E-4B7F-9A9BB357F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7639C0-5AA5-F180-B374-C03F29BA9C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27EA1D-CB05-7579-E9E8-756504996D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B15023-5095-96FC-F332-65680CC5C7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35E183-54C9-6606-A5C4-E36028CACE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7993B7-2DCC-1C6D-396A-51DD35AC4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24FC0-6FB2-4672-8FDE-904E687791B8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3AA38E-2C76-0F22-BDE1-70C578AAB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9BC945-E213-1A19-4508-E618F2313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C108-4785-4528-B49F-E26450AB4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051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7891D-555F-D38E-EA49-35399C180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1B18BB-D6BA-507A-E149-0FA67393A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24FC0-6FB2-4672-8FDE-904E687791B8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8DF7AA-9D90-7948-23B1-F93F56ED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9E0AAE-FAA2-0700-C2FB-D6A0B7C94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C108-4785-4528-B49F-E26450AB4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3743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F8FCEE-80C3-2C16-AA4B-79C889248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24FC0-6FB2-4672-8FDE-904E687791B8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E6390F-EF98-108B-234B-765744B78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BF7C20-52FB-0786-452E-289328F87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C108-4785-4528-B49F-E26450AB4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24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18B13-8C49-8D03-0079-F00C09ACF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BCDA3-BD41-662B-1455-049E3170D6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F382DA-ED90-4007-ACC4-B5D92DE14D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373934-6657-FDBE-051E-7C156D9A4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24FC0-6FB2-4672-8FDE-904E687791B8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AAA663-AE95-9D99-4A6B-436DCD04E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4758AD-0A3F-E422-72AF-5D17CD738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C108-4785-4528-B49F-E26450AB4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5893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C53B6-7583-F01E-4E60-EEE9B342E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05CBC-B651-DE04-65AD-90A7388649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AEACDE-E3B1-AC36-2994-FF9EBF0DD5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71F23B-E2FB-C6EC-77E1-58D5B94E6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24FC0-6FB2-4672-8FDE-904E687791B8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D2BA5C-D736-A05F-B5BF-B0D454786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2D6B8C-6CA7-5539-3890-86626254F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C108-4785-4528-B49F-E26450AB4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8389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152836-EF3B-3F29-0C91-815F2CBEC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0F2EA0-9C03-A2E3-D839-BB34DED23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D7EC49-8905-135B-6A89-D5CBB249ED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424FC0-6FB2-4672-8FDE-904E687791B8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411359-2050-76B8-12BE-7D082EEEA7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C6079C-EE92-7E7C-3AFE-73E58CDAD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D9C108-4785-4528-B49F-E26450AB4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9555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AJFishwick1@lancashire.co.u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F7FFD-E5C7-584B-39C1-E37C531FFD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9138" y="2768076"/>
            <a:ext cx="8768862" cy="1057189"/>
          </a:xfrm>
        </p:spPr>
        <p:txBody>
          <a:bodyPr>
            <a:normAutofit fontScale="90000"/>
          </a:bodyPr>
          <a:lstStyle/>
          <a:p>
            <a:r>
              <a:rPr lang="en-GB" sz="3600" dirty="0"/>
              <a:t>Understanding the Hidden Challenges of Therapeutic Transitions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A50CD-D342-9221-0DDA-FD481F9BB7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89923"/>
            <a:ext cx="9144000" cy="1655762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Why Sensory Experience Matters for Recovery, Engagement and Service Delivery.</a:t>
            </a:r>
          </a:p>
          <a:p>
            <a:endParaRPr lang="en-GB" dirty="0"/>
          </a:p>
          <a:p>
            <a:r>
              <a:rPr lang="en-GB" dirty="0"/>
              <a:t>Alex Fishwick</a:t>
            </a:r>
          </a:p>
          <a:p>
            <a:r>
              <a:rPr lang="en-GB" dirty="0"/>
              <a:t> University of Lancashire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A40BF5-3966-32E0-11DE-C009D8519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655" y="435088"/>
            <a:ext cx="2279685" cy="853478"/>
          </a:xfrm>
          <a:prstGeom prst="rect">
            <a:avLst/>
          </a:prstGeom>
          <a:noFill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1EF309-9070-E643-79C3-45EA88BEEA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6557" y="487421"/>
            <a:ext cx="2636748" cy="6248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6DEA57-7B60-BB76-9546-1EF5023A04DB}"/>
              </a:ext>
            </a:extLst>
          </p:cNvPr>
          <p:cNvSpPr txBox="1"/>
          <p:nvPr/>
        </p:nvSpPr>
        <p:spPr>
          <a:xfrm>
            <a:off x="2954215" y="1899138"/>
            <a:ext cx="6297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HMPPS Insights &amp; Prison Service Journal Special Edition Event</a:t>
            </a:r>
          </a:p>
          <a:p>
            <a:r>
              <a:rPr lang="en-GB" dirty="0"/>
              <a:t>                                               6</a:t>
            </a:r>
            <a:r>
              <a:rPr lang="en-GB" baseline="30000" dirty="0"/>
              <a:t> </a:t>
            </a:r>
            <a:r>
              <a:rPr lang="en-GB" dirty="0"/>
              <a:t>July 2026</a:t>
            </a:r>
          </a:p>
        </p:txBody>
      </p:sp>
    </p:spTree>
    <p:extLst>
      <p:ext uri="{BB962C8B-B14F-4D97-AF65-F5344CB8AC3E}">
        <p14:creationId xmlns:p14="http://schemas.microsoft.com/office/powerpoint/2010/main" val="3019848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B50BD-18F6-95EC-C989-784C80C66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en-GB" sz="4000" dirty="0"/>
              <a:t>         The Formation of a Custodial Sensory Template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A9E4C-2477-4F38-BFD4-BBBF75B81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GB" sz="2200" i="1" dirty="0"/>
              <a:t>This presentation introduces the concept of a custodial sensory template to understand how prison environments may shape sensory experience</a:t>
            </a:r>
            <a:r>
              <a:rPr lang="en-GB" sz="2100" b="1" dirty="0"/>
              <a:t>.</a:t>
            </a:r>
          </a:p>
          <a:p>
            <a:pPr marL="0" indent="0" algn="ctr">
              <a:buNone/>
            </a:pPr>
            <a:endParaRPr lang="en-GB" sz="2100" dirty="0"/>
          </a:p>
          <a:p>
            <a:r>
              <a:rPr lang="en-GB" sz="2100" dirty="0"/>
              <a:t>Prison environments require rapid adaptation to intense sensory conditions </a:t>
            </a:r>
          </a:p>
          <a:p>
            <a:r>
              <a:rPr lang="en-GB" sz="2100" dirty="0"/>
              <a:t>Individuals learn to filter and suppress sensory input as a coping strategy </a:t>
            </a:r>
          </a:p>
          <a:p>
            <a:r>
              <a:rPr lang="en-GB" sz="2100" dirty="0"/>
              <a:t>This may become an automatic “custodial sensory template”</a:t>
            </a:r>
          </a:p>
          <a:p>
            <a:r>
              <a:rPr lang="en-GB" sz="2100" dirty="0"/>
              <a:t>I argue that prolonged exposure to prison life may contribute to the formation of a custodial sensory template.</a:t>
            </a:r>
          </a:p>
          <a:p>
            <a:pPr marL="0" indent="0">
              <a:buNone/>
            </a:pPr>
            <a:r>
              <a:rPr lang="en-GB" sz="1600" dirty="0"/>
              <a:t>                          (Lefebvre,1991; Wacquant, 2004; Herrity et al., 2021)</a:t>
            </a:r>
          </a:p>
          <a:p>
            <a:endParaRPr lang="en-GB" sz="19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B8C566-D6A5-E1C7-4050-968D3753DA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34" r="43972" b="-1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66179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F8372-FC90-34D7-AF36-8BA13EBD6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          </a:t>
            </a:r>
            <a:r>
              <a:rPr lang="en-GB" sz="4000" dirty="0"/>
              <a:t>Transitioning Between Sensory Worlds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6A254-D66F-AD37-161F-9AF51C720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9898"/>
            <a:ext cx="10515600" cy="4484105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Transition into Therapeutic Communities may be impacted by changes in sensory environment and experience.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824025-89DE-862B-BB34-B4023060299D}"/>
              </a:ext>
            </a:extLst>
          </p:cNvPr>
          <p:cNvSpPr/>
          <p:nvPr/>
        </p:nvSpPr>
        <p:spPr>
          <a:xfrm>
            <a:off x="1809135" y="2504716"/>
            <a:ext cx="2556384" cy="3736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Mainstream prison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69A22D-3726-671E-1C43-2177EE39A378}"/>
              </a:ext>
            </a:extLst>
          </p:cNvPr>
          <p:cNvSpPr/>
          <p:nvPr/>
        </p:nvSpPr>
        <p:spPr>
          <a:xfrm>
            <a:off x="1799303" y="3245388"/>
            <a:ext cx="2556385" cy="3736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Sensory Adaptation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D13C2A3-50F0-1876-65E9-97754A2969FE}"/>
              </a:ext>
            </a:extLst>
          </p:cNvPr>
          <p:cNvSpPr/>
          <p:nvPr/>
        </p:nvSpPr>
        <p:spPr>
          <a:xfrm>
            <a:off x="1779638" y="4007003"/>
            <a:ext cx="2576051" cy="3736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Therapeutic Community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066173-F795-D437-84BC-8196FB5012AF}"/>
              </a:ext>
            </a:extLst>
          </p:cNvPr>
          <p:cNvSpPr/>
          <p:nvPr/>
        </p:nvSpPr>
        <p:spPr>
          <a:xfrm>
            <a:off x="1779637" y="4747675"/>
            <a:ext cx="2585881" cy="3736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Sensory Realignment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3C0437-AC01-65E4-37B7-A3D2C364568C}"/>
              </a:ext>
            </a:extLst>
          </p:cNvPr>
          <p:cNvSpPr/>
          <p:nvPr/>
        </p:nvSpPr>
        <p:spPr>
          <a:xfrm>
            <a:off x="1779638" y="5509290"/>
            <a:ext cx="2585879" cy="3736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Recovery Identity </a:t>
            </a: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025469F8-520C-14E4-A72A-3502507C954B}"/>
              </a:ext>
            </a:extLst>
          </p:cNvPr>
          <p:cNvSpPr/>
          <p:nvPr/>
        </p:nvSpPr>
        <p:spPr>
          <a:xfrm>
            <a:off x="2905430" y="2819348"/>
            <a:ext cx="319551" cy="49286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EA90EF05-76F0-062D-5829-2213D65FE7D0}"/>
              </a:ext>
            </a:extLst>
          </p:cNvPr>
          <p:cNvSpPr/>
          <p:nvPr/>
        </p:nvSpPr>
        <p:spPr>
          <a:xfrm>
            <a:off x="2915255" y="5068862"/>
            <a:ext cx="319551" cy="49286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CAADDB0E-1FFE-27A2-9965-C4C1327F7341}"/>
              </a:ext>
            </a:extLst>
          </p:cNvPr>
          <p:cNvSpPr/>
          <p:nvPr/>
        </p:nvSpPr>
        <p:spPr>
          <a:xfrm>
            <a:off x="2905430" y="3577047"/>
            <a:ext cx="319551" cy="49286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79307A69-54EA-3950-51DF-D7FB47BE27DA}"/>
              </a:ext>
            </a:extLst>
          </p:cNvPr>
          <p:cNvSpPr/>
          <p:nvPr/>
        </p:nvSpPr>
        <p:spPr>
          <a:xfrm>
            <a:off x="2912801" y="4338765"/>
            <a:ext cx="319551" cy="49286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AFD172D-1912-52C4-21AD-06FA028F9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3111" y="2433629"/>
            <a:ext cx="3409025" cy="35203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A56FB0D-FCB5-03B3-2CEA-EF92AF7B19AC}"/>
              </a:ext>
            </a:extLst>
          </p:cNvPr>
          <p:cNvSpPr txBox="1"/>
          <p:nvPr/>
        </p:nvSpPr>
        <p:spPr>
          <a:xfrm>
            <a:off x="7794058" y="6046036"/>
            <a:ext cx="3559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(Turner, 1969; Serres, 2008; Jewkes &amp; Laws, 2021)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EF58AE-702E-E1BA-43B3-12CF43453979}"/>
              </a:ext>
            </a:extLst>
          </p:cNvPr>
          <p:cNvSpPr txBox="1"/>
          <p:nvPr/>
        </p:nvSpPr>
        <p:spPr>
          <a:xfrm>
            <a:off x="1469920" y="6046036"/>
            <a:ext cx="5771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Proposed framework illustrating how sensory adaptation may shape transitions into Therapeutic Communities.</a:t>
            </a:r>
          </a:p>
        </p:txBody>
      </p:sp>
    </p:spTree>
    <p:extLst>
      <p:ext uri="{BB962C8B-B14F-4D97-AF65-F5344CB8AC3E}">
        <p14:creationId xmlns:p14="http://schemas.microsoft.com/office/powerpoint/2010/main" val="493106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C103B1-0F4A-51DC-1652-48FE171461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3" r="1513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464A9B-25A0-FEB8-245F-0D50535F4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913671" cy="1899912"/>
          </a:xfrm>
        </p:spPr>
        <p:txBody>
          <a:bodyPr>
            <a:normAutofit/>
          </a:bodyPr>
          <a:lstStyle/>
          <a:p>
            <a:pPr algn="ctr"/>
            <a:r>
              <a:rPr lang="en-GB" sz="2800" dirty="0"/>
              <a:t>This presentation considers the role of sensory reorientation in engagement, retention and recovery.</a:t>
            </a:r>
            <a:endParaRPr lang="en-GB" sz="2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E3D0E-39DD-6C9A-FE59-2EFC27281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34201"/>
            <a:ext cx="4982497" cy="3742762"/>
          </a:xfrm>
        </p:spPr>
        <p:txBody>
          <a:bodyPr>
            <a:normAutofit/>
          </a:bodyPr>
          <a:lstStyle/>
          <a:p>
            <a:r>
              <a:rPr lang="en-GB" sz="1600" dirty="0"/>
              <a:t>Following detoxification, sensory and emotional awareness may intensify</a:t>
            </a:r>
          </a:p>
          <a:p>
            <a:r>
              <a:rPr lang="en-GB" sz="1600" dirty="0"/>
              <a:t>Previously filtered or suppressed experiences may become more noticeable</a:t>
            </a:r>
          </a:p>
          <a:p>
            <a:r>
              <a:rPr lang="en-GB" sz="1600" dirty="0"/>
              <a:t>Individuals must adapt to both a new therapeutic environment and a changing sensory world</a:t>
            </a:r>
          </a:p>
          <a:p>
            <a:r>
              <a:rPr lang="en-GB" sz="1600" dirty="0"/>
              <a:t>This may influence engagement, participation, and emotional regulation</a:t>
            </a:r>
          </a:p>
          <a:p>
            <a:r>
              <a:rPr lang="en-GB" sz="1600" dirty="0"/>
              <a:t>Difficulties during adaptation may increase the risk of disengagement or attrition</a:t>
            </a:r>
            <a:r>
              <a:rPr lang="en-GB" sz="1400" dirty="0"/>
              <a:t>.  </a:t>
            </a:r>
          </a:p>
          <a:p>
            <a:pPr marL="0" indent="0">
              <a:buNone/>
            </a:pPr>
            <a:r>
              <a:rPr lang="en-GB" sz="1400" dirty="0"/>
              <a:t>  </a:t>
            </a:r>
          </a:p>
          <a:p>
            <a:pPr marL="0" indent="0">
              <a:buNone/>
            </a:pPr>
            <a:r>
              <a:rPr lang="en-GB" sz="1400" dirty="0"/>
              <a:t>      (Stevens, 2012; Best et al., 2016 ; Herrity, 2019)                                        </a:t>
            </a:r>
            <a:endParaRPr lang="en-GB" sz="1600" dirty="0"/>
          </a:p>
          <a:p>
            <a:pPr marL="0" indent="0">
              <a:buNone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648329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DE8CE38-3013-9D75-D29A-06A057C6FD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" b="9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6848DA-654A-BA6E-F84D-98895167B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GB" sz="4000" dirty="0"/>
              <a:t>Implications for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05F64-06D2-E578-E9D1-9656541B4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/>
              <a:t>Applying sensory insights to treatment and recovery</a:t>
            </a:r>
            <a:endParaRPr lang="en-GB" sz="1700" dirty="0"/>
          </a:p>
          <a:p>
            <a:r>
              <a:rPr lang="en-GB" sz="1800" dirty="0"/>
              <a:t>Prepare residents for sensory change</a:t>
            </a:r>
          </a:p>
          <a:p>
            <a:r>
              <a:rPr lang="en-GB" sz="1800" dirty="0"/>
              <a:t>Build sensory awareness into induction</a:t>
            </a:r>
          </a:p>
          <a:p>
            <a:r>
              <a:rPr lang="en-GB" sz="1800" dirty="0"/>
              <a:t>Recognise sensory adaptation as part of recovery</a:t>
            </a:r>
          </a:p>
          <a:p>
            <a:r>
              <a:rPr lang="en-GB" sz="1800" dirty="0"/>
              <a:t>Use peer support to aid adjustment</a:t>
            </a:r>
          </a:p>
          <a:p>
            <a:r>
              <a:rPr lang="en-GB" sz="1800" dirty="0"/>
              <a:t>Consider sensory readiness alongside treatment readiness</a:t>
            </a:r>
          </a:p>
          <a:p>
            <a:pPr marL="0" indent="0">
              <a:buNone/>
            </a:pPr>
            <a:endParaRPr lang="en-GB" sz="1700" dirty="0"/>
          </a:p>
        </p:txBody>
      </p:sp>
    </p:spTree>
    <p:extLst>
      <p:ext uri="{BB962C8B-B14F-4D97-AF65-F5344CB8AC3E}">
        <p14:creationId xmlns:p14="http://schemas.microsoft.com/office/powerpoint/2010/main" val="2289551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80F2C-6620-86B7-EB9A-367E23DCE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600" dirty="0"/>
              <a:t>Towards More Effective Therapeutic Transitions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569923-4D90-7FFF-4401-8CB8A7AFE98C}"/>
              </a:ext>
            </a:extLst>
          </p:cNvPr>
          <p:cNvSpPr/>
          <p:nvPr/>
        </p:nvSpPr>
        <p:spPr>
          <a:xfrm>
            <a:off x="1278880" y="3111800"/>
            <a:ext cx="2065854" cy="9290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Custody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AA9AB7-3D5C-F2FA-BDD4-DDDCB3F5CA70}"/>
              </a:ext>
            </a:extLst>
          </p:cNvPr>
          <p:cNvSpPr/>
          <p:nvPr/>
        </p:nvSpPr>
        <p:spPr>
          <a:xfrm>
            <a:off x="3737173" y="3111800"/>
            <a:ext cx="2121085" cy="9290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Sensory Adaptation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D576F61-6520-10E0-4785-C1665BD0A9DE}"/>
              </a:ext>
            </a:extLst>
          </p:cNvPr>
          <p:cNvSpPr/>
          <p:nvPr/>
        </p:nvSpPr>
        <p:spPr>
          <a:xfrm>
            <a:off x="6219474" y="3125833"/>
            <a:ext cx="2121084" cy="9290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Sensory Reorientation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184A12-A238-2DB2-8CBE-E842D03D2E33}"/>
              </a:ext>
            </a:extLst>
          </p:cNvPr>
          <p:cNvSpPr/>
          <p:nvPr/>
        </p:nvSpPr>
        <p:spPr>
          <a:xfrm>
            <a:off x="8701774" y="3111801"/>
            <a:ext cx="2121084" cy="92904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Recovery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438B4E0C-DE23-16C8-BBBD-08920758F9BC}"/>
              </a:ext>
            </a:extLst>
          </p:cNvPr>
          <p:cNvSpPr/>
          <p:nvPr/>
        </p:nvSpPr>
        <p:spPr>
          <a:xfrm>
            <a:off x="3351724" y="3392841"/>
            <a:ext cx="452283" cy="36696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76A4994-F4AB-CA00-B813-FA7FE4B7A502}"/>
              </a:ext>
            </a:extLst>
          </p:cNvPr>
          <p:cNvSpPr/>
          <p:nvPr/>
        </p:nvSpPr>
        <p:spPr>
          <a:xfrm>
            <a:off x="5853265" y="3406874"/>
            <a:ext cx="452283" cy="36696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26E3E914-E8D4-92BA-6F46-1FFD8A24D902}"/>
              </a:ext>
            </a:extLst>
          </p:cNvPr>
          <p:cNvSpPr/>
          <p:nvPr/>
        </p:nvSpPr>
        <p:spPr>
          <a:xfrm>
            <a:off x="8310868" y="3406874"/>
            <a:ext cx="452283" cy="36696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A6BDA5-7C15-BFDB-B70D-8C96E667074C}"/>
              </a:ext>
            </a:extLst>
          </p:cNvPr>
          <p:cNvSpPr txBox="1"/>
          <p:nvPr/>
        </p:nvSpPr>
        <p:spPr>
          <a:xfrm>
            <a:off x="1278880" y="4630958"/>
            <a:ext cx="95142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Recognising the sensory dimensions of therapeutic transition may offer new opportunities to support recovery and improve outcomes.</a:t>
            </a:r>
          </a:p>
        </p:txBody>
      </p:sp>
    </p:spTree>
    <p:extLst>
      <p:ext uri="{BB962C8B-B14F-4D97-AF65-F5344CB8AC3E}">
        <p14:creationId xmlns:p14="http://schemas.microsoft.com/office/powerpoint/2010/main" val="3712395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1D34A-C09A-0710-E35D-EAF217B0E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  Thank you for listening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5D11FD-FFFC-DB93-FB94-717D705BC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8288"/>
            <a:ext cx="10515600" cy="4351338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en-GB" i="1" dirty="0"/>
          </a:p>
          <a:p>
            <a:pPr marL="0" indent="0">
              <a:buNone/>
            </a:pPr>
            <a:endParaRPr lang="en-GB" i="1" dirty="0"/>
          </a:p>
          <a:p>
            <a:pPr marL="0" indent="0">
              <a:buNone/>
            </a:pPr>
            <a:endParaRPr lang="en-GB" i="1" dirty="0"/>
          </a:p>
          <a:p>
            <a:pPr marL="0" indent="0" algn="ctr">
              <a:lnSpc>
                <a:spcPct val="170000"/>
              </a:lnSpc>
              <a:buNone/>
            </a:pPr>
            <a:r>
              <a:rPr lang="en-GB" sz="6000" i="1" dirty="0"/>
              <a:t>Attending to sensory experience may strengthen understanding of therapeutic transitions and recovery pathways</a:t>
            </a:r>
          </a:p>
          <a:p>
            <a:pPr marL="0" indent="0">
              <a:lnSpc>
                <a:spcPct val="170000"/>
              </a:lnSpc>
              <a:buNone/>
            </a:pPr>
            <a:endParaRPr lang="en-GB" sz="5100" i="1" dirty="0"/>
          </a:p>
          <a:p>
            <a:pPr marL="0" indent="0">
              <a:buNone/>
            </a:pPr>
            <a:endParaRPr lang="en-GB" sz="2600" i="1" dirty="0"/>
          </a:p>
          <a:p>
            <a:pPr marL="0" indent="0">
              <a:buNone/>
            </a:pPr>
            <a:endParaRPr lang="en-GB" sz="2600" i="1" dirty="0"/>
          </a:p>
          <a:p>
            <a:pPr marL="0" indent="0">
              <a:buNone/>
            </a:pPr>
            <a:endParaRPr lang="en-GB" sz="2600" i="1" dirty="0"/>
          </a:p>
          <a:p>
            <a:pPr marL="0" indent="0">
              <a:buNone/>
            </a:pPr>
            <a:endParaRPr lang="en-GB" sz="2600" i="1" dirty="0"/>
          </a:p>
          <a:p>
            <a:pPr marL="0" indent="0">
              <a:lnSpc>
                <a:spcPct val="120000"/>
              </a:lnSpc>
              <a:buNone/>
            </a:pPr>
            <a:r>
              <a:rPr lang="en-GB" sz="6200" dirty="0"/>
              <a:t>Alex Fishwick</a:t>
            </a:r>
            <a:br>
              <a:rPr lang="en-GB" sz="6200" dirty="0"/>
            </a:br>
            <a:r>
              <a:rPr lang="en-GB" sz="6200" dirty="0"/>
              <a:t>PhD Researcher</a:t>
            </a:r>
            <a:br>
              <a:rPr lang="en-GB" sz="6200" dirty="0"/>
            </a:br>
            <a:r>
              <a:rPr lang="en-GB" sz="6200" dirty="0">
                <a:hlinkClick r:id="rId2"/>
              </a:rPr>
              <a:t>AJFishwick1@lancashire.co.uk</a:t>
            </a:r>
            <a:r>
              <a:rPr lang="en-GB" sz="6200" dirty="0"/>
              <a:t>                                  </a:t>
            </a:r>
            <a:endParaRPr lang="en-GB" sz="6200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30FD1-7F09-E41D-6C80-B7AED4CC3A61}"/>
              </a:ext>
            </a:extLst>
          </p:cNvPr>
          <p:cNvSpPr txBox="1"/>
          <p:nvPr/>
        </p:nvSpPr>
        <p:spPr>
          <a:xfrm>
            <a:off x="5919018" y="4597653"/>
            <a:ext cx="58846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Contact me on LinkedIn </a:t>
            </a:r>
          </a:p>
          <a:p>
            <a:r>
              <a:rPr lang="en-GB" sz="2000" dirty="0"/>
              <a:t>Alex Fishwick</a:t>
            </a:r>
          </a:p>
          <a:p>
            <a:r>
              <a:rPr lang="en-GB" sz="2000" dirty="0"/>
              <a:t>Profile: linkedin.com/in/alex-Fishwick-373976273 </a:t>
            </a:r>
          </a:p>
        </p:txBody>
      </p:sp>
    </p:spTree>
    <p:extLst>
      <p:ext uri="{BB962C8B-B14F-4D97-AF65-F5344CB8AC3E}">
        <p14:creationId xmlns:p14="http://schemas.microsoft.com/office/powerpoint/2010/main" val="2250745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f7c0d5a-b0e7-471d-9a75-f63fb3920dac">
      <Terms xmlns="http://schemas.microsoft.com/office/infopath/2007/PartnerControls"/>
    </lcf76f155ced4ddcb4097134ff3c332f>
    <Linkreset xmlns="bf7c0d5a-b0e7-471d-9a75-f63fb3920dac" xsi:nil="true"/>
    <TaxCatchAll xmlns="03b54a57-9729-47c9-aecc-e1c41fddea2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03D67D184B584F9C8408F36D69AAC1" ma:contentTypeVersion="19" ma:contentTypeDescription="Create a new document." ma:contentTypeScope="" ma:versionID="dee8457476d061bcae84295cba611409">
  <xsd:schema xmlns:xsd="http://www.w3.org/2001/XMLSchema" xmlns:xs="http://www.w3.org/2001/XMLSchema" xmlns:p="http://schemas.microsoft.com/office/2006/metadata/properties" xmlns:ns2="bf7c0d5a-b0e7-471d-9a75-f63fb3920dac" xmlns:ns3="03b54a57-9729-47c9-aecc-e1c41fddea2a" targetNamespace="http://schemas.microsoft.com/office/2006/metadata/properties" ma:root="true" ma:fieldsID="6538a7983ea9cf31f0823afc221b4271" ns2:_="" ns3:_="">
    <xsd:import namespace="bf7c0d5a-b0e7-471d-9a75-f63fb3920dac"/>
    <xsd:import namespace="03b54a57-9729-47c9-aecc-e1c41fddea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Linkreset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7c0d5a-b0e7-471d-9a75-f63fb3920d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5b7e4bc-7c04-4239-a3c8-056ff7db7b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Linkreset" ma:index="24" nillable="true" ma:displayName="Link reset" ma:format="Dropdown" ma:internalName="Linkreset">
      <xsd:simpleType>
        <xsd:union memberTypes="dms:Text">
          <xsd:simpleType>
            <xsd:restriction base="dms:Choice">
              <xsd:enumeration value="Yes"/>
              <xsd:enumeration value="Choice 2"/>
              <xsd:enumeration value="Choice 3"/>
            </xsd:restriction>
          </xsd:simpleType>
        </xsd:union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b54a57-9729-47c9-aecc-e1c41fddea2a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c60fb76-3032-4d7f-8db0-6403a9eb21bf}" ma:internalName="TaxCatchAll" ma:showField="CatchAllData" ma:web="03b54a57-9729-47c9-aecc-e1c41fddea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E50B453-6404-496D-9BA6-E6050B2366F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purl.org/dc/terms/"/>
    <ds:schemaRef ds:uri="03b54a57-9729-47c9-aecc-e1c41fddea2a"/>
    <ds:schemaRef ds:uri="bf7c0d5a-b0e7-471d-9a75-f63fb3920dac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F0C46EB-2440-48B7-A092-6673EE9DDB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A6C5524-F318-48B4-BC6A-7C8DB0E15F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7c0d5a-b0e7-471d-9a75-f63fb3920dac"/>
    <ds:schemaRef ds:uri="03b54a57-9729-47c9-aecc-e1c41fddea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391</Words>
  <Application>Microsoft Office PowerPoint</Application>
  <PresentationFormat>Widescreen</PresentationFormat>
  <Paragraphs>61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Understanding the Hidden Challenges of Therapeutic Transitions</vt:lpstr>
      <vt:lpstr>         The Formation of a Custodial Sensory Template</vt:lpstr>
      <vt:lpstr>            Transitioning Between Sensory Worlds  </vt:lpstr>
      <vt:lpstr>This presentation considers the role of sensory reorientation in engagement, retention and recovery.</vt:lpstr>
      <vt:lpstr>Implications for Practice</vt:lpstr>
      <vt:lpstr>Towards More Effective Therapeutic Transitions</vt:lpstr>
      <vt:lpstr>  Thank you for listening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Alexander Joseph Fishwick (Student)</dc:creator>
  <cp:lastModifiedBy>Nicklin, Daniel [HMPS]</cp:lastModifiedBy>
  <cp:revision>2</cp:revision>
  <dcterms:created xsi:type="dcterms:W3CDTF">2026-06-23T08:06:36Z</dcterms:created>
  <dcterms:modified xsi:type="dcterms:W3CDTF">2026-06-26T11:50:41Z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0x010100AD03D67D184B584F9C8408F36D69AAC1</vt:lpwstr>
  </property>
  <property fmtid="{D5CDD505-2E9C-101B-9397-08002B2CF9AE}" pid="3" name="MediaServiceImageTags">
    <vt:lpwstr/>
  </property>
</Properties>
</file>